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8" r:id="rId3"/>
    <p:sldId id="257" r:id="rId4"/>
    <p:sldId id="260" r:id="rId5"/>
    <p:sldId id="261" r:id="rId6"/>
    <p:sldId id="281" r:id="rId7"/>
    <p:sldId id="263" r:id="rId8"/>
    <p:sldId id="259" r:id="rId9"/>
    <p:sldId id="282" r:id="rId10"/>
    <p:sldId id="265" r:id="rId11"/>
    <p:sldId id="266" r:id="rId12"/>
    <p:sldId id="267" r:id="rId13"/>
    <p:sldId id="268" r:id="rId14"/>
    <p:sldId id="269" r:id="rId15"/>
    <p:sldId id="277" r:id="rId16"/>
    <p:sldId id="270" r:id="rId17"/>
    <p:sldId id="272" r:id="rId18"/>
    <p:sldId id="280" r:id="rId19"/>
    <p:sldId id="275" r:id="rId20"/>
    <p:sldId id="274" r:id="rId21"/>
    <p:sldId id="264" r:id="rId22"/>
    <p:sldId id="276" r:id="rId2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1" autoAdjust="0"/>
    <p:restoredTop sz="95369" autoAdjust="0"/>
  </p:normalViewPr>
  <p:slideViewPr>
    <p:cSldViewPr snapToGrid="0">
      <p:cViewPr varScale="1">
        <p:scale>
          <a:sx n="89" d="100"/>
          <a:sy n="89" d="100"/>
        </p:scale>
        <p:origin x="535" y="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jh7073\Desktop\FHCRC_work\4_Rho_Colon_Prediagnostic_Marker\Figure2B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h7073\Desktop\FHCRC_work\4_Rho_Colon_Prediagnostic_Marker\Figure2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allEDRN_pro05CHS015Graph!$M$1</c:f>
              <c:strCache>
                <c:ptCount val="1"/>
                <c:pt idx="0">
                  <c:v>Non signifcant markers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3"/>
            <c:spPr>
              <a:noFill/>
              <a:ln w="6350">
                <a:solidFill>
                  <a:schemeClr val="bg1">
                    <a:lumMod val="50000"/>
                  </a:schemeClr>
                </a:solidFill>
              </a:ln>
            </c:spPr>
          </c:marker>
          <c:xVal>
            <c:numRef>
              <c:f>allEDRN_pro05CHS015Graph!$L$2:$L$2794</c:f>
              <c:numCache>
                <c:formatCode>General</c:formatCode>
                <c:ptCount val="2793"/>
                <c:pt idx="0">
                  <c:v>1.0429402717188501</c:v>
                </c:pt>
                <c:pt idx="1">
                  <c:v>0.94018705687585802</c:v>
                </c:pt>
                <c:pt idx="2">
                  <c:v>0.75969353298444298</c:v>
                </c:pt>
                <c:pt idx="3">
                  <c:v>0.75747230050066805</c:v>
                </c:pt>
                <c:pt idx="4">
                  <c:v>0.70322757811901704</c:v>
                </c:pt>
                <c:pt idx="5">
                  <c:v>0.69760227668752095</c:v>
                </c:pt>
                <c:pt idx="6">
                  <c:v>0.66891516836577203</c:v>
                </c:pt>
                <c:pt idx="7">
                  <c:v>0.65417883533631305</c:v>
                </c:pt>
                <c:pt idx="8">
                  <c:v>0.61931681314034603</c:v>
                </c:pt>
                <c:pt idx="9">
                  <c:v>0.618234722719334</c:v>
                </c:pt>
                <c:pt idx="10">
                  <c:v>0.60806869544489905</c:v>
                </c:pt>
                <c:pt idx="11">
                  <c:v>0.59913548087167201</c:v>
                </c:pt>
                <c:pt idx="12">
                  <c:v>0.54665369100530703</c:v>
                </c:pt>
                <c:pt idx="13">
                  <c:v>0.52509893903147398</c:v>
                </c:pt>
                <c:pt idx="14">
                  <c:v>0.51032711071992398</c:v>
                </c:pt>
                <c:pt idx="15">
                  <c:v>0.49896340157375002</c:v>
                </c:pt>
                <c:pt idx="16">
                  <c:v>0.48267534140377599</c:v>
                </c:pt>
                <c:pt idx="17">
                  <c:v>0.455883429369699</c:v>
                </c:pt>
                <c:pt idx="18">
                  <c:v>0.45092231973439401</c:v>
                </c:pt>
                <c:pt idx="19">
                  <c:v>0.44585162089253999</c:v>
                </c:pt>
                <c:pt idx="20">
                  <c:v>0.44432576049911998</c:v>
                </c:pt>
                <c:pt idx="21">
                  <c:v>0.42993716895678802</c:v>
                </c:pt>
                <c:pt idx="22">
                  <c:v>0.428808681779283</c:v>
                </c:pt>
                <c:pt idx="23">
                  <c:v>0.42619726113273998</c:v>
                </c:pt>
                <c:pt idx="24">
                  <c:v>0.41895783187468599</c:v>
                </c:pt>
                <c:pt idx="25">
                  <c:v>0.41452592649032199</c:v>
                </c:pt>
                <c:pt idx="26">
                  <c:v>0.40874991087943102</c:v>
                </c:pt>
                <c:pt idx="27">
                  <c:v>0.39357065257178397</c:v>
                </c:pt>
                <c:pt idx="28">
                  <c:v>0.38379955029026203</c:v>
                </c:pt>
                <c:pt idx="29">
                  <c:v>0.37693172850370499</c:v>
                </c:pt>
                <c:pt idx="30">
                  <c:v>0.37497495859318197</c:v>
                </c:pt>
                <c:pt idx="31">
                  <c:v>0.29806428387268702</c:v>
                </c:pt>
                <c:pt idx="32">
                  <c:v>0.35339631643236302</c:v>
                </c:pt>
                <c:pt idx="33">
                  <c:v>0.37311392646828401</c:v>
                </c:pt>
                <c:pt idx="34">
                  <c:v>0.26631431473459299</c:v>
                </c:pt>
                <c:pt idx="35">
                  <c:v>0.31123183794756998</c:v>
                </c:pt>
                <c:pt idx="36">
                  <c:v>0.32199611011255702</c:v>
                </c:pt>
                <c:pt idx="37">
                  <c:v>-0.33123785692628799</c:v>
                </c:pt>
                <c:pt idx="38">
                  <c:v>0.178564480894018</c:v>
                </c:pt>
                <c:pt idx="39">
                  <c:v>0.29789928961884599</c:v>
                </c:pt>
                <c:pt idx="40">
                  <c:v>0.20463061900624299</c:v>
                </c:pt>
                <c:pt idx="41">
                  <c:v>0.224174590388517</c:v>
                </c:pt>
                <c:pt idx="42">
                  <c:v>0.24540825607153299</c:v>
                </c:pt>
                <c:pt idx="43">
                  <c:v>0.16625784832156101</c:v>
                </c:pt>
                <c:pt idx="44">
                  <c:v>0.18379391776641599</c:v>
                </c:pt>
                <c:pt idx="45">
                  <c:v>0.18508976937723401</c:v>
                </c:pt>
                <c:pt idx="46">
                  <c:v>0.18289515769713499</c:v>
                </c:pt>
                <c:pt idx="47">
                  <c:v>0.151534024149166</c:v>
                </c:pt>
                <c:pt idx="48">
                  <c:v>0.13771967268451801</c:v>
                </c:pt>
                <c:pt idx="49">
                  <c:v>0.127126372642173</c:v>
                </c:pt>
                <c:pt idx="50">
                  <c:v>0.113647294532777</c:v>
                </c:pt>
                <c:pt idx="51">
                  <c:v>-0.106080190453418</c:v>
                </c:pt>
                <c:pt idx="52">
                  <c:v>0.108691740501661</c:v>
                </c:pt>
                <c:pt idx="53">
                  <c:v>0.10422480754854201</c:v>
                </c:pt>
                <c:pt idx="54">
                  <c:v>9.8496692989266596E-2</c:v>
                </c:pt>
                <c:pt idx="55">
                  <c:v>-8.80821480939665E-2</c:v>
                </c:pt>
                <c:pt idx="56">
                  <c:v>3.0542046118567499E-2</c:v>
                </c:pt>
                <c:pt idx="57">
                  <c:v>-2.5832806499399001E-2</c:v>
                </c:pt>
                <c:pt idx="58">
                  <c:v>-2.3889133853197499E-2</c:v>
                </c:pt>
                <c:pt idx="59">
                  <c:v>-1.0623056939331301E-2</c:v>
                </c:pt>
                <c:pt idx="60">
                  <c:v>0.356770251830833</c:v>
                </c:pt>
                <c:pt idx="61">
                  <c:v>0.35450654905356199</c:v>
                </c:pt>
                <c:pt idx="62">
                  <c:v>0.34373279065415502</c:v>
                </c:pt>
                <c:pt idx="63">
                  <c:v>0.27427717901786403</c:v>
                </c:pt>
                <c:pt idx="64">
                  <c:v>0.22270138426139699</c:v>
                </c:pt>
                <c:pt idx="65">
                  <c:v>-0.32697312702769099</c:v>
                </c:pt>
              </c:numCache>
            </c:numRef>
          </c:xVal>
          <c:yVal>
            <c:numRef>
              <c:f>allEDRN_pro05CHS015Graph!$M$2:$M$2794</c:f>
              <c:numCache>
                <c:formatCode>General</c:formatCode>
                <c:ptCount val="2793"/>
                <c:pt idx="31">
                  <c:v>1.2897359111921121</c:v>
                </c:pt>
                <c:pt idx="32">
                  <c:v>1.2517942976090499</c:v>
                </c:pt>
                <c:pt idx="33">
                  <c:v>1.13208166193447</c:v>
                </c:pt>
                <c:pt idx="34">
                  <c:v>1.1159249911006031</c:v>
                </c:pt>
                <c:pt idx="35">
                  <c:v>0.85765849882143097</c:v>
                </c:pt>
                <c:pt idx="36">
                  <c:v>0.83511652710906703</c:v>
                </c:pt>
                <c:pt idx="37">
                  <c:v>0.808775688034155</c:v>
                </c:pt>
                <c:pt idx="38">
                  <c:v>0.77761828791073595</c:v>
                </c:pt>
                <c:pt idx="39">
                  <c:v>0.75668636222710794</c:v>
                </c:pt>
                <c:pt idx="40">
                  <c:v>0.74771244675292303</c:v>
                </c:pt>
                <c:pt idx="41">
                  <c:v>0.73804981326313501</c:v>
                </c:pt>
                <c:pt idx="42">
                  <c:v>0.70035427554867402</c:v>
                </c:pt>
                <c:pt idx="43">
                  <c:v>0.68677247671618602</c:v>
                </c:pt>
                <c:pt idx="44">
                  <c:v>0.57899116191403499</c:v>
                </c:pt>
                <c:pt idx="45">
                  <c:v>0.57773500512877296</c:v>
                </c:pt>
                <c:pt idx="46">
                  <c:v>0.55670596351839197</c:v>
                </c:pt>
                <c:pt idx="47">
                  <c:v>0.52515551325947696</c:v>
                </c:pt>
                <c:pt idx="48">
                  <c:v>0.43486870522208498</c:v>
                </c:pt>
                <c:pt idx="49">
                  <c:v>0.42266571512187201</c:v>
                </c:pt>
                <c:pt idx="50">
                  <c:v>0.42229451333553297</c:v>
                </c:pt>
                <c:pt idx="51">
                  <c:v>0.36508925429959099</c:v>
                </c:pt>
                <c:pt idx="52">
                  <c:v>0.29037648540439898</c:v>
                </c:pt>
                <c:pt idx="53">
                  <c:v>0.26356089017873802</c:v>
                </c:pt>
                <c:pt idx="54">
                  <c:v>0.25177054407466398</c:v>
                </c:pt>
                <c:pt idx="55">
                  <c:v>0.19520321422752099</c:v>
                </c:pt>
                <c:pt idx="56">
                  <c:v>9.3240884020366496E-2</c:v>
                </c:pt>
                <c:pt idx="57">
                  <c:v>6.1814938981931702E-2</c:v>
                </c:pt>
                <c:pt idx="58">
                  <c:v>4.6125859871512E-2</c:v>
                </c:pt>
                <c:pt idx="59">
                  <c:v>2.8633354634028801E-2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F2D-4FAB-8061-018522AAE7FF}"/>
            </c:ext>
          </c:extLst>
        </c:ser>
        <c:ser>
          <c:idx val="1"/>
          <c:order val="1"/>
          <c:tx>
            <c:strRef>
              <c:f>allEDRN_pro05CHS015Graph!$N$1</c:f>
              <c:strCache>
                <c:ptCount val="1"/>
                <c:pt idx="0">
                  <c:v>(-)coef, p&lt;0.05</c:v>
                </c:pt>
              </c:strCache>
            </c:strRef>
          </c:tx>
          <c:spPr>
            <a:ln w="28575">
              <a:noFill/>
            </a:ln>
          </c:spPr>
          <c:marker>
            <c:symbol val="dash"/>
            <c:size val="3"/>
            <c:spPr>
              <a:noFill/>
              <a:ln w="9525">
                <a:solidFill>
                  <a:schemeClr val="tx1"/>
                </a:solidFill>
              </a:ln>
            </c:spPr>
          </c:marker>
          <c:xVal>
            <c:numRef>
              <c:f>allEDRN_pro05CHS015Graph!$L$2:$L$2794</c:f>
              <c:numCache>
                <c:formatCode>General</c:formatCode>
                <c:ptCount val="2793"/>
                <c:pt idx="0">
                  <c:v>1.0429402717188501</c:v>
                </c:pt>
                <c:pt idx="1">
                  <c:v>0.94018705687585802</c:v>
                </c:pt>
                <c:pt idx="2">
                  <c:v>0.75969353298444298</c:v>
                </c:pt>
                <c:pt idx="3">
                  <c:v>0.75747230050066805</c:v>
                </c:pt>
                <c:pt idx="4">
                  <c:v>0.70322757811901704</c:v>
                </c:pt>
                <c:pt idx="5">
                  <c:v>0.69760227668752095</c:v>
                </c:pt>
                <c:pt idx="6">
                  <c:v>0.66891516836577203</c:v>
                </c:pt>
                <c:pt idx="7">
                  <c:v>0.65417883533631305</c:v>
                </c:pt>
                <c:pt idx="8">
                  <c:v>0.61931681314034603</c:v>
                </c:pt>
                <c:pt idx="9">
                  <c:v>0.618234722719334</c:v>
                </c:pt>
                <c:pt idx="10">
                  <c:v>0.60806869544489905</c:v>
                </c:pt>
                <c:pt idx="11">
                  <c:v>0.59913548087167201</c:v>
                </c:pt>
                <c:pt idx="12">
                  <c:v>0.54665369100530703</c:v>
                </c:pt>
                <c:pt idx="13">
                  <c:v>0.52509893903147398</c:v>
                </c:pt>
                <c:pt idx="14">
                  <c:v>0.51032711071992398</c:v>
                </c:pt>
                <c:pt idx="15">
                  <c:v>0.49896340157375002</c:v>
                </c:pt>
                <c:pt idx="16">
                  <c:v>0.48267534140377599</c:v>
                </c:pt>
                <c:pt idx="17">
                  <c:v>0.455883429369699</c:v>
                </c:pt>
                <c:pt idx="18">
                  <c:v>0.45092231973439401</c:v>
                </c:pt>
                <c:pt idx="19">
                  <c:v>0.44585162089253999</c:v>
                </c:pt>
                <c:pt idx="20">
                  <c:v>0.44432576049911998</c:v>
                </c:pt>
                <c:pt idx="21">
                  <c:v>0.42993716895678802</c:v>
                </c:pt>
                <c:pt idx="22">
                  <c:v>0.428808681779283</c:v>
                </c:pt>
                <c:pt idx="23">
                  <c:v>0.42619726113273998</c:v>
                </c:pt>
                <c:pt idx="24">
                  <c:v>0.41895783187468599</c:v>
                </c:pt>
                <c:pt idx="25">
                  <c:v>0.41452592649032199</c:v>
                </c:pt>
                <c:pt idx="26">
                  <c:v>0.40874991087943102</c:v>
                </c:pt>
                <c:pt idx="27">
                  <c:v>0.39357065257178397</c:v>
                </c:pt>
                <c:pt idx="28">
                  <c:v>0.38379955029026203</c:v>
                </c:pt>
                <c:pt idx="29">
                  <c:v>0.37693172850370499</c:v>
                </c:pt>
                <c:pt idx="30">
                  <c:v>0.37497495859318197</c:v>
                </c:pt>
                <c:pt idx="31">
                  <c:v>0.29806428387268702</c:v>
                </c:pt>
                <c:pt idx="32">
                  <c:v>0.35339631643236302</c:v>
                </c:pt>
                <c:pt idx="33">
                  <c:v>0.37311392646828401</c:v>
                </c:pt>
                <c:pt idx="34">
                  <c:v>0.26631431473459299</c:v>
                </c:pt>
                <c:pt idx="35">
                  <c:v>0.31123183794756998</c:v>
                </c:pt>
                <c:pt idx="36">
                  <c:v>0.32199611011255702</c:v>
                </c:pt>
                <c:pt idx="37">
                  <c:v>-0.33123785692628799</c:v>
                </c:pt>
                <c:pt idx="38">
                  <c:v>0.178564480894018</c:v>
                </c:pt>
                <c:pt idx="39">
                  <c:v>0.29789928961884599</c:v>
                </c:pt>
                <c:pt idx="40">
                  <c:v>0.20463061900624299</c:v>
                </c:pt>
                <c:pt idx="41">
                  <c:v>0.224174590388517</c:v>
                </c:pt>
                <c:pt idx="42">
                  <c:v>0.24540825607153299</c:v>
                </c:pt>
                <c:pt idx="43">
                  <c:v>0.16625784832156101</c:v>
                </c:pt>
                <c:pt idx="44">
                  <c:v>0.18379391776641599</c:v>
                </c:pt>
                <c:pt idx="45">
                  <c:v>0.18508976937723401</c:v>
                </c:pt>
                <c:pt idx="46">
                  <c:v>0.18289515769713499</c:v>
                </c:pt>
                <c:pt idx="47">
                  <c:v>0.151534024149166</c:v>
                </c:pt>
                <c:pt idx="48">
                  <c:v>0.13771967268451801</c:v>
                </c:pt>
                <c:pt idx="49">
                  <c:v>0.127126372642173</c:v>
                </c:pt>
                <c:pt idx="50">
                  <c:v>0.113647294532777</c:v>
                </c:pt>
                <c:pt idx="51">
                  <c:v>-0.106080190453418</c:v>
                </c:pt>
                <c:pt idx="52">
                  <c:v>0.108691740501661</c:v>
                </c:pt>
                <c:pt idx="53">
                  <c:v>0.10422480754854201</c:v>
                </c:pt>
                <c:pt idx="54">
                  <c:v>9.8496692989266596E-2</c:v>
                </c:pt>
                <c:pt idx="55">
                  <c:v>-8.80821480939665E-2</c:v>
                </c:pt>
                <c:pt idx="56">
                  <c:v>3.0542046118567499E-2</c:v>
                </c:pt>
                <c:pt idx="57">
                  <c:v>-2.5832806499399001E-2</c:v>
                </c:pt>
                <c:pt idx="58">
                  <c:v>-2.3889133853197499E-2</c:v>
                </c:pt>
                <c:pt idx="59">
                  <c:v>-1.0623056939331301E-2</c:v>
                </c:pt>
                <c:pt idx="60">
                  <c:v>0.356770251830833</c:v>
                </c:pt>
                <c:pt idx="61">
                  <c:v>0.35450654905356199</c:v>
                </c:pt>
                <c:pt idx="62">
                  <c:v>0.34373279065415502</c:v>
                </c:pt>
                <c:pt idx="63">
                  <c:v>0.27427717901786403</c:v>
                </c:pt>
                <c:pt idx="64">
                  <c:v>0.22270138426139699</c:v>
                </c:pt>
                <c:pt idx="65">
                  <c:v>-0.32697312702769099</c:v>
                </c:pt>
              </c:numCache>
            </c:numRef>
          </c:xVal>
          <c:yVal>
            <c:numRef>
              <c:f>allEDRN_pro05CHS015Graph!$N$2:$N$2794</c:f>
              <c:numCache>
                <c:formatCode>General</c:formatCode>
                <c:ptCount val="2793"/>
                <c:pt idx="65">
                  <c:v>2.0887831942735788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F2D-4FAB-8061-018522AAE7FF}"/>
            </c:ext>
          </c:extLst>
        </c:ser>
        <c:ser>
          <c:idx val="2"/>
          <c:order val="2"/>
          <c:tx>
            <c:strRef>
              <c:f>allEDRN_pro05CHS015Graph!$O$1</c:f>
              <c:strCache>
                <c:ptCount val="1"/>
                <c:pt idx="0">
                  <c:v>Non-validated markers (-log10(p))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3"/>
            <c:spPr>
              <a:noFill/>
              <a:ln>
                <a:solidFill>
                  <a:schemeClr val="tx1"/>
                </a:solidFill>
              </a:ln>
            </c:spPr>
          </c:marker>
          <c:xVal>
            <c:numRef>
              <c:f>allEDRN_pro05CHS015Graph!$L$2:$L$2794</c:f>
              <c:numCache>
                <c:formatCode>General</c:formatCode>
                <c:ptCount val="2793"/>
                <c:pt idx="0">
                  <c:v>1.0429402717188501</c:v>
                </c:pt>
                <c:pt idx="1">
                  <c:v>0.94018705687585802</c:v>
                </c:pt>
                <c:pt idx="2">
                  <c:v>0.75969353298444298</c:v>
                </c:pt>
                <c:pt idx="3">
                  <c:v>0.75747230050066805</c:v>
                </c:pt>
                <c:pt idx="4">
                  <c:v>0.70322757811901704</c:v>
                </c:pt>
                <c:pt idx="5">
                  <c:v>0.69760227668752095</c:v>
                </c:pt>
                <c:pt idx="6">
                  <c:v>0.66891516836577203</c:v>
                </c:pt>
                <c:pt idx="7">
                  <c:v>0.65417883533631305</c:v>
                </c:pt>
                <c:pt idx="8">
                  <c:v>0.61931681314034603</c:v>
                </c:pt>
                <c:pt idx="9">
                  <c:v>0.618234722719334</c:v>
                </c:pt>
                <c:pt idx="10">
                  <c:v>0.60806869544489905</c:v>
                </c:pt>
                <c:pt idx="11">
                  <c:v>0.59913548087167201</c:v>
                </c:pt>
                <c:pt idx="12">
                  <c:v>0.54665369100530703</c:v>
                </c:pt>
                <c:pt idx="13">
                  <c:v>0.52509893903147398</c:v>
                </c:pt>
                <c:pt idx="14">
                  <c:v>0.51032711071992398</c:v>
                </c:pt>
                <c:pt idx="15">
                  <c:v>0.49896340157375002</c:v>
                </c:pt>
                <c:pt idx="16">
                  <c:v>0.48267534140377599</c:v>
                </c:pt>
                <c:pt idx="17">
                  <c:v>0.455883429369699</c:v>
                </c:pt>
                <c:pt idx="18">
                  <c:v>0.45092231973439401</c:v>
                </c:pt>
                <c:pt idx="19">
                  <c:v>0.44585162089253999</c:v>
                </c:pt>
                <c:pt idx="20">
                  <c:v>0.44432576049911998</c:v>
                </c:pt>
                <c:pt idx="21">
                  <c:v>0.42993716895678802</c:v>
                </c:pt>
                <c:pt idx="22">
                  <c:v>0.428808681779283</c:v>
                </c:pt>
                <c:pt idx="23">
                  <c:v>0.42619726113273998</c:v>
                </c:pt>
                <c:pt idx="24">
                  <c:v>0.41895783187468599</c:v>
                </c:pt>
                <c:pt idx="25">
                  <c:v>0.41452592649032199</c:v>
                </c:pt>
                <c:pt idx="26">
                  <c:v>0.40874991087943102</c:v>
                </c:pt>
                <c:pt idx="27">
                  <c:v>0.39357065257178397</c:v>
                </c:pt>
                <c:pt idx="28">
                  <c:v>0.38379955029026203</c:v>
                </c:pt>
                <c:pt idx="29">
                  <c:v>0.37693172850370499</c:v>
                </c:pt>
                <c:pt idx="30">
                  <c:v>0.37497495859318197</c:v>
                </c:pt>
                <c:pt idx="31">
                  <c:v>0.29806428387268702</c:v>
                </c:pt>
                <c:pt idx="32">
                  <c:v>0.35339631643236302</c:v>
                </c:pt>
                <c:pt idx="33">
                  <c:v>0.37311392646828401</c:v>
                </c:pt>
                <c:pt idx="34">
                  <c:v>0.26631431473459299</c:v>
                </c:pt>
                <c:pt idx="35">
                  <c:v>0.31123183794756998</c:v>
                </c:pt>
                <c:pt idx="36">
                  <c:v>0.32199611011255702</c:v>
                </c:pt>
                <c:pt idx="37">
                  <c:v>-0.33123785692628799</c:v>
                </c:pt>
                <c:pt idx="38">
                  <c:v>0.178564480894018</c:v>
                </c:pt>
                <c:pt idx="39">
                  <c:v>0.29789928961884599</c:v>
                </c:pt>
                <c:pt idx="40">
                  <c:v>0.20463061900624299</c:v>
                </c:pt>
                <c:pt idx="41">
                  <c:v>0.224174590388517</c:v>
                </c:pt>
                <c:pt idx="42">
                  <c:v>0.24540825607153299</c:v>
                </c:pt>
                <c:pt idx="43">
                  <c:v>0.16625784832156101</c:v>
                </c:pt>
                <c:pt idx="44">
                  <c:v>0.18379391776641599</c:v>
                </c:pt>
                <c:pt idx="45">
                  <c:v>0.18508976937723401</c:v>
                </c:pt>
                <c:pt idx="46">
                  <c:v>0.18289515769713499</c:v>
                </c:pt>
                <c:pt idx="47">
                  <c:v>0.151534024149166</c:v>
                </c:pt>
                <c:pt idx="48">
                  <c:v>0.13771967268451801</c:v>
                </c:pt>
                <c:pt idx="49">
                  <c:v>0.127126372642173</c:v>
                </c:pt>
                <c:pt idx="50">
                  <c:v>0.113647294532777</c:v>
                </c:pt>
                <c:pt idx="51">
                  <c:v>-0.106080190453418</c:v>
                </c:pt>
                <c:pt idx="52">
                  <c:v>0.108691740501661</c:v>
                </c:pt>
                <c:pt idx="53">
                  <c:v>0.10422480754854201</c:v>
                </c:pt>
                <c:pt idx="54">
                  <c:v>9.8496692989266596E-2</c:v>
                </c:pt>
                <c:pt idx="55">
                  <c:v>-8.80821480939665E-2</c:v>
                </c:pt>
                <c:pt idx="56">
                  <c:v>3.0542046118567499E-2</c:v>
                </c:pt>
                <c:pt idx="57">
                  <c:v>-2.5832806499399001E-2</c:v>
                </c:pt>
                <c:pt idx="58">
                  <c:v>-2.3889133853197499E-2</c:v>
                </c:pt>
                <c:pt idx="59">
                  <c:v>-1.0623056939331301E-2</c:v>
                </c:pt>
                <c:pt idx="60">
                  <c:v>0.356770251830833</c:v>
                </c:pt>
                <c:pt idx="61">
                  <c:v>0.35450654905356199</c:v>
                </c:pt>
                <c:pt idx="62">
                  <c:v>0.34373279065415502</c:v>
                </c:pt>
                <c:pt idx="63">
                  <c:v>0.27427717901786403</c:v>
                </c:pt>
                <c:pt idx="64">
                  <c:v>0.22270138426139699</c:v>
                </c:pt>
                <c:pt idx="65">
                  <c:v>-0.32697312702769099</c:v>
                </c:pt>
              </c:numCache>
            </c:numRef>
          </c:xVal>
          <c:yVal>
            <c:numRef>
              <c:f>allEDRN_pro05CHS015Graph!$O$2:$O$2794</c:f>
              <c:numCache>
                <c:formatCode>General</c:formatCode>
                <c:ptCount val="2793"/>
                <c:pt idx="61">
                  <c:v>1.342601756429999</c:v>
                </c:pt>
                <c:pt idx="62">
                  <c:v>1.4556502623224641</c:v>
                </c:pt>
                <c:pt idx="63">
                  <c:v>1.3044750835883001</c:v>
                </c:pt>
                <c:pt idx="64">
                  <c:v>1.345435136814523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F2D-4FAB-8061-018522AAE7FF}"/>
            </c:ext>
          </c:extLst>
        </c:ser>
        <c:ser>
          <c:idx val="3"/>
          <c:order val="3"/>
          <c:tx>
            <c:strRef>
              <c:f>allEDRN_pro05CHS015Graph!$P$1</c:f>
              <c:strCache>
                <c:ptCount val="1"/>
                <c:pt idx="0">
                  <c:v>(+)coef, p&lt;0.05, AUC≥0.600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3"/>
            <c:spPr>
              <a:solidFill>
                <a:schemeClr val="tx1"/>
              </a:solidFill>
              <a:ln>
                <a:noFill/>
              </a:ln>
            </c:spPr>
          </c:marker>
          <c:xVal>
            <c:numRef>
              <c:f>allEDRN_pro05CHS015Graph!$L$2:$L$2794</c:f>
              <c:numCache>
                <c:formatCode>General</c:formatCode>
                <c:ptCount val="2793"/>
                <c:pt idx="0">
                  <c:v>1.0429402717188501</c:v>
                </c:pt>
                <c:pt idx="1">
                  <c:v>0.94018705687585802</c:v>
                </c:pt>
                <c:pt idx="2">
                  <c:v>0.75969353298444298</c:v>
                </c:pt>
                <c:pt idx="3">
                  <c:v>0.75747230050066805</c:v>
                </c:pt>
                <c:pt idx="4">
                  <c:v>0.70322757811901704</c:v>
                </c:pt>
                <c:pt idx="5">
                  <c:v>0.69760227668752095</c:v>
                </c:pt>
                <c:pt idx="6">
                  <c:v>0.66891516836577203</c:v>
                </c:pt>
                <c:pt idx="7">
                  <c:v>0.65417883533631305</c:v>
                </c:pt>
                <c:pt idx="8">
                  <c:v>0.61931681314034603</c:v>
                </c:pt>
                <c:pt idx="9">
                  <c:v>0.618234722719334</c:v>
                </c:pt>
                <c:pt idx="10">
                  <c:v>0.60806869544489905</c:v>
                </c:pt>
                <c:pt idx="11">
                  <c:v>0.59913548087167201</c:v>
                </c:pt>
                <c:pt idx="12">
                  <c:v>0.54665369100530703</c:v>
                </c:pt>
                <c:pt idx="13">
                  <c:v>0.52509893903147398</c:v>
                </c:pt>
                <c:pt idx="14">
                  <c:v>0.51032711071992398</c:v>
                </c:pt>
                <c:pt idx="15">
                  <c:v>0.49896340157375002</c:v>
                </c:pt>
                <c:pt idx="16">
                  <c:v>0.48267534140377599</c:v>
                </c:pt>
                <c:pt idx="17">
                  <c:v>0.455883429369699</c:v>
                </c:pt>
                <c:pt idx="18">
                  <c:v>0.45092231973439401</c:v>
                </c:pt>
                <c:pt idx="19">
                  <c:v>0.44585162089253999</c:v>
                </c:pt>
                <c:pt idx="20">
                  <c:v>0.44432576049911998</c:v>
                </c:pt>
                <c:pt idx="21">
                  <c:v>0.42993716895678802</c:v>
                </c:pt>
                <c:pt idx="22">
                  <c:v>0.428808681779283</c:v>
                </c:pt>
                <c:pt idx="23">
                  <c:v>0.42619726113273998</c:v>
                </c:pt>
                <c:pt idx="24">
                  <c:v>0.41895783187468599</c:v>
                </c:pt>
                <c:pt idx="25">
                  <c:v>0.41452592649032199</c:v>
                </c:pt>
                <c:pt idx="26">
                  <c:v>0.40874991087943102</c:v>
                </c:pt>
                <c:pt idx="27">
                  <c:v>0.39357065257178397</c:v>
                </c:pt>
                <c:pt idx="28">
                  <c:v>0.38379955029026203</c:v>
                </c:pt>
                <c:pt idx="29">
                  <c:v>0.37693172850370499</c:v>
                </c:pt>
                <c:pt idx="30">
                  <c:v>0.37497495859318197</c:v>
                </c:pt>
                <c:pt idx="31">
                  <c:v>0.29806428387268702</c:v>
                </c:pt>
                <c:pt idx="32">
                  <c:v>0.35339631643236302</c:v>
                </c:pt>
                <c:pt idx="33">
                  <c:v>0.37311392646828401</c:v>
                </c:pt>
                <c:pt idx="34">
                  <c:v>0.26631431473459299</c:v>
                </c:pt>
                <c:pt idx="35">
                  <c:v>0.31123183794756998</c:v>
                </c:pt>
                <c:pt idx="36">
                  <c:v>0.32199611011255702</c:v>
                </c:pt>
                <c:pt idx="37">
                  <c:v>-0.33123785692628799</c:v>
                </c:pt>
                <c:pt idx="38">
                  <c:v>0.178564480894018</c:v>
                </c:pt>
                <c:pt idx="39">
                  <c:v>0.29789928961884599</c:v>
                </c:pt>
                <c:pt idx="40">
                  <c:v>0.20463061900624299</c:v>
                </c:pt>
                <c:pt idx="41">
                  <c:v>0.224174590388517</c:v>
                </c:pt>
                <c:pt idx="42">
                  <c:v>0.24540825607153299</c:v>
                </c:pt>
                <c:pt idx="43">
                  <c:v>0.16625784832156101</c:v>
                </c:pt>
                <c:pt idx="44">
                  <c:v>0.18379391776641599</c:v>
                </c:pt>
                <c:pt idx="45">
                  <c:v>0.18508976937723401</c:v>
                </c:pt>
                <c:pt idx="46">
                  <c:v>0.18289515769713499</c:v>
                </c:pt>
                <c:pt idx="47">
                  <c:v>0.151534024149166</c:v>
                </c:pt>
                <c:pt idx="48">
                  <c:v>0.13771967268451801</c:v>
                </c:pt>
                <c:pt idx="49">
                  <c:v>0.127126372642173</c:v>
                </c:pt>
                <c:pt idx="50">
                  <c:v>0.113647294532777</c:v>
                </c:pt>
                <c:pt idx="51">
                  <c:v>-0.106080190453418</c:v>
                </c:pt>
                <c:pt idx="52">
                  <c:v>0.108691740501661</c:v>
                </c:pt>
                <c:pt idx="53">
                  <c:v>0.10422480754854201</c:v>
                </c:pt>
                <c:pt idx="54">
                  <c:v>9.8496692989266596E-2</c:v>
                </c:pt>
                <c:pt idx="55">
                  <c:v>-8.80821480939665E-2</c:v>
                </c:pt>
                <c:pt idx="56">
                  <c:v>3.0542046118567499E-2</c:v>
                </c:pt>
                <c:pt idx="57">
                  <c:v>-2.5832806499399001E-2</c:v>
                </c:pt>
                <c:pt idx="58">
                  <c:v>-2.3889133853197499E-2</c:v>
                </c:pt>
                <c:pt idx="59">
                  <c:v>-1.0623056939331301E-2</c:v>
                </c:pt>
                <c:pt idx="60">
                  <c:v>0.356770251830833</c:v>
                </c:pt>
                <c:pt idx="61">
                  <c:v>0.35450654905356199</c:v>
                </c:pt>
                <c:pt idx="62">
                  <c:v>0.34373279065415502</c:v>
                </c:pt>
                <c:pt idx="63">
                  <c:v>0.27427717901786403</c:v>
                </c:pt>
                <c:pt idx="64">
                  <c:v>0.22270138426139699</c:v>
                </c:pt>
                <c:pt idx="65">
                  <c:v>-0.32697312702769099</c:v>
                </c:pt>
              </c:numCache>
            </c:numRef>
          </c:xVal>
          <c:yVal>
            <c:numRef>
              <c:f>allEDRN_pro05CHS015Graph!$P$2:$P$2794</c:f>
              <c:numCache>
                <c:formatCode>General</c:formatCode>
                <c:ptCount val="2793"/>
                <c:pt idx="0">
                  <c:v>6.9908927899603501</c:v>
                </c:pt>
                <c:pt idx="1">
                  <c:v>7.7240598388349744</c:v>
                </c:pt>
                <c:pt idx="2">
                  <c:v>4.0687510595776946</c:v>
                </c:pt>
                <c:pt idx="3">
                  <c:v>5.5431673860612518</c:v>
                </c:pt>
                <c:pt idx="4">
                  <c:v>2.1097181296205978</c:v>
                </c:pt>
                <c:pt idx="5">
                  <c:v>3.362855230319763</c:v>
                </c:pt>
                <c:pt idx="6">
                  <c:v>3.5830276742661948</c:v>
                </c:pt>
                <c:pt idx="7">
                  <c:v>1.826092123958583</c:v>
                </c:pt>
                <c:pt idx="8">
                  <c:v>2.904271881888973</c:v>
                </c:pt>
                <c:pt idx="9">
                  <c:v>3.0403954964620401</c:v>
                </c:pt>
                <c:pt idx="10">
                  <c:v>3.1562301475275172</c:v>
                </c:pt>
                <c:pt idx="11">
                  <c:v>2.5997057958406828</c:v>
                </c:pt>
                <c:pt idx="12">
                  <c:v>2.3706790197120551</c:v>
                </c:pt>
                <c:pt idx="13">
                  <c:v>2.8289663394041771</c:v>
                </c:pt>
                <c:pt idx="14">
                  <c:v>2.573755538600047</c:v>
                </c:pt>
                <c:pt idx="15">
                  <c:v>3.0446773041367838</c:v>
                </c:pt>
                <c:pt idx="16">
                  <c:v>1.9642503571975329</c:v>
                </c:pt>
                <c:pt idx="17">
                  <c:v>2.014825135043997</c:v>
                </c:pt>
                <c:pt idx="18">
                  <c:v>2.1800685074957968</c:v>
                </c:pt>
                <c:pt idx="19">
                  <c:v>2.916627779856372</c:v>
                </c:pt>
                <c:pt idx="20">
                  <c:v>1.8360691031838099</c:v>
                </c:pt>
                <c:pt idx="21">
                  <c:v>1.836771889287947</c:v>
                </c:pt>
                <c:pt idx="22">
                  <c:v>3.094975143734886</c:v>
                </c:pt>
                <c:pt idx="23">
                  <c:v>1.8093363122476851</c:v>
                </c:pt>
                <c:pt idx="24">
                  <c:v>1.374734313518216</c:v>
                </c:pt>
                <c:pt idx="25">
                  <c:v>1.9987084412613649</c:v>
                </c:pt>
                <c:pt idx="26">
                  <c:v>2.0783033778909812</c:v>
                </c:pt>
                <c:pt idx="27">
                  <c:v>1.701754784307822</c:v>
                </c:pt>
                <c:pt idx="28">
                  <c:v>2.2928941852111211</c:v>
                </c:pt>
                <c:pt idx="29">
                  <c:v>1.8791575615696181</c:v>
                </c:pt>
                <c:pt idx="30">
                  <c:v>1.574216045350521</c:v>
                </c:pt>
                <c:pt idx="60">
                  <c:v>1.4309073439212561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F2D-4FAB-8061-018522AAE7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73776632"/>
        <c:axId val="2073769640"/>
      </c:scatterChart>
      <c:valAx>
        <c:axId val="2073776632"/>
        <c:scaling>
          <c:orientation val="minMax"/>
          <c:max val="1.2"/>
          <c:min val="-1.2"/>
        </c:scaling>
        <c:delete val="0"/>
        <c:axPos val="b"/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2073769640"/>
        <c:crosses val="autoZero"/>
        <c:crossBetween val="midCat"/>
        <c:majorUnit val="0.4"/>
      </c:valAx>
      <c:valAx>
        <c:axId val="2073769640"/>
        <c:scaling>
          <c:orientation val="minMax"/>
          <c:max val="8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2073776632"/>
        <c:crossesAt val="-1.2"/>
        <c:crossBetween val="midCat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'CHS protein (p&lt;0.015)'!$O$1</c:f>
              <c:strCache>
                <c:ptCount val="1"/>
                <c:pt idx="0">
                  <c:v>Non signifcant markers (p&gt;0.015)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3"/>
            <c:spPr>
              <a:noFill/>
              <a:ln w="6350">
                <a:solidFill>
                  <a:schemeClr val="bg1">
                    <a:lumMod val="50000"/>
                  </a:schemeClr>
                </a:solidFill>
              </a:ln>
            </c:spPr>
          </c:marker>
          <c:xVal>
            <c:numRef>
              <c:f>'CHS protein (p&lt;0.015)'!$N$2:$N$2958</c:f>
              <c:numCache>
                <c:formatCode>General</c:formatCode>
                <c:ptCount val="2957"/>
                <c:pt idx="0">
                  <c:v>0.40534385094335501</c:v>
                </c:pt>
                <c:pt idx="1">
                  <c:v>0.38579146901985001</c:v>
                </c:pt>
                <c:pt idx="2">
                  <c:v>0.43587592134509701</c:v>
                </c:pt>
                <c:pt idx="3">
                  <c:v>0.34373979987131598</c:v>
                </c:pt>
                <c:pt idx="4">
                  <c:v>0.361206767915278</c:v>
                </c:pt>
                <c:pt idx="5">
                  <c:v>0.34886896199936501</c:v>
                </c:pt>
                <c:pt idx="6">
                  <c:v>0.341029574529923</c:v>
                </c:pt>
                <c:pt idx="7">
                  <c:v>0.34421164330387899</c:v>
                </c:pt>
                <c:pt idx="8">
                  <c:v>0.32000752112222403</c:v>
                </c:pt>
                <c:pt idx="9">
                  <c:v>0.344500359219992</c:v>
                </c:pt>
                <c:pt idx="10">
                  <c:v>0.36772470915128103</c:v>
                </c:pt>
                <c:pt idx="11">
                  <c:v>0.31984243975770599</c:v>
                </c:pt>
                <c:pt idx="12">
                  <c:v>0.27504328143261603</c:v>
                </c:pt>
                <c:pt idx="13">
                  <c:v>0.37208122083016199</c:v>
                </c:pt>
                <c:pt idx="14">
                  <c:v>0.31837347222722501</c:v>
                </c:pt>
                <c:pt idx="15">
                  <c:v>0.34018834570537398</c:v>
                </c:pt>
                <c:pt idx="16">
                  <c:v>0.334271838879108</c:v>
                </c:pt>
                <c:pt idx="17">
                  <c:v>0.249401989204768</c:v>
                </c:pt>
                <c:pt idx="18">
                  <c:v>0.30361364403347502</c:v>
                </c:pt>
                <c:pt idx="19">
                  <c:v>0.30300009522412502</c:v>
                </c:pt>
                <c:pt idx="20">
                  <c:v>0.35621606398396599</c:v>
                </c:pt>
                <c:pt idx="21">
                  <c:v>0.33260129406147398</c:v>
                </c:pt>
                <c:pt idx="22">
                  <c:v>0.31036337239563599</c:v>
                </c:pt>
                <c:pt idx="23">
                  <c:v>0.38077019410582302</c:v>
                </c:pt>
                <c:pt idx="24">
                  <c:v>0.313950832966927</c:v>
                </c:pt>
                <c:pt idx="25">
                  <c:v>0.33926467931196602</c:v>
                </c:pt>
                <c:pt idx="26">
                  <c:v>0.30751701934269698</c:v>
                </c:pt>
                <c:pt idx="27">
                  <c:v>0.29467087432756101</c:v>
                </c:pt>
                <c:pt idx="28">
                  <c:v>0.325820032023034</c:v>
                </c:pt>
                <c:pt idx="29">
                  <c:v>0.33315306657535698</c:v>
                </c:pt>
                <c:pt idx="30">
                  <c:v>0.28085222144095101</c:v>
                </c:pt>
                <c:pt idx="31">
                  <c:v>0.30827021663502102</c:v>
                </c:pt>
                <c:pt idx="32">
                  <c:v>0.33766959337591002</c:v>
                </c:pt>
                <c:pt idx="33">
                  <c:v>0.34936113975451499</c:v>
                </c:pt>
                <c:pt idx="34">
                  <c:v>0.31759001558204802</c:v>
                </c:pt>
                <c:pt idx="35">
                  <c:v>0.26970195282855097</c:v>
                </c:pt>
                <c:pt idx="36">
                  <c:v>0.30175190291167497</c:v>
                </c:pt>
                <c:pt idx="37">
                  <c:v>0.307607140847029</c:v>
                </c:pt>
                <c:pt idx="38">
                  <c:v>0.275344645556301</c:v>
                </c:pt>
                <c:pt idx="39">
                  <c:v>0.25630767233465901</c:v>
                </c:pt>
                <c:pt idx="40">
                  <c:v>0.29207263164458103</c:v>
                </c:pt>
                <c:pt idx="41">
                  <c:v>0.31164534590828502</c:v>
                </c:pt>
                <c:pt idx="42">
                  <c:v>0.33066573160614499</c:v>
                </c:pt>
                <c:pt idx="43">
                  <c:v>0.29803683064664099</c:v>
                </c:pt>
                <c:pt idx="44">
                  <c:v>-0.43304297621069399</c:v>
                </c:pt>
                <c:pt idx="45">
                  <c:v>-0.30528934166517002</c:v>
                </c:pt>
                <c:pt idx="46">
                  <c:v>-0.36758603181094301</c:v>
                </c:pt>
                <c:pt idx="47">
                  <c:v>-0.351135478662644</c:v>
                </c:pt>
                <c:pt idx="48">
                  <c:v>-0.44488608997571299</c:v>
                </c:pt>
                <c:pt idx="49">
                  <c:v>-0.36337116369896399</c:v>
                </c:pt>
                <c:pt idx="50">
                  <c:v>-0.388009146349103</c:v>
                </c:pt>
                <c:pt idx="51">
                  <c:v>-0.37420098779803701</c:v>
                </c:pt>
                <c:pt idx="52">
                  <c:v>-0.50346053211868702</c:v>
                </c:pt>
                <c:pt idx="53">
                  <c:v>-0.36002477589938398</c:v>
                </c:pt>
                <c:pt idx="54">
                  <c:v>-0.37707056287347501</c:v>
                </c:pt>
                <c:pt idx="55">
                  <c:v>-0.34542391663009397</c:v>
                </c:pt>
                <c:pt idx="56">
                  <c:v>-0.41858177996748602</c:v>
                </c:pt>
                <c:pt idx="57">
                  <c:v>-0.37172525610139801</c:v>
                </c:pt>
                <c:pt idx="58">
                  <c:v>-0.36932357928139797</c:v>
                </c:pt>
                <c:pt idx="59">
                  <c:v>-0.36821710867094298</c:v>
                </c:pt>
                <c:pt idx="60">
                  <c:v>-0.25034198707604699</c:v>
                </c:pt>
                <c:pt idx="61">
                  <c:v>-0.56011924005367797</c:v>
                </c:pt>
                <c:pt idx="62">
                  <c:v>-0.36177530857826601</c:v>
                </c:pt>
                <c:pt idx="63">
                  <c:v>-0.32894551938097999</c:v>
                </c:pt>
                <c:pt idx="64">
                  <c:v>-0.26230053670144798</c:v>
                </c:pt>
                <c:pt idx="65">
                  <c:v>-0.33077709641889202</c:v>
                </c:pt>
                <c:pt idx="66">
                  <c:v>-0.31948558874525601</c:v>
                </c:pt>
                <c:pt idx="67">
                  <c:v>-0.34439411020256899</c:v>
                </c:pt>
                <c:pt idx="68">
                  <c:v>-0.313299147390175</c:v>
                </c:pt>
                <c:pt idx="69">
                  <c:v>-0.22981165630214201</c:v>
                </c:pt>
                <c:pt idx="70">
                  <c:v>-0.419840650920767</c:v>
                </c:pt>
                <c:pt idx="71">
                  <c:v>-0.34370805114571001</c:v>
                </c:pt>
                <c:pt idx="72">
                  <c:v>-0.37564184132088202</c:v>
                </c:pt>
                <c:pt idx="73">
                  <c:v>-0.36102274830995701</c:v>
                </c:pt>
                <c:pt idx="74">
                  <c:v>-0.339026579625611</c:v>
                </c:pt>
                <c:pt idx="75">
                  <c:v>-0.40217254485481202</c:v>
                </c:pt>
                <c:pt idx="76">
                  <c:v>-0.36194398729365701</c:v>
                </c:pt>
                <c:pt idx="77">
                  <c:v>-0.329910472428732</c:v>
                </c:pt>
                <c:pt idx="78">
                  <c:v>-0.17019766510465301</c:v>
                </c:pt>
                <c:pt idx="79">
                  <c:v>-0.33917532155737201</c:v>
                </c:pt>
                <c:pt idx="80">
                  <c:v>-0.38297145286512302</c:v>
                </c:pt>
                <c:pt idx="81">
                  <c:v>-0.33367984375535298</c:v>
                </c:pt>
                <c:pt idx="82">
                  <c:v>-0.28136664674218498</c:v>
                </c:pt>
                <c:pt idx="83">
                  <c:v>-0.33870951043432301</c:v>
                </c:pt>
                <c:pt idx="84">
                  <c:v>-0.30905648403880698</c:v>
                </c:pt>
                <c:pt idx="85">
                  <c:v>-0.35997955016438599</c:v>
                </c:pt>
                <c:pt idx="86">
                  <c:v>-0.40369448014658699</c:v>
                </c:pt>
                <c:pt idx="87">
                  <c:v>-0.219124448836858</c:v>
                </c:pt>
                <c:pt idx="88">
                  <c:v>-0.30178483776146697</c:v>
                </c:pt>
                <c:pt idx="89">
                  <c:v>-0.26141105479412802</c:v>
                </c:pt>
                <c:pt idx="90">
                  <c:v>-0.302714613070311</c:v>
                </c:pt>
                <c:pt idx="91">
                  <c:v>-0.34116739420650499</c:v>
                </c:pt>
                <c:pt idx="92">
                  <c:v>-0.39346121883396801</c:v>
                </c:pt>
                <c:pt idx="93">
                  <c:v>-0.216526626852895</c:v>
                </c:pt>
                <c:pt idx="94">
                  <c:v>-0.231445751975945</c:v>
                </c:pt>
                <c:pt idx="95">
                  <c:v>-0.32774659751588098</c:v>
                </c:pt>
                <c:pt idx="96">
                  <c:v>-0.41004956493558198</c:v>
                </c:pt>
                <c:pt idx="97">
                  <c:v>-0.35322181052412799</c:v>
                </c:pt>
                <c:pt idx="98">
                  <c:v>-0.31935896494445198</c:v>
                </c:pt>
                <c:pt idx="99">
                  <c:v>-0.27290678633947102</c:v>
                </c:pt>
                <c:pt idx="100">
                  <c:v>-0.19751453499442501</c:v>
                </c:pt>
                <c:pt idx="101">
                  <c:v>-0.30200282317160299</c:v>
                </c:pt>
                <c:pt idx="102">
                  <c:v>-0.259477786274383</c:v>
                </c:pt>
                <c:pt idx="103">
                  <c:v>-0.325319902270988</c:v>
                </c:pt>
                <c:pt idx="104">
                  <c:v>-0.26000259558484501</c:v>
                </c:pt>
                <c:pt idx="105">
                  <c:v>-0.33757205988166</c:v>
                </c:pt>
                <c:pt idx="106">
                  <c:v>-0.31869120922355199</c:v>
                </c:pt>
                <c:pt idx="107">
                  <c:v>-0.38379841191965203</c:v>
                </c:pt>
                <c:pt idx="108">
                  <c:v>-0.28885265164003598</c:v>
                </c:pt>
                <c:pt idx="109">
                  <c:v>-0.392544079034297</c:v>
                </c:pt>
                <c:pt idx="110">
                  <c:v>-0.34367210920160102</c:v>
                </c:pt>
                <c:pt idx="111">
                  <c:v>-0.26253504328704202</c:v>
                </c:pt>
                <c:pt idx="112">
                  <c:v>-0.34574813595730602</c:v>
                </c:pt>
                <c:pt idx="113">
                  <c:v>-0.27708376864297601</c:v>
                </c:pt>
                <c:pt idx="114">
                  <c:v>-0.32620370623913603</c:v>
                </c:pt>
                <c:pt idx="115">
                  <c:v>-0.307736700857761</c:v>
                </c:pt>
                <c:pt idx="116">
                  <c:v>-0.18846672662380101</c:v>
                </c:pt>
                <c:pt idx="117">
                  <c:v>-0.28479103689590402</c:v>
                </c:pt>
                <c:pt idx="118">
                  <c:v>-0.27333400234885302</c:v>
                </c:pt>
                <c:pt idx="119">
                  <c:v>-0.30784192992707299</c:v>
                </c:pt>
                <c:pt idx="120">
                  <c:v>-0.33905725237508499</c:v>
                </c:pt>
                <c:pt idx="121">
                  <c:v>-0.31200385129830599</c:v>
                </c:pt>
                <c:pt idx="122">
                  <c:v>-0.25067398260225499</c:v>
                </c:pt>
                <c:pt idx="123">
                  <c:v>-0.19823995538676101</c:v>
                </c:pt>
                <c:pt idx="124">
                  <c:v>-0.35428904015505802</c:v>
                </c:pt>
                <c:pt idx="125">
                  <c:v>-0.34042489101443502</c:v>
                </c:pt>
                <c:pt idx="126">
                  <c:v>-0.30309319046654798</c:v>
                </c:pt>
                <c:pt idx="127">
                  <c:v>-0.25129967259133501</c:v>
                </c:pt>
                <c:pt idx="128">
                  <c:v>-0.294585321007028</c:v>
                </c:pt>
                <c:pt idx="129">
                  <c:v>-0.347024270074418</c:v>
                </c:pt>
                <c:pt idx="130">
                  <c:v>-0.26370044325366698</c:v>
                </c:pt>
                <c:pt idx="131">
                  <c:v>-0.29750865786425001</c:v>
                </c:pt>
                <c:pt idx="132">
                  <c:v>-0.355444449014794</c:v>
                </c:pt>
                <c:pt idx="133">
                  <c:v>-0.29368759092971403</c:v>
                </c:pt>
                <c:pt idx="134">
                  <c:v>-0.292343275547015</c:v>
                </c:pt>
                <c:pt idx="135">
                  <c:v>-0.38124315437909501</c:v>
                </c:pt>
                <c:pt idx="136">
                  <c:v>-0.32562270269409999</c:v>
                </c:pt>
                <c:pt idx="137">
                  <c:v>-0.30024905436926702</c:v>
                </c:pt>
                <c:pt idx="138">
                  <c:v>-0.350308231527801</c:v>
                </c:pt>
                <c:pt idx="139">
                  <c:v>-0.29945356325644301</c:v>
                </c:pt>
                <c:pt idx="140">
                  <c:v>-0.30615530544589697</c:v>
                </c:pt>
                <c:pt idx="141">
                  <c:v>-0.29143345540802101</c:v>
                </c:pt>
                <c:pt idx="142">
                  <c:v>-0.24406648638233999</c:v>
                </c:pt>
                <c:pt idx="143">
                  <c:v>-0.28750289851058602</c:v>
                </c:pt>
                <c:pt idx="144">
                  <c:v>-0.211506925163432</c:v>
                </c:pt>
                <c:pt idx="145">
                  <c:v>-0.261305855742969</c:v>
                </c:pt>
                <c:pt idx="146">
                  <c:v>-0.30040659318964802</c:v>
                </c:pt>
                <c:pt idx="147">
                  <c:v>-0.29914252091237598</c:v>
                </c:pt>
                <c:pt idx="148">
                  <c:v>-0.29566160879997699</c:v>
                </c:pt>
                <c:pt idx="149">
                  <c:v>-0.27167043569478699</c:v>
                </c:pt>
                <c:pt idx="150">
                  <c:v>-0.224584407304324</c:v>
                </c:pt>
                <c:pt idx="151">
                  <c:v>-0.28976101377201002</c:v>
                </c:pt>
                <c:pt idx="152">
                  <c:v>-0.22210700378353501</c:v>
                </c:pt>
                <c:pt idx="153">
                  <c:v>-0.275226205238981</c:v>
                </c:pt>
                <c:pt idx="154">
                  <c:v>-0.30597564017048301</c:v>
                </c:pt>
                <c:pt idx="155">
                  <c:v>-0.291537638993486</c:v>
                </c:pt>
                <c:pt idx="156">
                  <c:v>-0.34895148226747502</c:v>
                </c:pt>
                <c:pt idx="157">
                  <c:v>-0.25324386604520699</c:v>
                </c:pt>
                <c:pt idx="158">
                  <c:v>-0.27933122129111598</c:v>
                </c:pt>
                <c:pt idx="159">
                  <c:v>-0.25241295197409103</c:v>
                </c:pt>
                <c:pt idx="160">
                  <c:v>-0.333282239525094</c:v>
                </c:pt>
                <c:pt idx="161">
                  <c:v>-0.22924798222036799</c:v>
                </c:pt>
                <c:pt idx="162">
                  <c:v>-0.224698804970208</c:v>
                </c:pt>
                <c:pt idx="163">
                  <c:v>-0.204861989082572</c:v>
                </c:pt>
                <c:pt idx="164">
                  <c:v>-0.16861537865028201</c:v>
                </c:pt>
                <c:pt idx="165">
                  <c:v>-0.27895874585695601</c:v>
                </c:pt>
                <c:pt idx="166">
                  <c:v>-0.23029660573221999</c:v>
                </c:pt>
                <c:pt idx="167">
                  <c:v>-0.28590526243154102</c:v>
                </c:pt>
                <c:pt idx="168">
                  <c:v>-0.34484145890075102</c:v>
                </c:pt>
                <c:pt idx="169">
                  <c:v>-0.20577050119258899</c:v>
                </c:pt>
                <c:pt idx="170">
                  <c:v>-0.28499407102058499</c:v>
                </c:pt>
                <c:pt idx="171">
                  <c:v>-0.35656907778277502</c:v>
                </c:pt>
                <c:pt idx="172">
                  <c:v>-0.31430132346339401</c:v>
                </c:pt>
                <c:pt idx="173">
                  <c:v>-0.29041890536146397</c:v>
                </c:pt>
                <c:pt idx="174">
                  <c:v>-0.20997962859568201</c:v>
                </c:pt>
                <c:pt idx="175">
                  <c:v>-0.28285362873204301</c:v>
                </c:pt>
                <c:pt idx="176">
                  <c:v>-0.27191550641518403</c:v>
                </c:pt>
                <c:pt idx="177">
                  <c:v>-0.39211764719201703</c:v>
                </c:pt>
                <c:pt idx="178">
                  <c:v>-0.284000948058168</c:v>
                </c:pt>
                <c:pt idx="179">
                  <c:v>-0.33759567062660301</c:v>
                </c:pt>
                <c:pt idx="180">
                  <c:v>-0.28303937182143202</c:v>
                </c:pt>
                <c:pt idx="181">
                  <c:v>-0.24056650332527699</c:v>
                </c:pt>
                <c:pt idx="182">
                  <c:v>-0.28135361173753498</c:v>
                </c:pt>
                <c:pt idx="183">
                  <c:v>-0.26434707023939502</c:v>
                </c:pt>
                <c:pt idx="184">
                  <c:v>-0.35127403931061502</c:v>
                </c:pt>
                <c:pt idx="185">
                  <c:v>-0.26028294113361999</c:v>
                </c:pt>
                <c:pt idx="186">
                  <c:v>-0.30961301087453902</c:v>
                </c:pt>
                <c:pt idx="187">
                  <c:v>-0.20528114616620899</c:v>
                </c:pt>
                <c:pt idx="188">
                  <c:v>-0.24363945125617401</c:v>
                </c:pt>
                <c:pt idx="189">
                  <c:v>-0.261240127720899</c:v>
                </c:pt>
                <c:pt idx="190">
                  <c:v>-0.240621887431265</c:v>
                </c:pt>
                <c:pt idx="191">
                  <c:v>-0.20027195934216299</c:v>
                </c:pt>
                <c:pt idx="192">
                  <c:v>-0.29111907555351602</c:v>
                </c:pt>
                <c:pt idx="193">
                  <c:v>-0.31096450953619498</c:v>
                </c:pt>
                <c:pt idx="194">
                  <c:v>-0.300250599372478</c:v>
                </c:pt>
                <c:pt idx="195">
                  <c:v>-0.25780367683399702</c:v>
                </c:pt>
                <c:pt idx="196">
                  <c:v>-0.12829209453323401</c:v>
                </c:pt>
                <c:pt idx="197">
                  <c:v>-0.22842799641338599</c:v>
                </c:pt>
                <c:pt idx="198">
                  <c:v>-0.208720995353155</c:v>
                </c:pt>
                <c:pt idx="199">
                  <c:v>-0.26319488052882001</c:v>
                </c:pt>
                <c:pt idx="200">
                  <c:v>-0.24661528737365099</c:v>
                </c:pt>
                <c:pt idx="201">
                  <c:v>-0.23554458848922499</c:v>
                </c:pt>
                <c:pt idx="202">
                  <c:v>-0.25964466481980902</c:v>
                </c:pt>
                <c:pt idx="203">
                  <c:v>-0.212646340310294</c:v>
                </c:pt>
                <c:pt idx="204">
                  <c:v>-0.28739905041283298</c:v>
                </c:pt>
                <c:pt idx="205">
                  <c:v>-0.33955677550885399</c:v>
                </c:pt>
                <c:pt idx="206">
                  <c:v>-0.35929439872936603</c:v>
                </c:pt>
                <c:pt idx="207">
                  <c:v>-0.20786509059648101</c:v>
                </c:pt>
                <c:pt idx="208">
                  <c:v>-0.25682096069726401</c:v>
                </c:pt>
                <c:pt idx="209">
                  <c:v>-0.27358239574311299</c:v>
                </c:pt>
                <c:pt idx="210">
                  <c:v>-0.19223871352058</c:v>
                </c:pt>
                <c:pt idx="211">
                  <c:v>-0.35848192739053297</c:v>
                </c:pt>
                <c:pt idx="212">
                  <c:v>-0.22596533908035299</c:v>
                </c:pt>
                <c:pt idx="213">
                  <c:v>-0.26277992165326097</c:v>
                </c:pt>
                <c:pt idx="214">
                  <c:v>-0.228951965631259</c:v>
                </c:pt>
                <c:pt idx="215">
                  <c:v>-0.30038596759813901</c:v>
                </c:pt>
                <c:pt idx="216">
                  <c:v>-0.228598853391729</c:v>
                </c:pt>
                <c:pt idx="217">
                  <c:v>-0.278788620696445</c:v>
                </c:pt>
                <c:pt idx="218">
                  <c:v>-0.32767542084635998</c:v>
                </c:pt>
                <c:pt idx="219">
                  <c:v>-0.23710519323007101</c:v>
                </c:pt>
                <c:pt idx="220">
                  <c:v>-0.241986584987712</c:v>
                </c:pt>
                <c:pt idx="221">
                  <c:v>-0.28379511884102099</c:v>
                </c:pt>
                <c:pt idx="222">
                  <c:v>-0.25678462258745199</c:v>
                </c:pt>
                <c:pt idx="223">
                  <c:v>-0.16096014576790801</c:v>
                </c:pt>
                <c:pt idx="224">
                  <c:v>-0.17623178505373599</c:v>
                </c:pt>
                <c:pt idx="225">
                  <c:v>-0.19206101719985799</c:v>
                </c:pt>
                <c:pt idx="226">
                  <c:v>-0.25225849733746503</c:v>
                </c:pt>
                <c:pt idx="227">
                  <c:v>-0.28708090111349999</c:v>
                </c:pt>
                <c:pt idx="228">
                  <c:v>-0.270126097795791</c:v>
                </c:pt>
                <c:pt idx="229">
                  <c:v>-0.252286948751693</c:v>
                </c:pt>
                <c:pt idx="230">
                  <c:v>0.61005708099285205</c:v>
                </c:pt>
                <c:pt idx="231">
                  <c:v>0.64239621181126305</c:v>
                </c:pt>
                <c:pt idx="232">
                  <c:v>0.52646246891527904</c:v>
                </c:pt>
                <c:pt idx="233">
                  <c:v>0.62040540832062097</c:v>
                </c:pt>
                <c:pt idx="234">
                  <c:v>0.52357347540271004</c:v>
                </c:pt>
                <c:pt idx="235">
                  <c:v>0.51870616831344996</c:v>
                </c:pt>
                <c:pt idx="236">
                  <c:v>0.477908699391004</c:v>
                </c:pt>
                <c:pt idx="237">
                  <c:v>0.49461620159074698</c:v>
                </c:pt>
                <c:pt idx="238">
                  <c:v>0.47776109816875101</c:v>
                </c:pt>
                <c:pt idx="239">
                  <c:v>0.47624103190420503</c:v>
                </c:pt>
                <c:pt idx="240">
                  <c:v>0.46911283462729703</c:v>
                </c:pt>
                <c:pt idx="241">
                  <c:v>0.456203641051453</c:v>
                </c:pt>
                <c:pt idx="242">
                  <c:v>0.467911226538541</c:v>
                </c:pt>
                <c:pt idx="243">
                  <c:v>0.63477931278038102</c:v>
                </c:pt>
                <c:pt idx="244">
                  <c:v>0.43412510071551502</c:v>
                </c:pt>
                <c:pt idx="245">
                  <c:v>0.49843080064240702</c:v>
                </c:pt>
                <c:pt idx="246">
                  <c:v>0.52618053204432103</c:v>
                </c:pt>
                <c:pt idx="247">
                  <c:v>0.41906846326844199</c:v>
                </c:pt>
                <c:pt idx="248">
                  <c:v>0.45117066565692499</c:v>
                </c:pt>
                <c:pt idx="249">
                  <c:v>0.499225208087134</c:v>
                </c:pt>
                <c:pt idx="250">
                  <c:v>0.40516874864761698</c:v>
                </c:pt>
                <c:pt idx="251">
                  <c:v>0.48461551533525399</c:v>
                </c:pt>
                <c:pt idx="252">
                  <c:v>0.41532541325565098</c:v>
                </c:pt>
                <c:pt idx="253">
                  <c:v>0.37834108459388499</c:v>
                </c:pt>
                <c:pt idx="254">
                  <c:v>0.42903200463913099</c:v>
                </c:pt>
                <c:pt idx="255">
                  <c:v>0.462217711796643</c:v>
                </c:pt>
                <c:pt idx="256">
                  <c:v>0.45710198567826299</c:v>
                </c:pt>
                <c:pt idx="257">
                  <c:v>0.40669546165901499</c:v>
                </c:pt>
                <c:pt idx="258">
                  <c:v>0.44939381089641001</c:v>
                </c:pt>
                <c:pt idx="259">
                  <c:v>0.43093015704603599</c:v>
                </c:pt>
                <c:pt idx="260">
                  <c:v>0.42940151949838401</c:v>
                </c:pt>
                <c:pt idx="261">
                  <c:v>0.40234337643409301</c:v>
                </c:pt>
                <c:pt idx="262">
                  <c:v>0.40266623120010298</c:v>
                </c:pt>
                <c:pt idx="263">
                  <c:v>0.37287465658319402</c:v>
                </c:pt>
                <c:pt idx="264">
                  <c:v>0.42730833055499701</c:v>
                </c:pt>
                <c:pt idx="265">
                  <c:v>0.44511659822817801</c:v>
                </c:pt>
                <c:pt idx="266">
                  <c:v>0.45517135865311797</c:v>
                </c:pt>
                <c:pt idx="267">
                  <c:v>0.45090832852608398</c:v>
                </c:pt>
                <c:pt idx="268">
                  <c:v>0.43413520231767</c:v>
                </c:pt>
                <c:pt idx="269">
                  <c:v>0.40768586291770098</c:v>
                </c:pt>
                <c:pt idx="270">
                  <c:v>0.41919906129041101</c:v>
                </c:pt>
                <c:pt idx="271">
                  <c:v>0.446601773530859</c:v>
                </c:pt>
                <c:pt idx="272">
                  <c:v>0.42023887813777799</c:v>
                </c:pt>
                <c:pt idx="273">
                  <c:v>0.46761577498177498</c:v>
                </c:pt>
                <c:pt idx="274">
                  <c:v>0.37025150116362299</c:v>
                </c:pt>
                <c:pt idx="275">
                  <c:v>0.409537317512289</c:v>
                </c:pt>
                <c:pt idx="276">
                  <c:v>0.37413652228833799</c:v>
                </c:pt>
                <c:pt idx="277">
                  <c:v>0.386078362154126</c:v>
                </c:pt>
                <c:pt idx="278">
                  <c:v>0.37318758611611602</c:v>
                </c:pt>
                <c:pt idx="279">
                  <c:v>0.53529414131478104</c:v>
                </c:pt>
                <c:pt idx="280">
                  <c:v>0.37893859739553398</c:v>
                </c:pt>
                <c:pt idx="281">
                  <c:v>0.35997253855403599</c:v>
                </c:pt>
                <c:pt idx="282">
                  <c:v>0.348301802756742</c:v>
                </c:pt>
                <c:pt idx="283">
                  <c:v>0.34941558749971602</c:v>
                </c:pt>
                <c:pt idx="284">
                  <c:v>0.39067329108777399</c:v>
                </c:pt>
                <c:pt idx="285">
                  <c:v>0.36885811376495797</c:v>
                </c:pt>
                <c:pt idx="286">
                  <c:v>0.41060271730758502</c:v>
                </c:pt>
                <c:pt idx="287">
                  <c:v>0.39966482351393801</c:v>
                </c:pt>
                <c:pt idx="288">
                  <c:v>0.39348905115142901</c:v>
                </c:pt>
                <c:pt idx="289">
                  <c:v>0.41605400468942799</c:v>
                </c:pt>
                <c:pt idx="290">
                  <c:v>0.44537636436049699</c:v>
                </c:pt>
                <c:pt idx="291">
                  <c:v>0.41136473678670499</c:v>
                </c:pt>
                <c:pt idx="292">
                  <c:v>0.42814932578068798</c:v>
                </c:pt>
                <c:pt idx="293">
                  <c:v>0.33758379775013297</c:v>
                </c:pt>
                <c:pt idx="294">
                  <c:v>0.38018030680748299</c:v>
                </c:pt>
                <c:pt idx="295">
                  <c:v>0.41285231667785199</c:v>
                </c:pt>
                <c:pt idx="296">
                  <c:v>0.40814397913112399</c:v>
                </c:pt>
                <c:pt idx="297">
                  <c:v>0.43137414635245303</c:v>
                </c:pt>
                <c:pt idx="298">
                  <c:v>0.39296593345256198</c:v>
                </c:pt>
                <c:pt idx="299">
                  <c:v>0.42367820335777601</c:v>
                </c:pt>
                <c:pt idx="300">
                  <c:v>0.34737815676986</c:v>
                </c:pt>
                <c:pt idx="301">
                  <c:v>0.343460011687097</c:v>
                </c:pt>
                <c:pt idx="302">
                  <c:v>0.38338386530082402</c:v>
                </c:pt>
                <c:pt idx="303">
                  <c:v>0.37122343462150098</c:v>
                </c:pt>
                <c:pt idx="304">
                  <c:v>0.36747867506353898</c:v>
                </c:pt>
                <c:pt idx="305">
                  <c:v>0.41935510886685501</c:v>
                </c:pt>
                <c:pt idx="306">
                  <c:v>0.39126998339670399</c:v>
                </c:pt>
                <c:pt idx="307">
                  <c:v>0.48297524865473801</c:v>
                </c:pt>
                <c:pt idx="308">
                  <c:v>0.393899809727706</c:v>
                </c:pt>
                <c:pt idx="309">
                  <c:v>0.31816979725514599</c:v>
                </c:pt>
                <c:pt idx="310">
                  <c:v>0.36049941029913202</c:v>
                </c:pt>
                <c:pt idx="311">
                  <c:v>0.35934820907223802</c:v>
                </c:pt>
                <c:pt idx="312">
                  <c:v>0.383871824404387</c:v>
                </c:pt>
                <c:pt idx="313">
                  <c:v>0.411254414191774</c:v>
                </c:pt>
                <c:pt idx="314">
                  <c:v>0.39752800660620602</c:v>
                </c:pt>
                <c:pt idx="315">
                  <c:v>0.32449265467542399</c:v>
                </c:pt>
                <c:pt idx="316">
                  <c:v>0.37062247409568699</c:v>
                </c:pt>
                <c:pt idx="317">
                  <c:v>0.36667646522299102</c:v>
                </c:pt>
                <c:pt idx="318">
                  <c:v>0.35663702808451597</c:v>
                </c:pt>
                <c:pt idx="319">
                  <c:v>0.45798254029910601</c:v>
                </c:pt>
                <c:pt idx="320">
                  <c:v>0.39770546111392702</c:v>
                </c:pt>
                <c:pt idx="321">
                  <c:v>0.38967239985165297</c:v>
                </c:pt>
                <c:pt idx="322">
                  <c:v>0.33830934903464399</c:v>
                </c:pt>
                <c:pt idx="323">
                  <c:v>0.40421210433812399</c:v>
                </c:pt>
                <c:pt idx="324">
                  <c:v>0.38578196587142699</c:v>
                </c:pt>
                <c:pt idx="325">
                  <c:v>0.35640316561213797</c:v>
                </c:pt>
                <c:pt idx="326">
                  <c:v>0.36692499123922701</c:v>
                </c:pt>
                <c:pt idx="327">
                  <c:v>0.38364337199308701</c:v>
                </c:pt>
                <c:pt idx="328">
                  <c:v>0.44027128591342102</c:v>
                </c:pt>
                <c:pt idx="329">
                  <c:v>0.32214062960295697</c:v>
                </c:pt>
                <c:pt idx="330">
                  <c:v>0.33309708419026601</c:v>
                </c:pt>
                <c:pt idx="331">
                  <c:v>0.31189058757835703</c:v>
                </c:pt>
                <c:pt idx="332">
                  <c:v>0.32650078479029998</c:v>
                </c:pt>
                <c:pt idx="333">
                  <c:v>0.37179643199026402</c:v>
                </c:pt>
                <c:pt idx="334">
                  <c:v>0.33043064535657102</c:v>
                </c:pt>
                <c:pt idx="335">
                  <c:v>0.309796317188967</c:v>
                </c:pt>
                <c:pt idx="336">
                  <c:v>0.37747380910066303</c:v>
                </c:pt>
                <c:pt idx="337">
                  <c:v>0.26638324328547103</c:v>
                </c:pt>
                <c:pt idx="338">
                  <c:v>0.30827608979200999</c:v>
                </c:pt>
                <c:pt idx="339">
                  <c:v>0.39708238146976499</c:v>
                </c:pt>
                <c:pt idx="340">
                  <c:v>0.36053531940245998</c:v>
                </c:pt>
                <c:pt idx="341">
                  <c:v>0.35230812143104101</c:v>
                </c:pt>
                <c:pt idx="342">
                  <c:v>0.28342773040964198</c:v>
                </c:pt>
                <c:pt idx="343">
                  <c:v>0.30947569463746599</c:v>
                </c:pt>
                <c:pt idx="344">
                  <c:v>0.31577310648545698</c:v>
                </c:pt>
                <c:pt idx="345">
                  <c:v>0.325062310577728</c:v>
                </c:pt>
                <c:pt idx="346">
                  <c:v>0.275058920211806</c:v>
                </c:pt>
                <c:pt idx="347">
                  <c:v>0.37376056309571098</c:v>
                </c:pt>
                <c:pt idx="348">
                  <c:v>0.362895592463995</c:v>
                </c:pt>
                <c:pt idx="349">
                  <c:v>0.46993983809001699</c:v>
                </c:pt>
                <c:pt idx="350">
                  <c:v>0.295997778635048</c:v>
                </c:pt>
                <c:pt idx="351">
                  <c:v>0.43663113304364098</c:v>
                </c:pt>
                <c:pt idx="352">
                  <c:v>0.32583234252901999</c:v>
                </c:pt>
                <c:pt idx="353">
                  <c:v>0.42202598551440801</c:v>
                </c:pt>
                <c:pt idx="354">
                  <c:v>0.27739352672956902</c:v>
                </c:pt>
                <c:pt idx="355">
                  <c:v>0.29941726011369102</c:v>
                </c:pt>
                <c:pt idx="356">
                  <c:v>0.36914611160512401</c:v>
                </c:pt>
                <c:pt idx="357">
                  <c:v>0.29696409366395499</c:v>
                </c:pt>
                <c:pt idx="358">
                  <c:v>0.32537999467502898</c:v>
                </c:pt>
                <c:pt idx="359">
                  <c:v>0.30555289873552</c:v>
                </c:pt>
                <c:pt idx="360">
                  <c:v>0.36044553934815199</c:v>
                </c:pt>
                <c:pt idx="361">
                  <c:v>0.33126891177767298</c:v>
                </c:pt>
                <c:pt idx="362">
                  <c:v>0.34215208641347999</c:v>
                </c:pt>
                <c:pt idx="363">
                  <c:v>0.49593717533897602</c:v>
                </c:pt>
                <c:pt idx="364">
                  <c:v>0.31086422917053902</c:v>
                </c:pt>
                <c:pt idx="365">
                  <c:v>0.372867104421372</c:v>
                </c:pt>
                <c:pt idx="366">
                  <c:v>0.36821108967002703</c:v>
                </c:pt>
                <c:pt idx="367">
                  <c:v>0.47961372604868002</c:v>
                </c:pt>
                <c:pt idx="368">
                  <c:v>0.28616351223696201</c:v>
                </c:pt>
                <c:pt idx="369">
                  <c:v>0.345481469104508</c:v>
                </c:pt>
                <c:pt idx="370">
                  <c:v>0.305090314077267</c:v>
                </c:pt>
                <c:pt idx="371">
                  <c:v>0.26300008333277702</c:v>
                </c:pt>
                <c:pt idx="372">
                  <c:v>0.30355848297494198</c:v>
                </c:pt>
                <c:pt idx="373">
                  <c:v>0.31554001084641298</c:v>
                </c:pt>
                <c:pt idx="374">
                  <c:v>0.25705624464232701</c:v>
                </c:pt>
                <c:pt idx="375">
                  <c:v>0.31606409883622999</c:v>
                </c:pt>
                <c:pt idx="376">
                  <c:v>0.33128554996790099</c:v>
                </c:pt>
                <c:pt idx="377">
                  <c:v>0.309191477289531</c:v>
                </c:pt>
                <c:pt idx="378">
                  <c:v>0.40354593948214701</c:v>
                </c:pt>
                <c:pt idx="379">
                  <c:v>0.28916983483456798</c:v>
                </c:pt>
                <c:pt idx="380">
                  <c:v>0.29437357549708298</c:v>
                </c:pt>
                <c:pt idx="381">
                  <c:v>0.295313165357171</c:v>
                </c:pt>
                <c:pt idx="382">
                  <c:v>0.31450764238178602</c:v>
                </c:pt>
                <c:pt idx="383" formatCode="0.00E+00">
                  <c:v>-1.9475483393530901E-5</c:v>
                </c:pt>
                <c:pt idx="384" formatCode="0.00E+00">
                  <c:v>5.8815602777751797E-5</c:v>
                </c:pt>
                <c:pt idx="385">
                  <c:v>-2.0850991295730199E-4</c:v>
                </c:pt>
                <c:pt idx="386">
                  <c:v>-3.1620749985243997E-4</c:v>
                </c:pt>
                <c:pt idx="387">
                  <c:v>5.6582266238416998E-4</c:v>
                </c:pt>
                <c:pt idx="388">
                  <c:v>6.1395504534345296E-4</c:v>
                </c:pt>
                <c:pt idx="389">
                  <c:v>-6.0917093717775296E-4</c:v>
                </c:pt>
                <c:pt idx="390">
                  <c:v>-6.3705278731141998E-4</c:v>
                </c:pt>
                <c:pt idx="391">
                  <c:v>-6.2316465379699002E-4</c:v>
                </c:pt>
                <c:pt idx="392">
                  <c:v>-1.0444623167390099E-3</c:v>
                </c:pt>
                <c:pt idx="393">
                  <c:v>-9.0685931781806103E-4</c:v>
                </c:pt>
                <c:pt idx="394">
                  <c:v>-9.2772150090600196E-4</c:v>
                </c:pt>
                <c:pt idx="395">
                  <c:v>1.0683605565000899E-3</c:v>
                </c:pt>
                <c:pt idx="396">
                  <c:v>2.0782988263498901E-3</c:v>
                </c:pt>
                <c:pt idx="397">
                  <c:v>1.54270501280785E-3</c:v>
                </c:pt>
                <c:pt idx="398">
                  <c:v>-1.71440462194634E-3</c:v>
                </c:pt>
                <c:pt idx="399">
                  <c:v>-1.14450754312027E-3</c:v>
                </c:pt>
                <c:pt idx="400">
                  <c:v>1.8816578483643899E-3</c:v>
                </c:pt>
                <c:pt idx="401">
                  <c:v>2.0842345464399999E-3</c:v>
                </c:pt>
                <c:pt idx="402">
                  <c:v>1.9689106042147602E-3</c:v>
                </c:pt>
                <c:pt idx="403">
                  <c:v>-2.20524287862707E-3</c:v>
                </c:pt>
                <c:pt idx="404">
                  <c:v>2.0567564008703702E-3</c:v>
                </c:pt>
                <c:pt idx="405">
                  <c:v>3.2982261865898499E-3</c:v>
                </c:pt>
                <c:pt idx="406">
                  <c:v>-3.0886824663200201E-3</c:v>
                </c:pt>
                <c:pt idx="407">
                  <c:v>-2.6488619883835501E-3</c:v>
                </c:pt>
                <c:pt idx="408">
                  <c:v>-1.8633474860600999E-3</c:v>
                </c:pt>
                <c:pt idx="409">
                  <c:v>3.2038742640940802E-3</c:v>
                </c:pt>
                <c:pt idx="410">
                  <c:v>2.3259205083696298E-3</c:v>
                </c:pt>
                <c:pt idx="411">
                  <c:v>2.8672548975332101E-3</c:v>
                </c:pt>
                <c:pt idx="412">
                  <c:v>3.6076475954610401E-3</c:v>
                </c:pt>
                <c:pt idx="413">
                  <c:v>3.44525688619502E-3</c:v>
                </c:pt>
                <c:pt idx="414">
                  <c:v>3.8056457602897598E-3</c:v>
                </c:pt>
                <c:pt idx="415">
                  <c:v>3.8284586503968699E-3</c:v>
                </c:pt>
                <c:pt idx="416">
                  <c:v>3.6859210507583901E-3</c:v>
                </c:pt>
                <c:pt idx="417">
                  <c:v>4.3627943495278803E-3</c:v>
                </c:pt>
                <c:pt idx="418">
                  <c:v>3.78216066787491E-3</c:v>
                </c:pt>
                <c:pt idx="419">
                  <c:v>3.8316008781098402E-3</c:v>
                </c:pt>
                <c:pt idx="420">
                  <c:v>4.4949158302060701E-3</c:v>
                </c:pt>
                <c:pt idx="421">
                  <c:v>-4.6207631466647602E-3</c:v>
                </c:pt>
                <c:pt idx="422">
                  <c:v>4.3145241087605103E-3</c:v>
                </c:pt>
                <c:pt idx="423">
                  <c:v>3.9134705544285496E-3</c:v>
                </c:pt>
                <c:pt idx="424">
                  <c:v>-3.7376308009133101E-3</c:v>
                </c:pt>
                <c:pt idx="425">
                  <c:v>-4.2612846518407304E-3</c:v>
                </c:pt>
                <c:pt idx="426">
                  <c:v>-5.8472993293735703E-3</c:v>
                </c:pt>
                <c:pt idx="427">
                  <c:v>-5.5794004310968101E-3</c:v>
                </c:pt>
                <c:pt idx="428">
                  <c:v>-4.9224504360899099E-3</c:v>
                </c:pt>
                <c:pt idx="429">
                  <c:v>4.7761494578730896E-3</c:v>
                </c:pt>
                <c:pt idx="430">
                  <c:v>-5.9792561335124004E-3</c:v>
                </c:pt>
                <c:pt idx="431">
                  <c:v>-4.66865671560343E-3</c:v>
                </c:pt>
                <c:pt idx="432">
                  <c:v>-5.0481492314869E-3</c:v>
                </c:pt>
                <c:pt idx="433">
                  <c:v>-4.3795311144176697E-3</c:v>
                </c:pt>
                <c:pt idx="434">
                  <c:v>6.0771547493340501E-3</c:v>
                </c:pt>
                <c:pt idx="435">
                  <c:v>3.3143602658184802E-3</c:v>
                </c:pt>
                <c:pt idx="436">
                  <c:v>-6.1907404167138398E-3</c:v>
                </c:pt>
                <c:pt idx="437">
                  <c:v>-6.5325406073521199E-3</c:v>
                </c:pt>
                <c:pt idx="438">
                  <c:v>5.8088122943396204E-3</c:v>
                </c:pt>
                <c:pt idx="439">
                  <c:v>5.6689436582934901E-3</c:v>
                </c:pt>
                <c:pt idx="440">
                  <c:v>6.1445735278063797E-3</c:v>
                </c:pt>
                <c:pt idx="441">
                  <c:v>-5.0804755476020202E-3</c:v>
                </c:pt>
                <c:pt idx="442">
                  <c:v>4.2974955078491899E-3</c:v>
                </c:pt>
                <c:pt idx="443">
                  <c:v>5.2252063748661698E-3</c:v>
                </c:pt>
                <c:pt idx="444">
                  <c:v>-6.3942815904953496E-3</c:v>
                </c:pt>
                <c:pt idx="445">
                  <c:v>-5.1083111469371698E-3</c:v>
                </c:pt>
                <c:pt idx="446">
                  <c:v>7.18704148181865E-3</c:v>
                </c:pt>
                <c:pt idx="447">
                  <c:v>7.3490028346816297E-3</c:v>
                </c:pt>
                <c:pt idx="448">
                  <c:v>6.1929774053844601E-3</c:v>
                </c:pt>
                <c:pt idx="449">
                  <c:v>6.9155572326471898E-3</c:v>
                </c:pt>
                <c:pt idx="450">
                  <c:v>6.71291687587512E-3</c:v>
                </c:pt>
                <c:pt idx="451">
                  <c:v>-5.1987422041149403E-3</c:v>
                </c:pt>
                <c:pt idx="452">
                  <c:v>9.6694318294349799E-3</c:v>
                </c:pt>
                <c:pt idx="453">
                  <c:v>-7.0036867901264099E-3</c:v>
                </c:pt>
                <c:pt idx="454">
                  <c:v>8.4501684887600508E-3</c:v>
                </c:pt>
                <c:pt idx="455">
                  <c:v>-7.6473198990959198E-3</c:v>
                </c:pt>
                <c:pt idx="456">
                  <c:v>7.5851084975115798E-3</c:v>
                </c:pt>
                <c:pt idx="457">
                  <c:v>9.5154781829654197E-3</c:v>
                </c:pt>
                <c:pt idx="458">
                  <c:v>1.0279911032990301E-2</c:v>
                </c:pt>
                <c:pt idx="459">
                  <c:v>6.6317560055833497E-3</c:v>
                </c:pt>
                <c:pt idx="460">
                  <c:v>1.0076353827588201E-2</c:v>
                </c:pt>
                <c:pt idx="461">
                  <c:v>8.3438702414071302E-3</c:v>
                </c:pt>
                <c:pt idx="462">
                  <c:v>8.4644638177968998E-3</c:v>
                </c:pt>
                <c:pt idx="463">
                  <c:v>7.4114527214568203E-3</c:v>
                </c:pt>
                <c:pt idx="464">
                  <c:v>-8.2355338005021296E-3</c:v>
                </c:pt>
                <c:pt idx="465">
                  <c:v>8.5475140369511704E-3</c:v>
                </c:pt>
                <c:pt idx="466">
                  <c:v>-7.8938837366761393E-3</c:v>
                </c:pt>
                <c:pt idx="467">
                  <c:v>-9.9570377071230808E-3</c:v>
                </c:pt>
                <c:pt idx="468">
                  <c:v>-7.2734933076379002E-3</c:v>
                </c:pt>
                <c:pt idx="469">
                  <c:v>-7.5445076476954604E-3</c:v>
                </c:pt>
                <c:pt idx="470">
                  <c:v>-8.2546941142805606E-3</c:v>
                </c:pt>
                <c:pt idx="471">
                  <c:v>8.3874326036524408E-3</c:v>
                </c:pt>
                <c:pt idx="472">
                  <c:v>-1.1311456215860599E-2</c:v>
                </c:pt>
                <c:pt idx="473">
                  <c:v>1.0585845099033001E-2</c:v>
                </c:pt>
                <c:pt idx="474">
                  <c:v>9.7181164386168709E-3</c:v>
                </c:pt>
                <c:pt idx="475">
                  <c:v>-1.0499235014527E-2</c:v>
                </c:pt>
                <c:pt idx="476">
                  <c:v>9.4617141918684998E-3</c:v>
                </c:pt>
                <c:pt idx="477">
                  <c:v>1.0237194881253501E-2</c:v>
                </c:pt>
                <c:pt idx="478">
                  <c:v>1.0957128487648999E-2</c:v>
                </c:pt>
                <c:pt idx="479">
                  <c:v>-1.0979933221212299E-2</c:v>
                </c:pt>
                <c:pt idx="480">
                  <c:v>-1.06687079774857E-2</c:v>
                </c:pt>
                <c:pt idx="481">
                  <c:v>-9.2853342129465104E-3</c:v>
                </c:pt>
                <c:pt idx="482">
                  <c:v>1.1412736895548699E-2</c:v>
                </c:pt>
                <c:pt idx="483">
                  <c:v>1.17780564513015E-2</c:v>
                </c:pt>
                <c:pt idx="484">
                  <c:v>1.02658017794572E-2</c:v>
                </c:pt>
                <c:pt idx="485">
                  <c:v>-1.23211973928703E-2</c:v>
                </c:pt>
                <c:pt idx="486">
                  <c:v>-9.6714159041275307E-3</c:v>
                </c:pt>
                <c:pt idx="487">
                  <c:v>7.4854807629294298E-3</c:v>
                </c:pt>
                <c:pt idx="488">
                  <c:v>-1.1783651759902199E-2</c:v>
                </c:pt>
                <c:pt idx="489">
                  <c:v>-1.7239558556576801E-2</c:v>
                </c:pt>
                <c:pt idx="490">
                  <c:v>-1.47450905505449E-2</c:v>
                </c:pt>
                <c:pt idx="491">
                  <c:v>-1.0946375710086401E-2</c:v>
                </c:pt>
                <c:pt idx="492">
                  <c:v>9.4554772968769608E-3</c:v>
                </c:pt>
                <c:pt idx="493">
                  <c:v>-1.15350337478891E-2</c:v>
                </c:pt>
                <c:pt idx="494">
                  <c:v>-1.4075483484760299E-2</c:v>
                </c:pt>
                <c:pt idx="495">
                  <c:v>1.2824760188557599E-2</c:v>
                </c:pt>
                <c:pt idx="496">
                  <c:v>-7.0828810877862202E-3</c:v>
                </c:pt>
                <c:pt idx="497">
                  <c:v>-4.9516547223391796E-3</c:v>
                </c:pt>
                <c:pt idx="498">
                  <c:v>1.5448499142945001E-2</c:v>
                </c:pt>
                <c:pt idx="499">
                  <c:v>5.76972249875163E-3</c:v>
                </c:pt>
                <c:pt idx="500">
                  <c:v>-1.03340945940587E-2</c:v>
                </c:pt>
                <c:pt idx="501">
                  <c:v>-1.20470809409906E-2</c:v>
                </c:pt>
                <c:pt idx="502">
                  <c:v>1.18707331165511E-2</c:v>
                </c:pt>
                <c:pt idx="503">
                  <c:v>1.30866524559892E-2</c:v>
                </c:pt>
                <c:pt idx="504">
                  <c:v>-1.1955656634167399E-2</c:v>
                </c:pt>
                <c:pt idx="505">
                  <c:v>1.2223382959779899E-2</c:v>
                </c:pt>
                <c:pt idx="506">
                  <c:v>-6.4845575621914897E-3</c:v>
                </c:pt>
                <c:pt idx="507">
                  <c:v>-9.6307720990573397E-3</c:v>
                </c:pt>
                <c:pt idx="508">
                  <c:v>1.41261402626818E-2</c:v>
                </c:pt>
                <c:pt idx="509">
                  <c:v>-8.6446351591893695E-3</c:v>
                </c:pt>
                <c:pt idx="510">
                  <c:v>1.5605799784121299E-2</c:v>
                </c:pt>
                <c:pt idx="511">
                  <c:v>1.0129100575088999E-2</c:v>
                </c:pt>
                <c:pt idx="512">
                  <c:v>-1.0368972047705999E-2</c:v>
                </c:pt>
                <c:pt idx="513">
                  <c:v>-1.25026366652028E-2</c:v>
                </c:pt>
                <c:pt idx="514">
                  <c:v>-1.2156104451522799E-2</c:v>
                </c:pt>
                <c:pt idx="515">
                  <c:v>1.6251907726479099E-2</c:v>
                </c:pt>
                <c:pt idx="516">
                  <c:v>1.41562681941108E-2</c:v>
                </c:pt>
                <c:pt idx="517">
                  <c:v>-6.6472996643872802E-3</c:v>
                </c:pt>
                <c:pt idx="518">
                  <c:v>-1.39514842060762E-2</c:v>
                </c:pt>
                <c:pt idx="519">
                  <c:v>1.26350152669158E-2</c:v>
                </c:pt>
                <c:pt idx="520">
                  <c:v>-9.9141447076879999E-3</c:v>
                </c:pt>
                <c:pt idx="521">
                  <c:v>-1.3261598654912599E-2</c:v>
                </c:pt>
                <c:pt idx="522">
                  <c:v>-1.32660478230453E-2</c:v>
                </c:pt>
                <c:pt idx="523">
                  <c:v>1.6669401812857601E-2</c:v>
                </c:pt>
                <c:pt idx="524">
                  <c:v>-1.07566529158434E-2</c:v>
                </c:pt>
                <c:pt idx="525">
                  <c:v>-1.37682228712965E-2</c:v>
                </c:pt>
                <c:pt idx="526">
                  <c:v>1.3520475635255901E-2</c:v>
                </c:pt>
                <c:pt idx="527">
                  <c:v>1.30334118544099E-2</c:v>
                </c:pt>
                <c:pt idx="528">
                  <c:v>-1.2490302402855801E-2</c:v>
                </c:pt>
                <c:pt idx="529">
                  <c:v>1.22494181456208E-2</c:v>
                </c:pt>
                <c:pt idx="530">
                  <c:v>2.0922821112174202E-2</c:v>
                </c:pt>
                <c:pt idx="531">
                  <c:v>-1.2320034267747901E-2</c:v>
                </c:pt>
                <c:pt idx="532">
                  <c:v>-1.20780932278762E-2</c:v>
                </c:pt>
                <c:pt idx="533">
                  <c:v>1.47863794177282E-2</c:v>
                </c:pt>
                <c:pt idx="534">
                  <c:v>-1.41199817946847E-2</c:v>
                </c:pt>
                <c:pt idx="535">
                  <c:v>1.5977394969783398E-2</c:v>
                </c:pt>
                <c:pt idx="536">
                  <c:v>1.53042453809506E-2</c:v>
                </c:pt>
                <c:pt idx="537">
                  <c:v>-1.33467018973457E-2</c:v>
                </c:pt>
                <c:pt idx="538">
                  <c:v>1.69797426838782E-2</c:v>
                </c:pt>
                <c:pt idx="539">
                  <c:v>-1.46774233037961E-2</c:v>
                </c:pt>
                <c:pt idx="540">
                  <c:v>-1.3151827806758E-2</c:v>
                </c:pt>
                <c:pt idx="541">
                  <c:v>1.6298159647638699E-2</c:v>
                </c:pt>
                <c:pt idx="542">
                  <c:v>-1.18344085684245E-2</c:v>
                </c:pt>
                <c:pt idx="543">
                  <c:v>-1.4948269826982699E-2</c:v>
                </c:pt>
                <c:pt idx="544">
                  <c:v>1.7378179920784099E-2</c:v>
                </c:pt>
                <c:pt idx="545">
                  <c:v>-1.45979315408941E-2</c:v>
                </c:pt>
                <c:pt idx="546">
                  <c:v>-1.6063746141160601E-2</c:v>
                </c:pt>
                <c:pt idx="547">
                  <c:v>1.53175757532957E-2</c:v>
                </c:pt>
                <c:pt idx="548">
                  <c:v>1.6804196373440598E-2</c:v>
                </c:pt>
                <c:pt idx="549">
                  <c:v>-1.3935970109507E-2</c:v>
                </c:pt>
                <c:pt idx="550">
                  <c:v>-1.9745452960334298E-2</c:v>
                </c:pt>
                <c:pt idx="551">
                  <c:v>-1.64586882264421E-2</c:v>
                </c:pt>
                <c:pt idx="552">
                  <c:v>1.6841955732639202E-2</c:v>
                </c:pt>
                <c:pt idx="553">
                  <c:v>1.8473553995864402E-2</c:v>
                </c:pt>
                <c:pt idx="554">
                  <c:v>-2.47063854415593E-2</c:v>
                </c:pt>
                <c:pt idx="555">
                  <c:v>-1.5425981267857601E-2</c:v>
                </c:pt>
                <c:pt idx="556">
                  <c:v>1.2625015497823799E-2</c:v>
                </c:pt>
                <c:pt idx="557">
                  <c:v>-1.4218256967763999E-2</c:v>
                </c:pt>
                <c:pt idx="558">
                  <c:v>1.6652802636669201E-2</c:v>
                </c:pt>
                <c:pt idx="559">
                  <c:v>1.5250252091976901E-2</c:v>
                </c:pt>
                <c:pt idx="560">
                  <c:v>-1.6802135405324201E-2</c:v>
                </c:pt>
                <c:pt idx="561">
                  <c:v>2.1926851855793201E-2</c:v>
                </c:pt>
                <c:pt idx="562">
                  <c:v>1.73490902699187E-2</c:v>
                </c:pt>
                <c:pt idx="563">
                  <c:v>1.29299303913759E-2</c:v>
                </c:pt>
                <c:pt idx="564">
                  <c:v>1.84183131170455E-2</c:v>
                </c:pt>
                <c:pt idx="565">
                  <c:v>2.0555111092600602E-2</c:v>
                </c:pt>
                <c:pt idx="566">
                  <c:v>-1.49468437208081E-2</c:v>
                </c:pt>
                <c:pt idx="567">
                  <c:v>1.5989563616150702E-2</c:v>
                </c:pt>
                <c:pt idx="568">
                  <c:v>1.33440938827778E-2</c:v>
                </c:pt>
                <c:pt idx="569">
                  <c:v>-1.5802714259790698E-2</c:v>
                </c:pt>
                <c:pt idx="570">
                  <c:v>-1.81790274953403E-2</c:v>
                </c:pt>
                <c:pt idx="571">
                  <c:v>-1.5695566259404301E-2</c:v>
                </c:pt>
                <c:pt idx="572">
                  <c:v>1.31977972758543E-2</c:v>
                </c:pt>
                <c:pt idx="573">
                  <c:v>-2.9642075403864598E-2</c:v>
                </c:pt>
                <c:pt idx="574">
                  <c:v>1.6301371053967399E-2</c:v>
                </c:pt>
                <c:pt idx="575">
                  <c:v>-1.7836881519631899E-2</c:v>
                </c:pt>
                <c:pt idx="576">
                  <c:v>-1.8365659075545299E-2</c:v>
                </c:pt>
                <c:pt idx="577">
                  <c:v>-2.0172447476104801E-2</c:v>
                </c:pt>
                <c:pt idx="578">
                  <c:v>-3.04249275114729E-2</c:v>
                </c:pt>
                <c:pt idx="579">
                  <c:v>-1.8509511311343801E-2</c:v>
                </c:pt>
                <c:pt idx="580">
                  <c:v>3.2782872396268897E-2</c:v>
                </c:pt>
                <c:pt idx="581">
                  <c:v>1.7730115509171099E-2</c:v>
                </c:pt>
                <c:pt idx="582">
                  <c:v>1.9421177772082101E-2</c:v>
                </c:pt>
                <c:pt idx="583">
                  <c:v>-2.2988842810620799E-2</c:v>
                </c:pt>
                <c:pt idx="584">
                  <c:v>-2.17917180301327E-2</c:v>
                </c:pt>
                <c:pt idx="585">
                  <c:v>1.79747841722981E-2</c:v>
                </c:pt>
                <c:pt idx="586">
                  <c:v>1.8094581057098599E-2</c:v>
                </c:pt>
                <c:pt idx="587">
                  <c:v>1.73075452732117E-2</c:v>
                </c:pt>
                <c:pt idx="588">
                  <c:v>2.22244934176383E-2</c:v>
                </c:pt>
                <c:pt idx="589">
                  <c:v>-2.0989749507533201E-2</c:v>
                </c:pt>
                <c:pt idx="590">
                  <c:v>-1.9186893601300398E-2</c:v>
                </c:pt>
                <c:pt idx="591">
                  <c:v>-2.2814479430311899E-2</c:v>
                </c:pt>
                <c:pt idx="592">
                  <c:v>-1.8867201192512398E-2</c:v>
                </c:pt>
                <c:pt idx="593">
                  <c:v>-1.65020669760171E-2</c:v>
                </c:pt>
                <c:pt idx="594">
                  <c:v>-1.52224220950649E-2</c:v>
                </c:pt>
                <c:pt idx="595">
                  <c:v>-2.11411818349319E-2</c:v>
                </c:pt>
                <c:pt idx="596">
                  <c:v>-1.8014066000935101E-2</c:v>
                </c:pt>
                <c:pt idx="597">
                  <c:v>1.53385517860862E-2</c:v>
                </c:pt>
                <c:pt idx="598">
                  <c:v>-1.71692327588156E-2</c:v>
                </c:pt>
                <c:pt idx="599">
                  <c:v>-2.1891606147250602E-2</c:v>
                </c:pt>
                <c:pt idx="600">
                  <c:v>-2.3915019630229399E-2</c:v>
                </c:pt>
                <c:pt idx="601">
                  <c:v>1.9774447763825798E-2</c:v>
                </c:pt>
                <c:pt idx="602">
                  <c:v>2.16212094967442E-2</c:v>
                </c:pt>
                <c:pt idx="603">
                  <c:v>-1.69816163887609E-2</c:v>
                </c:pt>
                <c:pt idx="604">
                  <c:v>-2.77244515895133E-2</c:v>
                </c:pt>
                <c:pt idx="605">
                  <c:v>2.0553324105192301E-2</c:v>
                </c:pt>
                <c:pt idx="606">
                  <c:v>1.6574861697389299E-2</c:v>
                </c:pt>
                <c:pt idx="607">
                  <c:v>2.3872519231095301E-2</c:v>
                </c:pt>
                <c:pt idx="608">
                  <c:v>2.0372873508765401E-2</c:v>
                </c:pt>
                <c:pt idx="609">
                  <c:v>-1.6710624005549801E-2</c:v>
                </c:pt>
                <c:pt idx="610">
                  <c:v>2.5211114678040401E-2</c:v>
                </c:pt>
                <c:pt idx="611">
                  <c:v>-2.1383906121389899E-2</c:v>
                </c:pt>
                <c:pt idx="612">
                  <c:v>-2.16502579555174E-2</c:v>
                </c:pt>
                <c:pt idx="613">
                  <c:v>-2.0980060558444601E-2</c:v>
                </c:pt>
                <c:pt idx="614">
                  <c:v>-2.31789971596295E-2</c:v>
                </c:pt>
                <c:pt idx="615">
                  <c:v>2.1870388700419598E-2</c:v>
                </c:pt>
                <c:pt idx="616">
                  <c:v>1.7242664285687399E-2</c:v>
                </c:pt>
                <c:pt idx="617">
                  <c:v>2.4214773366891498E-2</c:v>
                </c:pt>
                <c:pt idx="618">
                  <c:v>-1.7666933661457499E-2</c:v>
                </c:pt>
                <c:pt idx="619">
                  <c:v>-1.8690960414465701E-2</c:v>
                </c:pt>
                <c:pt idx="620">
                  <c:v>1.7960672730793499E-2</c:v>
                </c:pt>
                <c:pt idx="621">
                  <c:v>-1.97231706958454E-2</c:v>
                </c:pt>
                <c:pt idx="622">
                  <c:v>-1.6743318850533599E-2</c:v>
                </c:pt>
                <c:pt idx="623">
                  <c:v>-2.0814300401574101E-2</c:v>
                </c:pt>
                <c:pt idx="624">
                  <c:v>-2.5220259807728899E-2</c:v>
                </c:pt>
                <c:pt idx="625">
                  <c:v>-2.4029280132809899E-2</c:v>
                </c:pt>
                <c:pt idx="626">
                  <c:v>-2.5147261102581898E-2</c:v>
                </c:pt>
                <c:pt idx="627">
                  <c:v>-1.8488374376078601E-2</c:v>
                </c:pt>
                <c:pt idx="628">
                  <c:v>2.6306415157664801E-2</c:v>
                </c:pt>
                <c:pt idx="629">
                  <c:v>2.3472731951131299E-2</c:v>
                </c:pt>
                <c:pt idx="630">
                  <c:v>-1.6595611089810499E-2</c:v>
                </c:pt>
                <c:pt idx="631">
                  <c:v>-1.8873473134990201E-2</c:v>
                </c:pt>
                <c:pt idx="632">
                  <c:v>2.3880769625633499E-2</c:v>
                </c:pt>
                <c:pt idx="633">
                  <c:v>-2.18100993031927E-2</c:v>
                </c:pt>
                <c:pt idx="634">
                  <c:v>2.6817656304282001E-2</c:v>
                </c:pt>
                <c:pt idx="635">
                  <c:v>2.3308828280492699E-2</c:v>
                </c:pt>
                <c:pt idx="636">
                  <c:v>1.9661523754673099E-2</c:v>
                </c:pt>
                <c:pt idx="637">
                  <c:v>2.17979584884542E-2</c:v>
                </c:pt>
                <c:pt idx="638">
                  <c:v>-2.7963081537765298E-2</c:v>
                </c:pt>
                <c:pt idx="639">
                  <c:v>2.1161731406819699E-2</c:v>
                </c:pt>
                <c:pt idx="640">
                  <c:v>2.39418526103614E-2</c:v>
                </c:pt>
                <c:pt idx="641">
                  <c:v>2.6381681410975199E-2</c:v>
                </c:pt>
                <c:pt idx="642">
                  <c:v>2.1906579012396898E-2</c:v>
                </c:pt>
                <c:pt idx="643">
                  <c:v>-2.0958793232185201E-2</c:v>
                </c:pt>
                <c:pt idx="644">
                  <c:v>2.5043164425328099E-2</c:v>
                </c:pt>
                <c:pt idx="645">
                  <c:v>1.7306789522953499E-2</c:v>
                </c:pt>
                <c:pt idx="646">
                  <c:v>2.3109629585624E-2</c:v>
                </c:pt>
                <c:pt idx="647">
                  <c:v>-2.4089055647470999E-2</c:v>
                </c:pt>
                <c:pt idx="648">
                  <c:v>2.2636416260876001E-2</c:v>
                </c:pt>
                <c:pt idx="649">
                  <c:v>-2.54900164484194E-2</c:v>
                </c:pt>
                <c:pt idx="650">
                  <c:v>-1.8775314029467499E-2</c:v>
                </c:pt>
                <c:pt idx="651">
                  <c:v>-2.1167887595366801E-2</c:v>
                </c:pt>
                <c:pt idx="652">
                  <c:v>2.8169652827757099E-2</c:v>
                </c:pt>
                <c:pt idx="653">
                  <c:v>2.5230530445326901E-2</c:v>
                </c:pt>
                <c:pt idx="654">
                  <c:v>-1.10926515632781E-2</c:v>
                </c:pt>
                <c:pt idx="655">
                  <c:v>2.5836099326280199E-2</c:v>
                </c:pt>
                <c:pt idx="656">
                  <c:v>2.9141766914963702E-2</c:v>
                </c:pt>
                <c:pt idx="657">
                  <c:v>3.0256079173613601E-2</c:v>
                </c:pt>
                <c:pt idx="658">
                  <c:v>-2.70501556565554E-2</c:v>
                </c:pt>
                <c:pt idx="659">
                  <c:v>-2.2352599510184899E-2</c:v>
                </c:pt>
                <c:pt idx="660">
                  <c:v>-2.9246924845162899E-2</c:v>
                </c:pt>
                <c:pt idx="661">
                  <c:v>-2.0858423527660399E-2</c:v>
                </c:pt>
                <c:pt idx="662">
                  <c:v>-2.8654840427328E-2</c:v>
                </c:pt>
                <c:pt idx="663">
                  <c:v>2.68896779609498E-2</c:v>
                </c:pt>
                <c:pt idx="664">
                  <c:v>-2.5998281144575398E-2</c:v>
                </c:pt>
                <c:pt idx="665">
                  <c:v>-1.6104975710694001E-2</c:v>
                </c:pt>
                <c:pt idx="666">
                  <c:v>-2.62146100539263E-2</c:v>
                </c:pt>
                <c:pt idx="667">
                  <c:v>3.2435079179180003E-2</c:v>
                </c:pt>
                <c:pt idx="668">
                  <c:v>-2.8693434904744599E-2</c:v>
                </c:pt>
                <c:pt idx="669">
                  <c:v>-2.7060775812996901E-2</c:v>
                </c:pt>
                <c:pt idx="670">
                  <c:v>-2.7301989482075802E-2</c:v>
                </c:pt>
                <c:pt idx="671">
                  <c:v>-2.3046128098623001E-2</c:v>
                </c:pt>
                <c:pt idx="672">
                  <c:v>2.1906576856379999E-2</c:v>
                </c:pt>
                <c:pt idx="673">
                  <c:v>1.93428958137788E-2</c:v>
                </c:pt>
                <c:pt idx="674">
                  <c:v>2.2127086675873701E-2</c:v>
                </c:pt>
                <c:pt idx="675">
                  <c:v>-3.3410267179877599E-2</c:v>
                </c:pt>
                <c:pt idx="676">
                  <c:v>-2.1294588813168199E-2</c:v>
                </c:pt>
                <c:pt idx="677">
                  <c:v>2.5947863874502399E-2</c:v>
                </c:pt>
                <c:pt idx="678">
                  <c:v>-2.7722504886209299E-2</c:v>
                </c:pt>
                <c:pt idx="679">
                  <c:v>-2.27766962764685E-2</c:v>
                </c:pt>
                <c:pt idx="680">
                  <c:v>-3.2012022971473E-2</c:v>
                </c:pt>
                <c:pt idx="681">
                  <c:v>3.02873568648479E-2</c:v>
                </c:pt>
                <c:pt idx="682">
                  <c:v>-2.73765973838851E-2</c:v>
                </c:pt>
                <c:pt idx="683">
                  <c:v>2.8612136686164701E-2</c:v>
                </c:pt>
                <c:pt idx="684">
                  <c:v>2.4146547091060601E-2</c:v>
                </c:pt>
                <c:pt idx="685">
                  <c:v>-2.56612041250023E-2</c:v>
                </c:pt>
                <c:pt idx="686">
                  <c:v>2.3990642828427299E-2</c:v>
                </c:pt>
                <c:pt idx="687">
                  <c:v>-3.0623553120113799E-2</c:v>
                </c:pt>
                <c:pt idx="688">
                  <c:v>-2.4524942605888299E-2</c:v>
                </c:pt>
                <c:pt idx="689">
                  <c:v>-3.0869734390598601E-2</c:v>
                </c:pt>
                <c:pt idx="690">
                  <c:v>-2.8826998540462698E-2</c:v>
                </c:pt>
                <c:pt idx="691">
                  <c:v>-2.8298923934855499E-2</c:v>
                </c:pt>
                <c:pt idx="692">
                  <c:v>3.1022061543987001E-2</c:v>
                </c:pt>
                <c:pt idx="693">
                  <c:v>2.9616851178636699E-2</c:v>
                </c:pt>
                <c:pt idx="694">
                  <c:v>3.1816758291037403E-2</c:v>
                </c:pt>
                <c:pt idx="695">
                  <c:v>-1.7995614590433799E-2</c:v>
                </c:pt>
                <c:pt idx="696">
                  <c:v>3.3779619260177002E-2</c:v>
                </c:pt>
                <c:pt idx="697">
                  <c:v>-3.5703439673451097E-2</c:v>
                </c:pt>
                <c:pt idx="698">
                  <c:v>1.79546412605626E-2</c:v>
                </c:pt>
                <c:pt idx="699">
                  <c:v>-3.0450529518843798E-2</c:v>
                </c:pt>
                <c:pt idx="700">
                  <c:v>2.9329003640529299E-2</c:v>
                </c:pt>
                <c:pt idx="701">
                  <c:v>3.7735859113801201E-2</c:v>
                </c:pt>
                <c:pt idx="702">
                  <c:v>4.29610695297604E-2</c:v>
                </c:pt>
                <c:pt idx="703">
                  <c:v>-3.8009369386869302E-2</c:v>
                </c:pt>
                <c:pt idx="704">
                  <c:v>2.5499113514280899E-2</c:v>
                </c:pt>
                <c:pt idx="705">
                  <c:v>4.0798758481127802E-2</c:v>
                </c:pt>
                <c:pt idx="706">
                  <c:v>3.4738095533536198E-2</c:v>
                </c:pt>
                <c:pt idx="707">
                  <c:v>4.3182735869282701E-2</c:v>
                </c:pt>
                <c:pt idx="708">
                  <c:v>3.09371467001044E-2</c:v>
                </c:pt>
                <c:pt idx="709">
                  <c:v>-3.2523880312038601E-2</c:v>
                </c:pt>
                <c:pt idx="710">
                  <c:v>2.92723359471792E-2</c:v>
                </c:pt>
                <c:pt idx="711">
                  <c:v>-2.94544797551889E-2</c:v>
                </c:pt>
                <c:pt idx="712">
                  <c:v>2.99790966747947E-2</c:v>
                </c:pt>
                <c:pt idx="713">
                  <c:v>-3.1187371007945001E-2</c:v>
                </c:pt>
                <c:pt idx="714">
                  <c:v>2.96361994613378E-2</c:v>
                </c:pt>
                <c:pt idx="715">
                  <c:v>-3.3376302879384201E-2</c:v>
                </c:pt>
                <c:pt idx="716">
                  <c:v>3.5795371477977699E-2</c:v>
                </c:pt>
                <c:pt idx="717">
                  <c:v>4.0484310206511401E-2</c:v>
                </c:pt>
                <c:pt idx="718">
                  <c:v>-2.56644969632411E-2</c:v>
                </c:pt>
                <c:pt idx="719">
                  <c:v>2.5138313186302299E-2</c:v>
                </c:pt>
                <c:pt idx="720">
                  <c:v>3.5255982685515802E-2</c:v>
                </c:pt>
                <c:pt idx="721">
                  <c:v>3.4101179738599399E-2</c:v>
                </c:pt>
                <c:pt idx="722">
                  <c:v>2.9958916690363002E-2</c:v>
                </c:pt>
                <c:pt idx="723">
                  <c:v>-3.2294755841067203E-2</c:v>
                </c:pt>
                <c:pt idx="724">
                  <c:v>2.51855985069298E-2</c:v>
                </c:pt>
                <c:pt idx="725">
                  <c:v>2.20921825662285E-2</c:v>
                </c:pt>
                <c:pt idx="726">
                  <c:v>3.43122870766778E-2</c:v>
                </c:pt>
                <c:pt idx="727">
                  <c:v>3.52093391181416E-2</c:v>
                </c:pt>
                <c:pt idx="728">
                  <c:v>-1.9005083223404901E-2</c:v>
                </c:pt>
                <c:pt idx="729">
                  <c:v>4.96309277799339E-2</c:v>
                </c:pt>
                <c:pt idx="730">
                  <c:v>-3.5968733400696097E-2</c:v>
                </c:pt>
                <c:pt idx="731">
                  <c:v>-2.6346869765816999E-2</c:v>
                </c:pt>
                <c:pt idx="732">
                  <c:v>3.2421458258615102E-2</c:v>
                </c:pt>
                <c:pt idx="733">
                  <c:v>2.47957509959458E-2</c:v>
                </c:pt>
                <c:pt idx="734">
                  <c:v>3.1646087321721798E-2</c:v>
                </c:pt>
                <c:pt idx="735">
                  <c:v>3.05962788753079E-2</c:v>
                </c:pt>
                <c:pt idx="736">
                  <c:v>3.5298104561508697E-2</c:v>
                </c:pt>
                <c:pt idx="737">
                  <c:v>-2.6011439111000501E-2</c:v>
                </c:pt>
                <c:pt idx="738">
                  <c:v>3.3916591200137902E-2</c:v>
                </c:pt>
                <c:pt idx="739">
                  <c:v>3.9222105542878E-2</c:v>
                </c:pt>
                <c:pt idx="740">
                  <c:v>3.4504145633125198E-2</c:v>
                </c:pt>
                <c:pt idx="741">
                  <c:v>3.3920923869656103E-2</c:v>
                </c:pt>
                <c:pt idx="742">
                  <c:v>-1.9018534173504201E-2</c:v>
                </c:pt>
                <c:pt idx="743">
                  <c:v>2.53901580000334E-2</c:v>
                </c:pt>
                <c:pt idx="744">
                  <c:v>-2.73538725113813E-2</c:v>
                </c:pt>
                <c:pt idx="745">
                  <c:v>-3.3497803484334801E-2</c:v>
                </c:pt>
                <c:pt idx="746">
                  <c:v>3.86126487791471E-2</c:v>
                </c:pt>
                <c:pt idx="747">
                  <c:v>3.2805950016685098E-2</c:v>
                </c:pt>
                <c:pt idx="748">
                  <c:v>3.6696585314331599E-2</c:v>
                </c:pt>
                <c:pt idx="749">
                  <c:v>-4.0203870511121099E-2</c:v>
                </c:pt>
                <c:pt idx="750">
                  <c:v>-3.1106378904926998E-2</c:v>
                </c:pt>
                <c:pt idx="751">
                  <c:v>-3.6869541921559203E-2</c:v>
                </c:pt>
                <c:pt idx="752">
                  <c:v>3.3019283386627199E-2</c:v>
                </c:pt>
                <c:pt idx="753">
                  <c:v>-3.5233896038443097E-2</c:v>
                </c:pt>
                <c:pt idx="754">
                  <c:v>-3.6834598184915301E-2</c:v>
                </c:pt>
                <c:pt idx="755">
                  <c:v>2.99717523562248E-2</c:v>
                </c:pt>
                <c:pt idx="756">
                  <c:v>3.8707112644449697E-2</c:v>
                </c:pt>
                <c:pt idx="757">
                  <c:v>3.0202801010426501E-2</c:v>
                </c:pt>
                <c:pt idx="758">
                  <c:v>3.3852351576772702E-2</c:v>
                </c:pt>
                <c:pt idx="759">
                  <c:v>2.15151809502339E-2</c:v>
                </c:pt>
                <c:pt idx="760">
                  <c:v>3.5781794921000698E-2</c:v>
                </c:pt>
                <c:pt idx="761">
                  <c:v>-3.11627333275858E-2</c:v>
                </c:pt>
                <c:pt idx="762">
                  <c:v>3.5251292847041003E-2</c:v>
                </c:pt>
                <c:pt idx="763">
                  <c:v>-3.4725336536840901E-2</c:v>
                </c:pt>
                <c:pt idx="764">
                  <c:v>3.3658073708372198E-2</c:v>
                </c:pt>
                <c:pt idx="765">
                  <c:v>3.8235630514200501E-2</c:v>
                </c:pt>
                <c:pt idx="766">
                  <c:v>5.3069652874963E-2</c:v>
                </c:pt>
                <c:pt idx="767">
                  <c:v>-3.5734784333921799E-2</c:v>
                </c:pt>
                <c:pt idx="768">
                  <c:v>4.3320367826728302E-2</c:v>
                </c:pt>
                <c:pt idx="769">
                  <c:v>-3.6958398899223401E-2</c:v>
                </c:pt>
                <c:pt idx="770">
                  <c:v>-4.1946484617430703E-2</c:v>
                </c:pt>
                <c:pt idx="771">
                  <c:v>-3.6088673610596797E-2</c:v>
                </c:pt>
                <c:pt idx="772">
                  <c:v>-2.5789478701495901E-2</c:v>
                </c:pt>
                <c:pt idx="773">
                  <c:v>4.3324701454845599E-2</c:v>
                </c:pt>
                <c:pt idx="774">
                  <c:v>2.5221753613209202E-2</c:v>
                </c:pt>
                <c:pt idx="775">
                  <c:v>-4.3764608492151399E-2</c:v>
                </c:pt>
                <c:pt idx="776">
                  <c:v>4.0150482343790497E-2</c:v>
                </c:pt>
                <c:pt idx="777">
                  <c:v>3.7914104692727199E-2</c:v>
                </c:pt>
                <c:pt idx="778">
                  <c:v>4.1426621302203898E-2</c:v>
                </c:pt>
                <c:pt idx="779">
                  <c:v>-4.00482126929105E-2</c:v>
                </c:pt>
                <c:pt idx="780">
                  <c:v>-3.2728608688741702E-2</c:v>
                </c:pt>
                <c:pt idx="781">
                  <c:v>-4.2294605084721597E-2</c:v>
                </c:pt>
                <c:pt idx="782">
                  <c:v>4.2396636808920099E-2</c:v>
                </c:pt>
                <c:pt idx="783">
                  <c:v>4.0320061934927501E-2</c:v>
                </c:pt>
                <c:pt idx="784">
                  <c:v>-3.2977702526972297E-2</c:v>
                </c:pt>
                <c:pt idx="785">
                  <c:v>3.6785331990772198E-2</c:v>
                </c:pt>
                <c:pt idx="786">
                  <c:v>-4.55133684362031E-2</c:v>
                </c:pt>
                <c:pt idx="787">
                  <c:v>4.5556016448272903E-2</c:v>
                </c:pt>
                <c:pt idx="788">
                  <c:v>4.4003268520298101E-2</c:v>
                </c:pt>
                <c:pt idx="789">
                  <c:v>4.2332991597554499E-2</c:v>
                </c:pt>
                <c:pt idx="790">
                  <c:v>3.4936790234609397E-2</c:v>
                </c:pt>
                <c:pt idx="791">
                  <c:v>-3.1987316189079698E-2</c:v>
                </c:pt>
                <c:pt idx="792">
                  <c:v>-4.54557477455537E-2</c:v>
                </c:pt>
                <c:pt idx="793">
                  <c:v>3.31009659794715E-2</c:v>
                </c:pt>
                <c:pt idx="794">
                  <c:v>3.9095220120450698E-2</c:v>
                </c:pt>
                <c:pt idx="795">
                  <c:v>-4.81983115493358E-2</c:v>
                </c:pt>
                <c:pt idx="796">
                  <c:v>-3.8232011678354001E-2</c:v>
                </c:pt>
                <c:pt idx="797">
                  <c:v>3.6907936901585003E-2</c:v>
                </c:pt>
                <c:pt idx="798">
                  <c:v>-4.18480086472112E-2</c:v>
                </c:pt>
                <c:pt idx="799">
                  <c:v>-4.5514635786360599E-2</c:v>
                </c:pt>
                <c:pt idx="800">
                  <c:v>3.9324856539986998E-2</c:v>
                </c:pt>
                <c:pt idx="801">
                  <c:v>2.10063064827893E-2</c:v>
                </c:pt>
                <c:pt idx="802">
                  <c:v>-5.2913471285499197E-2</c:v>
                </c:pt>
                <c:pt idx="803">
                  <c:v>-3.2822851745229399E-2</c:v>
                </c:pt>
                <c:pt idx="804">
                  <c:v>3.0079492835139901E-2</c:v>
                </c:pt>
                <c:pt idx="805">
                  <c:v>-3.5423117212721199E-2</c:v>
                </c:pt>
                <c:pt idx="806">
                  <c:v>3.8837406418938202E-2</c:v>
                </c:pt>
                <c:pt idx="807">
                  <c:v>-1.80027752512197E-2</c:v>
                </c:pt>
                <c:pt idx="808">
                  <c:v>4.2087215982329097E-2</c:v>
                </c:pt>
                <c:pt idx="809">
                  <c:v>3.02908194487563E-2</c:v>
                </c:pt>
                <c:pt idx="810">
                  <c:v>4.2738415312382899E-2</c:v>
                </c:pt>
                <c:pt idx="811">
                  <c:v>3.7943488556154398E-2</c:v>
                </c:pt>
                <c:pt idx="812">
                  <c:v>5.0913932645645699E-2</c:v>
                </c:pt>
                <c:pt idx="813">
                  <c:v>-4.5564335717369099E-2</c:v>
                </c:pt>
                <c:pt idx="814">
                  <c:v>4.5563119747203701E-2</c:v>
                </c:pt>
                <c:pt idx="815">
                  <c:v>5.0501672303085901E-2</c:v>
                </c:pt>
                <c:pt idx="816">
                  <c:v>-4.5945551937301203E-2</c:v>
                </c:pt>
                <c:pt idx="817">
                  <c:v>3.9540033079202598E-2</c:v>
                </c:pt>
                <c:pt idx="818">
                  <c:v>-4.3778419080679698E-2</c:v>
                </c:pt>
                <c:pt idx="819">
                  <c:v>3.9585300985603797E-2</c:v>
                </c:pt>
                <c:pt idx="820">
                  <c:v>-4.1274698998922402E-2</c:v>
                </c:pt>
                <c:pt idx="821">
                  <c:v>-3.4041935137864E-2</c:v>
                </c:pt>
                <c:pt idx="822">
                  <c:v>3.87090606902342E-2</c:v>
                </c:pt>
                <c:pt idx="823">
                  <c:v>-3.9422978936953602E-2</c:v>
                </c:pt>
                <c:pt idx="824">
                  <c:v>3.9946980768889598E-2</c:v>
                </c:pt>
                <c:pt idx="825">
                  <c:v>4.3126845735303003E-2</c:v>
                </c:pt>
                <c:pt idx="826">
                  <c:v>-3.9941383743777099E-2</c:v>
                </c:pt>
                <c:pt idx="827">
                  <c:v>4.73391037999812E-2</c:v>
                </c:pt>
                <c:pt idx="828">
                  <c:v>4.4719489299323997E-2</c:v>
                </c:pt>
                <c:pt idx="829">
                  <c:v>-4.0252921172235501E-2</c:v>
                </c:pt>
                <c:pt idx="830">
                  <c:v>3.5999764029271998E-2</c:v>
                </c:pt>
                <c:pt idx="831">
                  <c:v>-4.5270165918569603E-2</c:v>
                </c:pt>
                <c:pt idx="832">
                  <c:v>5.3617370643515398E-2</c:v>
                </c:pt>
                <c:pt idx="833">
                  <c:v>3.9424034565039602E-2</c:v>
                </c:pt>
                <c:pt idx="834">
                  <c:v>4.46614418711049E-2</c:v>
                </c:pt>
                <c:pt idx="835">
                  <c:v>4.39967003080265E-2</c:v>
                </c:pt>
                <c:pt idx="836">
                  <c:v>-3.8702864848198001E-2</c:v>
                </c:pt>
                <c:pt idx="837">
                  <c:v>-3.7200643260340602E-2</c:v>
                </c:pt>
                <c:pt idx="838">
                  <c:v>-3.8589902253764803E-2</c:v>
                </c:pt>
                <c:pt idx="839">
                  <c:v>-3.5067437177812001E-2</c:v>
                </c:pt>
                <c:pt idx="840">
                  <c:v>3.5844001002758898E-2</c:v>
                </c:pt>
                <c:pt idx="841">
                  <c:v>3.8620531199165802E-2</c:v>
                </c:pt>
                <c:pt idx="842">
                  <c:v>5.0201729887951602E-2</c:v>
                </c:pt>
                <c:pt idx="843">
                  <c:v>-4.4863478498071901E-2</c:v>
                </c:pt>
                <c:pt idx="844">
                  <c:v>-3.2022451150068298E-2</c:v>
                </c:pt>
                <c:pt idx="845">
                  <c:v>4.1876751784198897E-2</c:v>
                </c:pt>
                <c:pt idx="846">
                  <c:v>-3.6567008745699597E-2</c:v>
                </c:pt>
                <c:pt idx="847">
                  <c:v>-4.3453315844566E-2</c:v>
                </c:pt>
                <c:pt idx="848">
                  <c:v>4.5710118294544202E-2</c:v>
                </c:pt>
                <c:pt idx="849">
                  <c:v>4.6634044192938803E-2</c:v>
                </c:pt>
                <c:pt idx="850">
                  <c:v>5.1668378557093303E-2</c:v>
                </c:pt>
                <c:pt idx="851">
                  <c:v>-2.7526781493272701E-2</c:v>
                </c:pt>
                <c:pt idx="852">
                  <c:v>4.6018125255295902E-2</c:v>
                </c:pt>
                <c:pt idx="853">
                  <c:v>4.5451555998285702E-2</c:v>
                </c:pt>
                <c:pt idx="854">
                  <c:v>4.3362306488456098E-2</c:v>
                </c:pt>
                <c:pt idx="855">
                  <c:v>6.4079135314832503E-2</c:v>
                </c:pt>
                <c:pt idx="856">
                  <c:v>4.5533935676748599E-2</c:v>
                </c:pt>
                <c:pt idx="857">
                  <c:v>3.2987445599579002E-2</c:v>
                </c:pt>
                <c:pt idx="858">
                  <c:v>4.69202746284045E-2</c:v>
                </c:pt>
                <c:pt idx="859">
                  <c:v>-3.1601176173040701E-2</c:v>
                </c:pt>
                <c:pt idx="860">
                  <c:v>4.8301202178930899E-2</c:v>
                </c:pt>
                <c:pt idx="861">
                  <c:v>4.0261785031717102E-2</c:v>
                </c:pt>
                <c:pt idx="862">
                  <c:v>-4.82256371688548E-2</c:v>
                </c:pt>
                <c:pt idx="863">
                  <c:v>4.4111462219496703E-2</c:v>
                </c:pt>
                <c:pt idx="864">
                  <c:v>-4.2250610181067599E-2</c:v>
                </c:pt>
                <c:pt idx="865">
                  <c:v>4.4083318010462703E-2</c:v>
                </c:pt>
                <c:pt idx="866">
                  <c:v>3.69834407343161E-2</c:v>
                </c:pt>
                <c:pt idx="867">
                  <c:v>-5.1191767609832399E-2</c:v>
                </c:pt>
                <c:pt idx="868">
                  <c:v>4.4427937735215597E-2</c:v>
                </c:pt>
                <c:pt idx="869">
                  <c:v>-2.3085738160112002E-2</c:v>
                </c:pt>
                <c:pt idx="870">
                  <c:v>-4.5234105368643203E-2</c:v>
                </c:pt>
                <c:pt idx="871">
                  <c:v>-3.73444043757373E-2</c:v>
                </c:pt>
                <c:pt idx="872">
                  <c:v>-4.1892476407921098E-2</c:v>
                </c:pt>
                <c:pt idx="873">
                  <c:v>4.4103893724424997E-2</c:v>
                </c:pt>
                <c:pt idx="874">
                  <c:v>-3.4088767152714299E-2</c:v>
                </c:pt>
                <c:pt idx="875">
                  <c:v>5.38673522679676E-2</c:v>
                </c:pt>
                <c:pt idx="876">
                  <c:v>-4.1450333807933198E-2</c:v>
                </c:pt>
                <c:pt idx="877">
                  <c:v>-4.2381273999732801E-2</c:v>
                </c:pt>
                <c:pt idx="878">
                  <c:v>-3.2478781575103699E-2</c:v>
                </c:pt>
                <c:pt idx="879">
                  <c:v>5.3114798674784497E-2</c:v>
                </c:pt>
                <c:pt idx="880">
                  <c:v>-3.7258825338991899E-2</c:v>
                </c:pt>
                <c:pt idx="881">
                  <c:v>4.9183640160738298E-2</c:v>
                </c:pt>
                <c:pt idx="882">
                  <c:v>3.9995228568427597E-2</c:v>
                </c:pt>
                <c:pt idx="883">
                  <c:v>4.1144059679936999E-2</c:v>
                </c:pt>
                <c:pt idx="884">
                  <c:v>5.2911686744732199E-2</c:v>
                </c:pt>
                <c:pt idx="885">
                  <c:v>-4.0382233909846597E-2</c:v>
                </c:pt>
                <c:pt idx="886">
                  <c:v>-4.51345030300652E-2</c:v>
                </c:pt>
                <c:pt idx="887">
                  <c:v>5.0964173679326298E-2</c:v>
                </c:pt>
                <c:pt idx="888">
                  <c:v>-4.0003694943412403E-2</c:v>
                </c:pt>
                <c:pt idx="889">
                  <c:v>4.7882430264328299E-2</c:v>
                </c:pt>
                <c:pt idx="890">
                  <c:v>-5.0138561912327601E-2</c:v>
                </c:pt>
                <c:pt idx="891">
                  <c:v>4.4431105078849002E-2</c:v>
                </c:pt>
                <c:pt idx="892">
                  <c:v>4.4997907361513101E-2</c:v>
                </c:pt>
                <c:pt idx="893">
                  <c:v>4.3594880885532199E-2</c:v>
                </c:pt>
                <c:pt idx="894">
                  <c:v>-4.8807413342424E-2</c:v>
                </c:pt>
                <c:pt idx="895">
                  <c:v>4.7072351275486299E-2</c:v>
                </c:pt>
                <c:pt idx="896">
                  <c:v>-3.9627676699884901E-2</c:v>
                </c:pt>
                <c:pt idx="897">
                  <c:v>4.4183780696673898E-2</c:v>
                </c:pt>
                <c:pt idx="898">
                  <c:v>4.8309996702043903E-2</c:v>
                </c:pt>
                <c:pt idx="899">
                  <c:v>4.7905088253473498E-2</c:v>
                </c:pt>
                <c:pt idx="900">
                  <c:v>-4.74107292661584E-2</c:v>
                </c:pt>
                <c:pt idx="901">
                  <c:v>4.4902407844925898E-2</c:v>
                </c:pt>
                <c:pt idx="902">
                  <c:v>3.62721644351525E-2</c:v>
                </c:pt>
                <c:pt idx="903">
                  <c:v>-4.3047982444163302E-2</c:v>
                </c:pt>
                <c:pt idx="904">
                  <c:v>-5.0582454340071803E-2</c:v>
                </c:pt>
                <c:pt idx="905">
                  <c:v>-1.87725246120387E-2</c:v>
                </c:pt>
                <c:pt idx="906">
                  <c:v>-5.6338848156562198E-2</c:v>
                </c:pt>
                <c:pt idx="907">
                  <c:v>5.1114752653992401E-2</c:v>
                </c:pt>
                <c:pt idx="908">
                  <c:v>-3.4132417559263203E-2</c:v>
                </c:pt>
                <c:pt idx="909">
                  <c:v>4.4673416714196203E-2</c:v>
                </c:pt>
                <c:pt idx="910">
                  <c:v>4.7682943397154301E-2</c:v>
                </c:pt>
                <c:pt idx="911">
                  <c:v>5.1778020628257398E-2</c:v>
                </c:pt>
                <c:pt idx="912">
                  <c:v>-4.8276025282037602E-2</c:v>
                </c:pt>
                <c:pt idx="913">
                  <c:v>-4.7630749794138998E-2</c:v>
                </c:pt>
                <c:pt idx="914">
                  <c:v>4.6520368190628401E-2</c:v>
                </c:pt>
                <c:pt idx="915">
                  <c:v>4.9409327531237897E-2</c:v>
                </c:pt>
                <c:pt idx="916">
                  <c:v>4.8571310301091103E-2</c:v>
                </c:pt>
                <c:pt idx="917">
                  <c:v>-4.1727411710127699E-2</c:v>
                </c:pt>
                <c:pt idx="918">
                  <c:v>-4.6572609767309897E-2</c:v>
                </c:pt>
                <c:pt idx="919">
                  <c:v>5.39401096446036E-2</c:v>
                </c:pt>
                <c:pt idx="920">
                  <c:v>5.0541385846432599E-2</c:v>
                </c:pt>
                <c:pt idx="921">
                  <c:v>-5.2518470534009903E-2</c:v>
                </c:pt>
                <c:pt idx="922">
                  <c:v>-5.2243653355380899E-2</c:v>
                </c:pt>
                <c:pt idx="923">
                  <c:v>5.2908124038123901E-2</c:v>
                </c:pt>
                <c:pt idx="924">
                  <c:v>-5.4886242383470701E-2</c:v>
                </c:pt>
                <c:pt idx="925">
                  <c:v>-5.6298120367009097E-2</c:v>
                </c:pt>
                <c:pt idx="926">
                  <c:v>3.5943214485316399E-2</c:v>
                </c:pt>
                <c:pt idx="927">
                  <c:v>-4.2593527912010598E-2</c:v>
                </c:pt>
                <c:pt idx="928">
                  <c:v>3.4190951883194397E-2</c:v>
                </c:pt>
                <c:pt idx="929">
                  <c:v>5.7831105310584698E-2</c:v>
                </c:pt>
                <c:pt idx="930">
                  <c:v>5.2330332816722502E-2</c:v>
                </c:pt>
                <c:pt idx="931">
                  <c:v>4.99384963614826E-2</c:v>
                </c:pt>
                <c:pt idx="932">
                  <c:v>5.4509654252666399E-2</c:v>
                </c:pt>
                <c:pt idx="933">
                  <c:v>5.2739380385496297E-2</c:v>
                </c:pt>
                <c:pt idx="934">
                  <c:v>-4.8004038270207897E-2</c:v>
                </c:pt>
                <c:pt idx="935">
                  <c:v>-5.1760399565445002E-2</c:v>
                </c:pt>
                <c:pt idx="936">
                  <c:v>-4.2759547705817802E-2</c:v>
                </c:pt>
                <c:pt idx="937">
                  <c:v>5.10560076889401E-2</c:v>
                </c:pt>
                <c:pt idx="938">
                  <c:v>-5.43896576324501E-2</c:v>
                </c:pt>
                <c:pt idx="939">
                  <c:v>4.8180988067341703E-2</c:v>
                </c:pt>
                <c:pt idx="940">
                  <c:v>-5.8726232593930297E-2</c:v>
                </c:pt>
                <c:pt idx="941">
                  <c:v>4.8941028281502201E-2</c:v>
                </c:pt>
                <c:pt idx="942">
                  <c:v>-4.7561147894173698E-2</c:v>
                </c:pt>
                <c:pt idx="943">
                  <c:v>6.33972064844361E-2</c:v>
                </c:pt>
                <c:pt idx="944">
                  <c:v>-5.7441539932556698E-2</c:v>
                </c:pt>
                <c:pt idx="945">
                  <c:v>-4.1492890461889601E-2</c:v>
                </c:pt>
                <c:pt idx="946">
                  <c:v>5.7326558782155999E-2</c:v>
                </c:pt>
                <c:pt idx="947">
                  <c:v>3.7050741139705301E-2</c:v>
                </c:pt>
                <c:pt idx="948">
                  <c:v>-3.1803688228419703E-2</c:v>
                </c:pt>
                <c:pt idx="949">
                  <c:v>5.1459882929752003E-2</c:v>
                </c:pt>
                <c:pt idx="950">
                  <c:v>-5.7348397729991202E-2</c:v>
                </c:pt>
                <c:pt idx="951">
                  <c:v>-5.7968258903827799E-2</c:v>
                </c:pt>
                <c:pt idx="952">
                  <c:v>-5.8029424838385003E-2</c:v>
                </c:pt>
                <c:pt idx="953">
                  <c:v>-4.8507300889155898E-2</c:v>
                </c:pt>
                <c:pt idx="954">
                  <c:v>-5.0586366861985997E-2</c:v>
                </c:pt>
                <c:pt idx="955">
                  <c:v>-5.8457494409168503E-2</c:v>
                </c:pt>
                <c:pt idx="956">
                  <c:v>5.5036047011323502E-2</c:v>
                </c:pt>
                <c:pt idx="957">
                  <c:v>-5.3581679434352998E-2</c:v>
                </c:pt>
                <c:pt idx="958">
                  <c:v>-5.73873610211365E-2</c:v>
                </c:pt>
                <c:pt idx="959">
                  <c:v>6.4373006966011198E-2</c:v>
                </c:pt>
                <c:pt idx="960">
                  <c:v>-5.0893091539032598E-2</c:v>
                </c:pt>
                <c:pt idx="961">
                  <c:v>-4.65019992041283E-2</c:v>
                </c:pt>
                <c:pt idx="962">
                  <c:v>4.63218199967299E-2</c:v>
                </c:pt>
                <c:pt idx="963">
                  <c:v>4.8051066789430802E-2</c:v>
                </c:pt>
                <c:pt idx="964">
                  <c:v>5.5793796104160097E-2</c:v>
                </c:pt>
                <c:pt idx="965">
                  <c:v>5.8520414098544901E-2</c:v>
                </c:pt>
                <c:pt idx="966">
                  <c:v>-4.4300857821378999E-2</c:v>
                </c:pt>
                <c:pt idx="967">
                  <c:v>3.8313981558019898E-2</c:v>
                </c:pt>
                <c:pt idx="968">
                  <c:v>5.85655981722948E-2</c:v>
                </c:pt>
                <c:pt idx="969">
                  <c:v>5.8035501655252598E-2</c:v>
                </c:pt>
                <c:pt idx="970">
                  <c:v>-5.1786675892087901E-2</c:v>
                </c:pt>
                <c:pt idx="971">
                  <c:v>-5.5830780540808297E-2</c:v>
                </c:pt>
                <c:pt idx="972">
                  <c:v>-5.9265203390125698E-2</c:v>
                </c:pt>
                <c:pt idx="973">
                  <c:v>5.8358584113125098E-2</c:v>
                </c:pt>
                <c:pt idx="974">
                  <c:v>5.0024880525586402E-2</c:v>
                </c:pt>
                <c:pt idx="975">
                  <c:v>-5.7152594589988302E-2</c:v>
                </c:pt>
                <c:pt idx="976">
                  <c:v>-6.6223631604833105E-2</c:v>
                </c:pt>
                <c:pt idx="977">
                  <c:v>4.85429505734103E-2</c:v>
                </c:pt>
                <c:pt idx="978">
                  <c:v>3.3544933978184498E-2</c:v>
                </c:pt>
                <c:pt idx="979">
                  <c:v>5.4694771593370703E-2</c:v>
                </c:pt>
                <c:pt idx="980">
                  <c:v>-5.2273859758997197E-2</c:v>
                </c:pt>
                <c:pt idx="981">
                  <c:v>-6.0187108500827299E-2</c:v>
                </c:pt>
                <c:pt idx="982">
                  <c:v>-4.1738755515173101E-2</c:v>
                </c:pt>
                <c:pt idx="983">
                  <c:v>5.7223380134968901E-2</c:v>
                </c:pt>
                <c:pt idx="984">
                  <c:v>4.7431118478897603E-2</c:v>
                </c:pt>
                <c:pt idx="985">
                  <c:v>-5.3587573954178097E-2</c:v>
                </c:pt>
                <c:pt idx="986">
                  <c:v>5.7837020305178601E-2</c:v>
                </c:pt>
                <c:pt idx="987">
                  <c:v>-4.5388096729755099E-2</c:v>
                </c:pt>
                <c:pt idx="988">
                  <c:v>-5.5956051223808999E-2</c:v>
                </c:pt>
                <c:pt idx="989">
                  <c:v>-4.9774260948821203E-2</c:v>
                </c:pt>
                <c:pt idx="990">
                  <c:v>6.6910666573444702E-2</c:v>
                </c:pt>
                <c:pt idx="991">
                  <c:v>-6.3081968131417004E-2</c:v>
                </c:pt>
                <c:pt idx="992">
                  <c:v>5.7349258650129901E-2</c:v>
                </c:pt>
                <c:pt idx="993">
                  <c:v>9.8585814777570099E-2</c:v>
                </c:pt>
                <c:pt idx="994">
                  <c:v>5.43556560060863E-2</c:v>
                </c:pt>
                <c:pt idx="995">
                  <c:v>6.4725921140266707E-2</c:v>
                </c:pt>
                <c:pt idx="996">
                  <c:v>5.1256063565104398E-2</c:v>
                </c:pt>
                <c:pt idx="997">
                  <c:v>5.0466956554148998E-2</c:v>
                </c:pt>
                <c:pt idx="998">
                  <c:v>4.5349217976752697E-2</c:v>
                </c:pt>
                <c:pt idx="999">
                  <c:v>-4.5307308844424403E-2</c:v>
                </c:pt>
                <c:pt idx="1000">
                  <c:v>-5.42391363261433E-2</c:v>
                </c:pt>
                <c:pt idx="1001">
                  <c:v>-5.5161858952644097E-2</c:v>
                </c:pt>
                <c:pt idx="1002">
                  <c:v>-4.4119740147173597E-2</c:v>
                </c:pt>
                <c:pt idx="1003">
                  <c:v>5.7406916362295501E-2</c:v>
                </c:pt>
                <c:pt idx="1004">
                  <c:v>-5.8118743945568999E-2</c:v>
                </c:pt>
                <c:pt idx="1005">
                  <c:v>-5.34222813780778E-2</c:v>
                </c:pt>
                <c:pt idx="1006">
                  <c:v>5.9011052947679603E-2</c:v>
                </c:pt>
                <c:pt idx="1007">
                  <c:v>-4.6633191200426E-2</c:v>
                </c:pt>
                <c:pt idx="1008">
                  <c:v>9.2345623270729899E-2</c:v>
                </c:pt>
                <c:pt idx="1009">
                  <c:v>5.4754419185600998E-2</c:v>
                </c:pt>
                <c:pt idx="1010">
                  <c:v>-3.23217595857173E-2</c:v>
                </c:pt>
                <c:pt idx="1011">
                  <c:v>-8.3002906897793105E-2</c:v>
                </c:pt>
                <c:pt idx="1012">
                  <c:v>5.6687930827169102E-2</c:v>
                </c:pt>
                <c:pt idx="1013">
                  <c:v>6.8614386945800507E-2</c:v>
                </c:pt>
                <c:pt idx="1014">
                  <c:v>-6.0889585282169603E-2</c:v>
                </c:pt>
                <c:pt idx="1015">
                  <c:v>-4.0746663676053702E-2</c:v>
                </c:pt>
                <c:pt idx="1016">
                  <c:v>6.1157449576345002E-2</c:v>
                </c:pt>
                <c:pt idx="1017">
                  <c:v>5.2341050689588102E-2</c:v>
                </c:pt>
                <c:pt idx="1018">
                  <c:v>6.0671265931739403E-2</c:v>
                </c:pt>
                <c:pt idx="1019">
                  <c:v>-4.9552393525367701E-2</c:v>
                </c:pt>
                <c:pt idx="1020">
                  <c:v>-5.53630303204002E-2</c:v>
                </c:pt>
                <c:pt idx="1021">
                  <c:v>4.5749047206633198E-2</c:v>
                </c:pt>
                <c:pt idx="1022">
                  <c:v>-6.1004696312990797E-2</c:v>
                </c:pt>
                <c:pt idx="1023">
                  <c:v>-4.9029782373883203E-2</c:v>
                </c:pt>
                <c:pt idx="1024">
                  <c:v>-8.5359149417567295E-2</c:v>
                </c:pt>
                <c:pt idx="1025">
                  <c:v>-5.4747152227313002E-2</c:v>
                </c:pt>
                <c:pt idx="1026">
                  <c:v>-5.5681218340657299E-2</c:v>
                </c:pt>
                <c:pt idx="1027">
                  <c:v>-5.2240991142154997E-2</c:v>
                </c:pt>
                <c:pt idx="1028">
                  <c:v>-5.1692776718310698E-2</c:v>
                </c:pt>
                <c:pt idx="1029">
                  <c:v>-9.9131300342583703E-2</c:v>
                </c:pt>
                <c:pt idx="1030">
                  <c:v>6.5328840226361998E-2</c:v>
                </c:pt>
                <c:pt idx="1031">
                  <c:v>-6.2222222551835203E-2</c:v>
                </c:pt>
                <c:pt idx="1032">
                  <c:v>7.3887675610777595E-2</c:v>
                </c:pt>
                <c:pt idx="1033">
                  <c:v>9.0074551848922602E-2</c:v>
                </c:pt>
                <c:pt idx="1034">
                  <c:v>5.5521737677267403E-2</c:v>
                </c:pt>
                <c:pt idx="1035">
                  <c:v>-8.8972706906914098E-2</c:v>
                </c:pt>
                <c:pt idx="1036">
                  <c:v>-5.1703425380661298E-2</c:v>
                </c:pt>
                <c:pt idx="1037">
                  <c:v>-4.8163276438299499E-2</c:v>
                </c:pt>
                <c:pt idx="1038">
                  <c:v>5.6604368507128799E-2</c:v>
                </c:pt>
                <c:pt idx="1039">
                  <c:v>-9.3837752240018002E-2</c:v>
                </c:pt>
                <c:pt idx="1040">
                  <c:v>-4.6529617167096297E-2</c:v>
                </c:pt>
                <c:pt idx="1041">
                  <c:v>-5.4528741364029097E-2</c:v>
                </c:pt>
                <c:pt idx="1042">
                  <c:v>6.3338171244693195E-2</c:v>
                </c:pt>
                <c:pt idx="1043">
                  <c:v>-7.2529988910574494E-2</c:v>
                </c:pt>
                <c:pt idx="1044">
                  <c:v>-5.3331808922147998E-2</c:v>
                </c:pt>
                <c:pt idx="1045">
                  <c:v>5.2210937500610503E-2</c:v>
                </c:pt>
                <c:pt idx="1046">
                  <c:v>7.0975885247563597E-2</c:v>
                </c:pt>
                <c:pt idx="1047">
                  <c:v>8.2978979610885906E-2</c:v>
                </c:pt>
                <c:pt idx="1048">
                  <c:v>5.3621710780888399E-2</c:v>
                </c:pt>
                <c:pt idx="1049">
                  <c:v>-6.0651870893141502E-2</c:v>
                </c:pt>
                <c:pt idx="1050">
                  <c:v>7.6847200476288999E-2</c:v>
                </c:pt>
                <c:pt idx="1051">
                  <c:v>6.0600004729006403E-2</c:v>
                </c:pt>
                <c:pt idx="1052">
                  <c:v>-6.4445062250131899E-2</c:v>
                </c:pt>
                <c:pt idx="1053">
                  <c:v>-6.3094799603523197E-2</c:v>
                </c:pt>
                <c:pt idx="1054">
                  <c:v>6.1981580029636003E-2</c:v>
                </c:pt>
                <c:pt idx="1055">
                  <c:v>4.9723656650072397E-2</c:v>
                </c:pt>
                <c:pt idx="1056">
                  <c:v>6.1013210733670997E-2</c:v>
                </c:pt>
                <c:pt idx="1057">
                  <c:v>-4.1518744504385897E-2</c:v>
                </c:pt>
                <c:pt idx="1058">
                  <c:v>-6.3961026134670099E-2</c:v>
                </c:pt>
                <c:pt idx="1059">
                  <c:v>6.1567127990748503E-2</c:v>
                </c:pt>
                <c:pt idx="1060">
                  <c:v>-8.6875263659647095E-2</c:v>
                </c:pt>
                <c:pt idx="1061">
                  <c:v>5.5284180192748299E-2</c:v>
                </c:pt>
                <c:pt idx="1062">
                  <c:v>6.1042723061539003E-2</c:v>
                </c:pt>
                <c:pt idx="1063">
                  <c:v>-5.48878139947932E-2</c:v>
                </c:pt>
                <c:pt idx="1064">
                  <c:v>8.4008384547551301E-2</c:v>
                </c:pt>
                <c:pt idx="1065">
                  <c:v>-6.2526226442852398E-2</c:v>
                </c:pt>
                <c:pt idx="1066">
                  <c:v>6.3222630085351395E-2</c:v>
                </c:pt>
                <c:pt idx="1067">
                  <c:v>6.6691128280980394E-2</c:v>
                </c:pt>
                <c:pt idx="1068">
                  <c:v>-6.5787396434505596E-2</c:v>
                </c:pt>
                <c:pt idx="1069">
                  <c:v>-6.21354940324199E-2</c:v>
                </c:pt>
                <c:pt idx="1070">
                  <c:v>6.0835956628851502E-2</c:v>
                </c:pt>
                <c:pt idx="1071">
                  <c:v>-6.7181628554760203E-2</c:v>
                </c:pt>
                <c:pt idx="1072">
                  <c:v>-3.6918377920310698E-2</c:v>
                </c:pt>
                <c:pt idx="1073">
                  <c:v>-7.0523839798960403E-2</c:v>
                </c:pt>
                <c:pt idx="1074">
                  <c:v>7.6685882909705905E-2</c:v>
                </c:pt>
                <c:pt idx="1075">
                  <c:v>7.9668936881075805E-2</c:v>
                </c:pt>
                <c:pt idx="1076">
                  <c:v>-6.2768282294750996E-2</c:v>
                </c:pt>
                <c:pt idx="1077">
                  <c:v>7.3845272549005206E-2</c:v>
                </c:pt>
                <c:pt idx="1078">
                  <c:v>-4.8284476475179701E-2</c:v>
                </c:pt>
                <c:pt idx="1079">
                  <c:v>5.6563855945616803E-2</c:v>
                </c:pt>
                <c:pt idx="1080">
                  <c:v>-6.8465301633429093E-2</c:v>
                </c:pt>
                <c:pt idx="1081">
                  <c:v>5.93131387038206E-2</c:v>
                </c:pt>
                <c:pt idx="1082">
                  <c:v>-5.3020190215255399E-2</c:v>
                </c:pt>
                <c:pt idx="1083">
                  <c:v>-6.5760095761045398E-2</c:v>
                </c:pt>
                <c:pt idx="1084">
                  <c:v>-6.50167755891288E-2</c:v>
                </c:pt>
                <c:pt idx="1085">
                  <c:v>-5.5023113781392297E-2</c:v>
                </c:pt>
                <c:pt idx="1086">
                  <c:v>6.6356084706906904E-2</c:v>
                </c:pt>
                <c:pt idx="1087">
                  <c:v>7.1576080045203105E-2</c:v>
                </c:pt>
                <c:pt idx="1088">
                  <c:v>7.5070952952388303E-2</c:v>
                </c:pt>
                <c:pt idx="1089">
                  <c:v>-7.6130144315065207E-2</c:v>
                </c:pt>
                <c:pt idx="1090">
                  <c:v>-6.0252954627253802E-2</c:v>
                </c:pt>
                <c:pt idx="1091">
                  <c:v>5.3263053396339598E-2</c:v>
                </c:pt>
                <c:pt idx="1092">
                  <c:v>6.5470354732274999E-2</c:v>
                </c:pt>
                <c:pt idx="1093">
                  <c:v>-5.8230830693988399E-2</c:v>
                </c:pt>
                <c:pt idx="1094">
                  <c:v>-4.4377466768335601E-2</c:v>
                </c:pt>
                <c:pt idx="1095">
                  <c:v>6.1543805708385899E-2</c:v>
                </c:pt>
                <c:pt idx="1096">
                  <c:v>6.6381538688285502E-2</c:v>
                </c:pt>
                <c:pt idx="1097">
                  <c:v>-5.9826204382592597E-2</c:v>
                </c:pt>
                <c:pt idx="1098">
                  <c:v>5.8739702433081402E-2</c:v>
                </c:pt>
                <c:pt idx="1099">
                  <c:v>5.6671989029913598E-2</c:v>
                </c:pt>
                <c:pt idx="1100">
                  <c:v>5.8653463465098803E-2</c:v>
                </c:pt>
                <c:pt idx="1101">
                  <c:v>6.6805980569292905E-2</c:v>
                </c:pt>
                <c:pt idx="1102">
                  <c:v>-6.6649575978904405E-2</c:v>
                </c:pt>
                <c:pt idx="1103">
                  <c:v>5.4573796502714302E-2</c:v>
                </c:pt>
                <c:pt idx="1104">
                  <c:v>-7.2369238671409403E-2</c:v>
                </c:pt>
                <c:pt idx="1105">
                  <c:v>6.9805782158826296E-2</c:v>
                </c:pt>
                <c:pt idx="1106">
                  <c:v>6.2694885612883694E-2</c:v>
                </c:pt>
                <c:pt idx="1107">
                  <c:v>-8.5897828822448702E-2</c:v>
                </c:pt>
                <c:pt idx="1108">
                  <c:v>-4.3354191057546301E-2</c:v>
                </c:pt>
                <c:pt idx="1109">
                  <c:v>-7.8755324596727405E-2</c:v>
                </c:pt>
                <c:pt idx="1110">
                  <c:v>6.3992008849992399E-2</c:v>
                </c:pt>
                <c:pt idx="1111">
                  <c:v>-6.8558277884090996E-2</c:v>
                </c:pt>
                <c:pt idx="1112">
                  <c:v>-5.6827396863299302E-2</c:v>
                </c:pt>
                <c:pt idx="1113">
                  <c:v>-6.7565297162307997E-2</c:v>
                </c:pt>
                <c:pt idx="1114">
                  <c:v>-6.20879859932367E-2</c:v>
                </c:pt>
                <c:pt idx="1115">
                  <c:v>-7.1240741461847001E-2</c:v>
                </c:pt>
                <c:pt idx="1116">
                  <c:v>6.6680163176166096E-2</c:v>
                </c:pt>
                <c:pt idx="1117">
                  <c:v>8.3965450714502496E-2</c:v>
                </c:pt>
                <c:pt idx="1118">
                  <c:v>6.2982878666765302E-2</c:v>
                </c:pt>
                <c:pt idx="1119">
                  <c:v>-7.5748088148634804E-2</c:v>
                </c:pt>
                <c:pt idx="1120">
                  <c:v>-7.3284924217551006E-2</c:v>
                </c:pt>
                <c:pt idx="1121">
                  <c:v>5.8803618851690602E-2</c:v>
                </c:pt>
                <c:pt idx="1122">
                  <c:v>6.9429180305614305E-2</c:v>
                </c:pt>
                <c:pt idx="1123">
                  <c:v>-6.38874933954518E-2</c:v>
                </c:pt>
                <c:pt idx="1124">
                  <c:v>5.9702777600767802E-2</c:v>
                </c:pt>
                <c:pt idx="1125">
                  <c:v>-5.1271988187236002E-2</c:v>
                </c:pt>
                <c:pt idx="1126">
                  <c:v>-5.3044936950710102E-2</c:v>
                </c:pt>
                <c:pt idx="1127">
                  <c:v>8.8700879821762793E-2</c:v>
                </c:pt>
                <c:pt idx="1128">
                  <c:v>6.4315178012071594E-2</c:v>
                </c:pt>
                <c:pt idx="1129">
                  <c:v>9.72421544891586E-2</c:v>
                </c:pt>
                <c:pt idx="1130">
                  <c:v>7.6248592165080301E-2</c:v>
                </c:pt>
                <c:pt idx="1131">
                  <c:v>6.4619489887698403E-2</c:v>
                </c:pt>
                <c:pt idx="1132">
                  <c:v>7.3100264579662899E-2</c:v>
                </c:pt>
                <c:pt idx="1133">
                  <c:v>-6.0722301995037302E-2</c:v>
                </c:pt>
                <c:pt idx="1134">
                  <c:v>-5.5027991202806499E-2</c:v>
                </c:pt>
                <c:pt idx="1135">
                  <c:v>-8.6440185581757506E-2</c:v>
                </c:pt>
                <c:pt idx="1136">
                  <c:v>6.6800273439009003E-2</c:v>
                </c:pt>
                <c:pt idx="1137">
                  <c:v>-6.8084349938711305E-2</c:v>
                </c:pt>
                <c:pt idx="1138">
                  <c:v>7.4755667602512996E-2</c:v>
                </c:pt>
                <c:pt idx="1139">
                  <c:v>-7.2348756231277206E-2</c:v>
                </c:pt>
                <c:pt idx="1140">
                  <c:v>8.1204283136383101E-2</c:v>
                </c:pt>
                <c:pt idx="1141">
                  <c:v>7.4898437854393402E-2</c:v>
                </c:pt>
                <c:pt idx="1142">
                  <c:v>8.3127538671039405E-2</c:v>
                </c:pt>
                <c:pt idx="1143">
                  <c:v>-6.2305499605987399E-2</c:v>
                </c:pt>
                <c:pt idx="1144">
                  <c:v>5.71019410903005E-2</c:v>
                </c:pt>
                <c:pt idx="1145">
                  <c:v>8.1590226994047402E-2</c:v>
                </c:pt>
                <c:pt idx="1146">
                  <c:v>-7.4547265965674195E-2</c:v>
                </c:pt>
                <c:pt idx="1147">
                  <c:v>7.0614588436487893E-2</c:v>
                </c:pt>
                <c:pt idx="1148">
                  <c:v>-7.1963210273695899E-2</c:v>
                </c:pt>
                <c:pt idx="1149">
                  <c:v>-6.8530137093806398E-2</c:v>
                </c:pt>
                <c:pt idx="1150">
                  <c:v>-6.15387756140158E-2</c:v>
                </c:pt>
                <c:pt idx="1151">
                  <c:v>-7.1550757628609102E-2</c:v>
                </c:pt>
                <c:pt idx="1152">
                  <c:v>-8.5280782741309305E-2</c:v>
                </c:pt>
                <c:pt idx="1153">
                  <c:v>-5.1013436265338601E-2</c:v>
                </c:pt>
                <c:pt idx="1154">
                  <c:v>-5.7338113036421501E-2</c:v>
                </c:pt>
                <c:pt idx="1155">
                  <c:v>-7.5956250273474996E-2</c:v>
                </c:pt>
                <c:pt idx="1156">
                  <c:v>-6.6654866069587607E-2</c:v>
                </c:pt>
                <c:pt idx="1157">
                  <c:v>-7.1987174711048804E-2</c:v>
                </c:pt>
                <c:pt idx="1158">
                  <c:v>-5.7814360524526098E-2</c:v>
                </c:pt>
                <c:pt idx="1159">
                  <c:v>-7.8990789712442402E-2</c:v>
                </c:pt>
                <c:pt idx="1160">
                  <c:v>7.1430846336546394E-2</c:v>
                </c:pt>
                <c:pt idx="1161">
                  <c:v>-8.7281721404544696E-2</c:v>
                </c:pt>
                <c:pt idx="1162">
                  <c:v>7.3386798116202898E-2</c:v>
                </c:pt>
                <c:pt idx="1163">
                  <c:v>8.0837840252068194E-2</c:v>
                </c:pt>
                <c:pt idx="1164">
                  <c:v>-7.8841408024753798E-2</c:v>
                </c:pt>
                <c:pt idx="1165">
                  <c:v>-6.8597205795527194E-2</c:v>
                </c:pt>
                <c:pt idx="1166">
                  <c:v>8.5290767502123097E-2</c:v>
                </c:pt>
                <c:pt idx="1167">
                  <c:v>6.9310204408074796E-2</c:v>
                </c:pt>
                <c:pt idx="1168">
                  <c:v>6.5197809002424695E-2</c:v>
                </c:pt>
                <c:pt idx="1169">
                  <c:v>-6.7070366825037406E-2</c:v>
                </c:pt>
                <c:pt idx="1170">
                  <c:v>7.4585087737135E-2</c:v>
                </c:pt>
                <c:pt idx="1171">
                  <c:v>7.5515343491423095E-2</c:v>
                </c:pt>
                <c:pt idx="1172">
                  <c:v>7.59976098792573E-2</c:v>
                </c:pt>
                <c:pt idx="1173">
                  <c:v>-7.2782909155558295E-2</c:v>
                </c:pt>
                <c:pt idx="1174">
                  <c:v>6.7285487594372806E-2</c:v>
                </c:pt>
                <c:pt idx="1175">
                  <c:v>7.4476598390347606E-2</c:v>
                </c:pt>
                <c:pt idx="1176">
                  <c:v>-6.67076101921035E-2</c:v>
                </c:pt>
                <c:pt idx="1177">
                  <c:v>-8.3678756640744006E-2</c:v>
                </c:pt>
                <c:pt idx="1178">
                  <c:v>-6.1468549932752498E-2</c:v>
                </c:pt>
                <c:pt idx="1179">
                  <c:v>0.10802680813402001</c:v>
                </c:pt>
                <c:pt idx="1180">
                  <c:v>-7.6704905451157199E-2</c:v>
                </c:pt>
                <c:pt idx="1181">
                  <c:v>8.6108345838658104E-2</c:v>
                </c:pt>
                <c:pt idx="1182">
                  <c:v>8.8233718385371501E-2</c:v>
                </c:pt>
                <c:pt idx="1183">
                  <c:v>7.8709007387058702E-2</c:v>
                </c:pt>
                <c:pt idx="1184">
                  <c:v>-8.3316598499936501E-2</c:v>
                </c:pt>
                <c:pt idx="1185">
                  <c:v>-6.46379528502041E-2</c:v>
                </c:pt>
                <c:pt idx="1186">
                  <c:v>-8.3515411441468498E-2</c:v>
                </c:pt>
                <c:pt idx="1187">
                  <c:v>6.6152618489778103E-2</c:v>
                </c:pt>
                <c:pt idx="1188">
                  <c:v>-6.9567114627392401E-2</c:v>
                </c:pt>
                <c:pt idx="1189">
                  <c:v>-6.4443359050642607E-2</c:v>
                </c:pt>
                <c:pt idx="1190">
                  <c:v>-7.8223614842562197E-2</c:v>
                </c:pt>
                <c:pt idx="1191">
                  <c:v>-9.4507522278168193E-2</c:v>
                </c:pt>
                <c:pt idx="1192">
                  <c:v>6.3481597731805603E-2</c:v>
                </c:pt>
                <c:pt idx="1193">
                  <c:v>-8.1393394727575993E-2</c:v>
                </c:pt>
                <c:pt idx="1194">
                  <c:v>-7.0980064887646105E-2</c:v>
                </c:pt>
                <c:pt idx="1195">
                  <c:v>5.2954965246754297E-2</c:v>
                </c:pt>
                <c:pt idx="1196">
                  <c:v>-7.8318570661057504E-2</c:v>
                </c:pt>
                <c:pt idx="1197">
                  <c:v>6.6420909852169405E-2</c:v>
                </c:pt>
                <c:pt idx="1198">
                  <c:v>-6.9144607009781506E-2</c:v>
                </c:pt>
                <c:pt idx="1199">
                  <c:v>7.8098678875379204E-2</c:v>
                </c:pt>
                <c:pt idx="1200">
                  <c:v>6.8003732057143704E-2</c:v>
                </c:pt>
                <c:pt idx="1201">
                  <c:v>8.4423636439581201E-2</c:v>
                </c:pt>
                <c:pt idx="1202">
                  <c:v>7.2761762693585599E-2</c:v>
                </c:pt>
                <c:pt idx="1203">
                  <c:v>7.2576300794080104E-2</c:v>
                </c:pt>
                <c:pt idx="1204">
                  <c:v>7.6412918953176895E-2</c:v>
                </c:pt>
                <c:pt idx="1205">
                  <c:v>6.1566835777841097E-2</c:v>
                </c:pt>
                <c:pt idx="1206">
                  <c:v>7.9643892218275503E-2</c:v>
                </c:pt>
                <c:pt idx="1207">
                  <c:v>-5.4831609387052303E-2</c:v>
                </c:pt>
                <c:pt idx="1208">
                  <c:v>6.90971972342658E-2</c:v>
                </c:pt>
                <c:pt idx="1209">
                  <c:v>-6.8236026131393401E-2</c:v>
                </c:pt>
                <c:pt idx="1210">
                  <c:v>6.4461287041870194E-2</c:v>
                </c:pt>
                <c:pt idx="1211">
                  <c:v>9.8575930914671497E-2</c:v>
                </c:pt>
                <c:pt idx="1212">
                  <c:v>-8.2319124653384396E-2</c:v>
                </c:pt>
                <c:pt idx="1213">
                  <c:v>-8.0982426510863403E-2</c:v>
                </c:pt>
                <c:pt idx="1214">
                  <c:v>-8.1165337446969202E-2</c:v>
                </c:pt>
                <c:pt idx="1215">
                  <c:v>7.3807282588790699E-2</c:v>
                </c:pt>
                <c:pt idx="1216">
                  <c:v>8.5213233472789696E-2</c:v>
                </c:pt>
                <c:pt idx="1217">
                  <c:v>-6.9852992160649996E-2</c:v>
                </c:pt>
                <c:pt idx="1218">
                  <c:v>-6.8075478221906294E-2</c:v>
                </c:pt>
                <c:pt idx="1219">
                  <c:v>8.0892251376719404E-2</c:v>
                </c:pt>
                <c:pt idx="1220">
                  <c:v>5.6899235466107499E-2</c:v>
                </c:pt>
                <c:pt idx="1221">
                  <c:v>7.9203489008482106E-2</c:v>
                </c:pt>
                <c:pt idx="1222">
                  <c:v>-8.6965050388670806E-2</c:v>
                </c:pt>
                <c:pt idx="1223">
                  <c:v>-8.8684118644826407E-2</c:v>
                </c:pt>
                <c:pt idx="1224">
                  <c:v>0.107938090511771</c:v>
                </c:pt>
                <c:pt idx="1225">
                  <c:v>-7.8114029290860296E-2</c:v>
                </c:pt>
                <c:pt idx="1226">
                  <c:v>-7.9945288949639204E-2</c:v>
                </c:pt>
                <c:pt idx="1227">
                  <c:v>-7.1191003524750496E-2</c:v>
                </c:pt>
                <c:pt idx="1228">
                  <c:v>8.40301589578899E-2</c:v>
                </c:pt>
                <c:pt idx="1229">
                  <c:v>-7.0963925588860194E-2</c:v>
                </c:pt>
                <c:pt idx="1230">
                  <c:v>-7.5702308659037501E-2</c:v>
                </c:pt>
                <c:pt idx="1231">
                  <c:v>-4.0150621557581298E-2</c:v>
                </c:pt>
                <c:pt idx="1232">
                  <c:v>-6.5695796445544505E-2</c:v>
                </c:pt>
                <c:pt idx="1233">
                  <c:v>8.8438090369605801E-2</c:v>
                </c:pt>
                <c:pt idx="1234">
                  <c:v>8.1843252089234597E-2</c:v>
                </c:pt>
                <c:pt idx="1235">
                  <c:v>6.9516357252338401E-2</c:v>
                </c:pt>
                <c:pt idx="1236">
                  <c:v>-7.7670186805026006E-2</c:v>
                </c:pt>
                <c:pt idx="1237">
                  <c:v>-7.0576180119619802E-2</c:v>
                </c:pt>
                <c:pt idx="1238">
                  <c:v>7.0208954447540606E-2</c:v>
                </c:pt>
                <c:pt idx="1239">
                  <c:v>8.3403074741023195E-2</c:v>
                </c:pt>
                <c:pt idx="1240">
                  <c:v>7.4360360518774593E-2</c:v>
                </c:pt>
                <c:pt idx="1241">
                  <c:v>8.8122661503502703E-2</c:v>
                </c:pt>
                <c:pt idx="1242">
                  <c:v>-7.7526799887246603E-2</c:v>
                </c:pt>
                <c:pt idx="1243">
                  <c:v>6.9766211158397998E-2</c:v>
                </c:pt>
                <c:pt idx="1244">
                  <c:v>-0.113374706186886</c:v>
                </c:pt>
                <c:pt idx="1245">
                  <c:v>6.02360347558678E-2</c:v>
                </c:pt>
                <c:pt idx="1246">
                  <c:v>-7.1854477809150205E-2</c:v>
                </c:pt>
                <c:pt idx="1247">
                  <c:v>-6.0795306804255801E-2</c:v>
                </c:pt>
                <c:pt idx="1248">
                  <c:v>-8.2130390197431694E-2</c:v>
                </c:pt>
                <c:pt idx="1249">
                  <c:v>7.6318013740823601E-2</c:v>
                </c:pt>
                <c:pt idx="1250">
                  <c:v>-7.9622151066281704E-2</c:v>
                </c:pt>
                <c:pt idx="1251">
                  <c:v>-5.4629744421884598E-2</c:v>
                </c:pt>
                <c:pt idx="1252">
                  <c:v>-5.8330161143842499E-2</c:v>
                </c:pt>
                <c:pt idx="1253">
                  <c:v>6.2342485601948397E-2</c:v>
                </c:pt>
                <c:pt idx="1254">
                  <c:v>8.2794436416436301E-2</c:v>
                </c:pt>
                <c:pt idx="1255">
                  <c:v>-7.7496716095207502E-2</c:v>
                </c:pt>
                <c:pt idx="1256">
                  <c:v>0.100033547018671</c:v>
                </c:pt>
                <c:pt idx="1257">
                  <c:v>0.100830739663115</c:v>
                </c:pt>
                <c:pt idx="1258">
                  <c:v>9.7037119878462197E-2</c:v>
                </c:pt>
                <c:pt idx="1259">
                  <c:v>9.0179713865053496E-2</c:v>
                </c:pt>
                <c:pt idx="1260">
                  <c:v>-8.0160254615840504E-2</c:v>
                </c:pt>
                <c:pt idx="1261">
                  <c:v>-7.95684093780578E-2</c:v>
                </c:pt>
                <c:pt idx="1262">
                  <c:v>-7.2363514950623806E-2</c:v>
                </c:pt>
                <c:pt idx="1263">
                  <c:v>-7.5509577279337797E-2</c:v>
                </c:pt>
                <c:pt idx="1264">
                  <c:v>8.6996478918860407E-2</c:v>
                </c:pt>
                <c:pt idx="1265">
                  <c:v>7.8424267892275301E-2</c:v>
                </c:pt>
                <c:pt idx="1266">
                  <c:v>9.6046838028692599E-2</c:v>
                </c:pt>
                <c:pt idx="1267">
                  <c:v>9.7044615329982306E-2</c:v>
                </c:pt>
                <c:pt idx="1268">
                  <c:v>9.2652011208832805E-2</c:v>
                </c:pt>
                <c:pt idx="1269">
                  <c:v>-9.3490138313693794E-2</c:v>
                </c:pt>
                <c:pt idx="1270">
                  <c:v>8.0228980039607503E-2</c:v>
                </c:pt>
                <c:pt idx="1271">
                  <c:v>-6.3507731630504799E-2</c:v>
                </c:pt>
                <c:pt idx="1272">
                  <c:v>0.10015670831566301</c:v>
                </c:pt>
                <c:pt idx="1273">
                  <c:v>-9.2009710747300105E-2</c:v>
                </c:pt>
                <c:pt idx="1274">
                  <c:v>8.02950720967225E-2</c:v>
                </c:pt>
                <c:pt idx="1275">
                  <c:v>-6.2649871402430807E-2</c:v>
                </c:pt>
                <c:pt idx="1276">
                  <c:v>7.8164684887421704E-2</c:v>
                </c:pt>
                <c:pt idx="1277">
                  <c:v>-0.11356739444528099</c:v>
                </c:pt>
                <c:pt idx="1278">
                  <c:v>-7.1986418998655405E-2</c:v>
                </c:pt>
                <c:pt idx="1279">
                  <c:v>7.4929226254283096E-2</c:v>
                </c:pt>
                <c:pt idx="1280">
                  <c:v>9.3917524049752593E-2</c:v>
                </c:pt>
                <c:pt idx="1281">
                  <c:v>8.3266131542626895E-2</c:v>
                </c:pt>
                <c:pt idx="1282">
                  <c:v>8.2983268588647699E-2</c:v>
                </c:pt>
                <c:pt idx="1283">
                  <c:v>7.7661055942990206E-2</c:v>
                </c:pt>
                <c:pt idx="1284">
                  <c:v>-9.2136876338468399E-2</c:v>
                </c:pt>
                <c:pt idx="1285">
                  <c:v>7.9113473787517402E-2</c:v>
                </c:pt>
                <c:pt idx="1286">
                  <c:v>-8.14781559473019E-2</c:v>
                </c:pt>
                <c:pt idx="1287">
                  <c:v>7.8695300527960296E-2</c:v>
                </c:pt>
                <c:pt idx="1288">
                  <c:v>-0.101373525068379</c:v>
                </c:pt>
                <c:pt idx="1289">
                  <c:v>8.1758546228552206E-2</c:v>
                </c:pt>
                <c:pt idx="1290">
                  <c:v>9.4263721410189599E-2</c:v>
                </c:pt>
                <c:pt idx="1291">
                  <c:v>-5.4333102338963303E-2</c:v>
                </c:pt>
                <c:pt idx="1292">
                  <c:v>-7.2901087725649696E-2</c:v>
                </c:pt>
                <c:pt idx="1293">
                  <c:v>-7.6769228483746704E-2</c:v>
                </c:pt>
                <c:pt idx="1294">
                  <c:v>0.117938600825088</c:v>
                </c:pt>
                <c:pt idx="1295">
                  <c:v>6.36557009960282E-2</c:v>
                </c:pt>
                <c:pt idx="1296">
                  <c:v>-0.115596539141283</c:v>
                </c:pt>
                <c:pt idx="1297">
                  <c:v>-7.9246673849571E-2</c:v>
                </c:pt>
                <c:pt idx="1298">
                  <c:v>8.9391200136343593E-2</c:v>
                </c:pt>
                <c:pt idx="1299">
                  <c:v>-8.6428315468716502E-2</c:v>
                </c:pt>
                <c:pt idx="1300">
                  <c:v>9.0690908368790693E-2</c:v>
                </c:pt>
                <c:pt idx="1301">
                  <c:v>8.8203762952512296E-2</c:v>
                </c:pt>
                <c:pt idx="1302">
                  <c:v>-0.101089817638959</c:v>
                </c:pt>
                <c:pt idx="1303">
                  <c:v>-7.0178215612713396E-2</c:v>
                </c:pt>
                <c:pt idx="1304">
                  <c:v>9.65190102666202E-2</c:v>
                </c:pt>
                <c:pt idx="1305">
                  <c:v>8.6826989565226997E-2</c:v>
                </c:pt>
                <c:pt idx="1306">
                  <c:v>8.2176550177428198E-2</c:v>
                </c:pt>
                <c:pt idx="1307">
                  <c:v>9.8710176071670902E-2</c:v>
                </c:pt>
                <c:pt idx="1308">
                  <c:v>-9.8981539080868194E-2</c:v>
                </c:pt>
                <c:pt idx="1309">
                  <c:v>9.2054395997482594E-2</c:v>
                </c:pt>
                <c:pt idx="1310">
                  <c:v>-0.128707351654857</c:v>
                </c:pt>
                <c:pt idx="1311">
                  <c:v>-0.104108450066095</c:v>
                </c:pt>
                <c:pt idx="1312">
                  <c:v>7.9021122157618903E-2</c:v>
                </c:pt>
                <c:pt idx="1313">
                  <c:v>0.148789526711543</c:v>
                </c:pt>
                <c:pt idx="1314">
                  <c:v>9.4954058553394893E-2</c:v>
                </c:pt>
                <c:pt idx="1315">
                  <c:v>-6.8956504192597495E-2</c:v>
                </c:pt>
                <c:pt idx="1316">
                  <c:v>9.9492318039781105E-2</c:v>
                </c:pt>
                <c:pt idx="1317">
                  <c:v>8.9008652298635096E-2</c:v>
                </c:pt>
                <c:pt idx="1318">
                  <c:v>-7.4131337386305104E-2</c:v>
                </c:pt>
                <c:pt idx="1319">
                  <c:v>-8.6364730600782202E-2</c:v>
                </c:pt>
                <c:pt idx="1320">
                  <c:v>-0.105862998298941</c:v>
                </c:pt>
                <c:pt idx="1321">
                  <c:v>-8.7994659350906904E-2</c:v>
                </c:pt>
                <c:pt idx="1322">
                  <c:v>-6.9935990077102494E-2</c:v>
                </c:pt>
                <c:pt idx="1323">
                  <c:v>-9.7318552882721204E-2</c:v>
                </c:pt>
                <c:pt idx="1324">
                  <c:v>-5.2714738644517999E-2</c:v>
                </c:pt>
                <c:pt idx="1325">
                  <c:v>-0.10080251031423899</c:v>
                </c:pt>
                <c:pt idx="1326">
                  <c:v>-9.4091637788755803E-2</c:v>
                </c:pt>
                <c:pt idx="1327">
                  <c:v>9.1999308763313595E-2</c:v>
                </c:pt>
                <c:pt idx="1328">
                  <c:v>-0.112793618935517</c:v>
                </c:pt>
                <c:pt idx="1329">
                  <c:v>-8.8753593029650704E-2</c:v>
                </c:pt>
                <c:pt idx="1330">
                  <c:v>9.14380876627469E-2</c:v>
                </c:pt>
                <c:pt idx="1331">
                  <c:v>6.7535639472021305E-2</c:v>
                </c:pt>
                <c:pt idx="1332">
                  <c:v>9.2467042694828902E-2</c:v>
                </c:pt>
                <c:pt idx="1333">
                  <c:v>-6.0158058673460302E-2</c:v>
                </c:pt>
                <c:pt idx="1334">
                  <c:v>-8.94934317050671E-2</c:v>
                </c:pt>
                <c:pt idx="1335">
                  <c:v>7.9707461945879202E-2</c:v>
                </c:pt>
                <c:pt idx="1336">
                  <c:v>7.8017465323390406E-2</c:v>
                </c:pt>
                <c:pt idx="1337">
                  <c:v>-6.2688762923123295E-2</c:v>
                </c:pt>
                <c:pt idx="1338">
                  <c:v>8.6709089204042106E-2</c:v>
                </c:pt>
                <c:pt idx="1339">
                  <c:v>9.32113778012095E-2</c:v>
                </c:pt>
                <c:pt idx="1340">
                  <c:v>0.105033779765502</c:v>
                </c:pt>
                <c:pt idx="1341">
                  <c:v>-5.4319008394206197E-2</c:v>
                </c:pt>
                <c:pt idx="1342">
                  <c:v>-9.0554704906165406E-2</c:v>
                </c:pt>
                <c:pt idx="1343">
                  <c:v>-5.7041871287427902E-2</c:v>
                </c:pt>
                <c:pt idx="1344">
                  <c:v>9.7639467961945406E-2</c:v>
                </c:pt>
                <c:pt idx="1345">
                  <c:v>8.3045011996239496E-2</c:v>
                </c:pt>
                <c:pt idx="1346">
                  <c:v>8.8269240628360598E-2</c:v>
                </c:pt>
                <c:pt idx="1347">
                  <c:v>-7.2462134326522196E-2</c:v>
                </c:pt>
                <c:pt idx="1348">
                  <c:v>-8.7197949942195097E-2</c:v>
                </c:pt>
                <c:pt idx="1349">
                  <c:v>9.1946770932762906E-2</c:v>
                </c:pt>
                <c:pt idx="1350">
                  <c:v>-8.3870323594101695E-2</c:v>
                </c:pt>
                <c:pt idx="1351">
                  <c:v>-8.1242342643192994E-2</c:v>
                </c:pt>
                <c:pt idx="1352">
                  <c:v>-9.5905411701946802E-2</c:v>
                </c:pt>
                <c:pt idx="1353">
                  <c:v>8.6448897232405494E-2</c:v>
                </c:pt>
                <c:pt idx="1354">
                  <c:v>-7.09359889194391E-2</c:v>
                </c:pt>
                <c:pt idx="1355">
                  <c:v>8.8242951345417306E-2</c:v>
                </c:pt>
                <c:pt idx="1356">
                  <c:v>8.5900758647839998E-2</c:v>
                </c:pt>
                <c:pt idx="1357">
                  <c:v>-7.4903157138268797E-2</c:v>
                </c:pt>
                <c:pt idx="1358">
                  <c:v>0.14018192899271401</c:v>
                </c:pt>
                <c:pt idx="1359">
                  <c:v>0.10538992861624701</c:v>
                </c:pt>
                <c:pt idx="1360">
                  <c:v>0.11162904505296201</c:v>
                </c:pt>
                <c:pt idx="1361">
                  <c:v>8.9906057804302997E-2</c:v>
                </c:pt>
                <c:pt idx="1362">
                  <c:v>8.8542152987761594E-2</c:v>
                </c:pt>
                <c:pt idx="1363">
                  <c:v>7.3967175679920102E-2</c:v>
                </c:pt>
                <c:pt idx="1364">
                  <c:v>-7.2414539348588797E-2</c:v>
                </c:pt>
                <c:pt idx="1365">
                  <c:v>9.8260331745185406E-2</c:v>
                </c:pt>
                <c:pt idx="1366">
                  <c:v>9.7395249460173194E-2</c:v>
                </c:pt>
                <c:pt idx="1367">
                  <c:v>-9.1155277294104498E-2</c:v>
                </c:pt>
                <c:pt idx="1368">
                  <c:v>9.3157129461463997E-2</c:v>
                </c:pt>
                <c:pt idx="1369">
                  <c:v>8.2576128941940302E-2</c:v>
                </c:pt>
                <c:pt idx="1370">
                  <c:v>-8.7905610483508603E-2</c:v>
                </c:pt>
                <c:pt idx="1371">
                  <c:v>-8.33835240420219E-2</c:v>
                </c:pt>
                <c:pt idx="1372">
                  <c:v>7.5372436867550394E-2</c:v>
                </c:pt>
                <c:pt idx="1373">
                  <c:v>-7.4276360176817199E-2</c:v>
                </c:pt>
                <c:pt idx="1374">
                  <c:v>-0.103863177615186</c:v>
                </c:pt>
                <c:pt idx="1375">
                  <c:v>9.6325247460906094E-2</c:v>
                </c:pt>
                <c:pt idx="1376">
                  <c:v>5.4075597612857497E-2</c:v>
                </c:pt>
                <c:pt idx="1377">
                  <c:v>0.106450222639663</c:v>
                </c:pt>
                <c:pt idx="1378">
                  <c:v>-9.0211388836054895E-2</c:v>
                </c:pt>
                <c:pt idx="1379">
                  <c:v>9.1834196250332401E-2</c:v>
                </c:pt>
                <c:pt idx="1380">
                  <c:v>-9.6583557487398899E-2</c:v>
                </c:pt>
                <c:pt idx="1381">
                  <c:v>-9.1833881620476204E-2</c:v>
                </c:pt>
                <c:pt idx="1382">
                  <c:v>4.6905985063434602E-2</c:v>
                </c:pt>
                <c:pt idx="1383">
                  <c:v>0.104183657010544</c:v>
                </c:pt>
                <c:pt idx="1384">
                  <c:v>8.7377828651846401E-2</c:v>
                </c:pt>
                <c:pt idx="1385">
                  <c:v>9.0417587191402304E-2</c:v>
                </c:pt>
                <c:pt idx="1386">
                  <c:v>-0.102746861384098</c:v>
                </c:pt>
                <c:pt idx="1387">
                  <c:v>9.1910202026778604E-2</c:v>
                </c:pt>
                <c:pt idx="1388">
                  <c:v>-7.0686751892711494E-2</c:v>
                </c:pt>
                <c:pt idx="1389">
                  <c:v>0.10167881158959</c:v>
                </c:pt>
                <c:pt idx="1390">
                  <c:v>-8.0176049006552105E-2</c:v>
                </c:pt>
                <c:pt idx="1391">
                  <c:v>0.103506094519557</c:v>
                </c:pt>
                <c:pt idx="1392">
                  <c:v>9.3521076917665799E-2</c:v>
                </c:pt>
                <c:pt idx="1393">
                  <c:v>0.116473346435386</c:v>
                </c:pt>
                <c:pt idx="1394">
                  <c:v>9.1446149453117298E-2</c:v>
                </c:pt>
                <c:pt idx="1395">
                  <c:v>7.2262864550590805E-2</c:v>
                </c:pt>
                <c:pt idx="1396">
                  <c:v>0.101594088806802</c:v>
                </c:pt>
                <c:pt idx="1397">
                  <c:v>-9.57321576952435E-2</c:v>
                </c:pt>
                <c:pt idx="1398">
                  <c:v>7.4931278580687599E-2</c:v>
                </c:pt>
                <c:pt idx="1399">
                  <c:v>9.9302257882734696E-2</c:v>
                </c:pt>
                <c:pt idx="1400">
                  <c:v>0.108038545207828</c:v>
                </c:pt>
                <c:pt idx="1401">
                  <c:v>0.13145506984674599</c:v>
                </c:pt>
                <c:pt idx="1402">
                  <c:v>0.107763417064897</c:v>
                </c:pt>
                <c:pt idx="1403">
                  <c:v>-0.11786720806423499</c:v>
                </c:pt>
                <c:pt idx="1404">
                  <c:v>9.0243866311160895E-2</c:v>
                </c:pt>
                <c:pt idx="1405">
                  <c:v>7.1038950939356499E-2</c:v>
                </c:pt>
                <c:pt idx="1406">
                  <c:v>-0.15433715126026801</c:v>
                </c:pt>
                <c:pt idx="1407">
                  <c:v>-0.102121508604748</c:v>
                </c:pt>
                <c:pt idx="1408">
                  <c:v>9.9504855985370594E-2</c:v>
                </c:pt>
                <c:pt idx="1409">
                  <c:v>5.10460400534977E-2</c:v>
                </c:pt>
                <c:pt idx="1410">
                  <c:v>-7.4002787040288398E-2</c:v>
                </c:pt>
                <c:pt idx="1411">
                  <c:v>-0.110587105752052</c:v>
                </c:pt>
                <c:pt idx="1412">
                  <c:v>8.7923159338487406E-2</c:v>
                </c:pt>
                <c:pt idx="1413">
                  <c:v>8.8683229505537101E-2</c:v>
                </c:pt>
                <c:pt idx="1414">
                  <c:v>9.2015356859188893E-2</c:v>
                </c:pt>
                <c:pt idx="1415">
                  <c:v>0.124322880705936</c:v>
                </c:pt>
                <c:pt idx="1416">
                  <c:v>-0.108387070420485</c:v>
                </c:pt>
                <c:pt idx="1417">
                  <c:v>9.4000021360348004E-2</c:v>
                </c:pt>
                <c:pt idx="1418">
                  <c:v>0.105494270535017</c:v>
                </c:pt>
                <c:pt idx="1419">
                  <c:v>-7.2177697055717097E-2</c:v>
                </c:pt>
                <c:pt idx="1420">
                  <c:v>8.4348477231012797E-2</c:v>
                </c:pt>
                <c:pt idx="1421">
                  <c:v>0.14535238034915399</c:v>
                </c:pt>
                <c:pt idx="1422">
                  <c:v>8.8745019816686393E-2</c:v>
                </c:pt>
                <c:pt idx="1423">
                  <c:v>0.103580686562684</c:v>
                </c:pt>
                <c:pt idx="1424">
                  <c:v>9.5066255547295003E-2</c:v>
                </c:pt>
                <c:pt idx="1425">
                  <c:v>-9.4228523232451206E-2</c:v>
                </c:pt>
                <c:pt idx="1426">
                  <c:v>-9.03727666845065E-2</c:v>
                </c:pt>
                <c:pt idx="1427">
                  <c:v>-8.8359645481799601E-2</c:v>
                </c:pt>
                <c:pt idx="1428">
                  <c:v>9.2169427110376304E-2</c:v>
                </c:pt>
                <c:pt idx="1429">
                  <c:v>-9.4493662881288298E-2</c:v>
                </c:pt>
                <c:pt idx="1430">
                  <c:v>0.10737970668484</c:v>
                </c:pt>
                <c:pt idx="1431">
                  <c:v>0.113608910130351</c:v>
                </c:pt>
                <c:pt idx="1432">
                  <c:v>-9.11294338509437E-2</c:v>
                </c:pt>
                <c:pt idx="1433">
                  <c:v>-9.1105644344468106E-2</c:v>
                </c:pt>
                <c:pt idx="1434">
                  <c:v>0.115234890897147</c:v>
                </c:pt>
                <c:pt idx="1435">
                  <c:v>8.2695925856827501E-2</c:v>
                </c:pt>
                <c:pt idx="1436">
                  <c:v>0.111098543362707</c:v>
                </c:pt>
                <c:pt idx="1437">
                  <c:v>-8.5770353995447302E-2</c:v>
                </c:pt>
                <c:pt idx="1438">
                  <c:v>0.10429270310688001</c:v>
                </c:pt>
                <c:pt idx="1439">
                  <c:v>0.11731254128577</c:v>
                </c:pt>
                <c:pt idx="1440">
                  <c:v>0.103354702909444</c:v>
                </c:pt>
                <c:pt idx="1441">
                  <c:v>0.103474433803782</c:v>
                </c:pt>
                <c:pt idx="1442">
                  <c:v>0.103118553552363</c:v>
                </c:pt>
                <c:pt idx="1443">
                  <c:v>-7.1616323009103602E-2</c:v>
                </c:pt>
                <c:pt idx="1444">
                  <c:v>-9.3235484222338003E-2</c:v>
                </c:pt>
                <c:pt idx="1445">
                  <c:v>-0.11524737367660901</c:v>
                </c:pt>
                <c:pt idx="1446">
                  <c:v>8.5141508383182199E-2</c:v>
                </c:pt>
                <c:pt idx="1447">
                  <c:v>9.8633588057132404E-2</c:v>
                </c:pt>
                <c:pt idx="1448">
                  <c:v>-0.14063476847392101</c:v>
                </c:pt>
                <c:pt idx="1449">
                  <c:v>9.8763883825317103E-2</c:v>
                </c:pt>
                <c:pt idx="1450">
                  <c:v>0.10590809025917999</c:v>
                </c:pt>
                <c:pt idx="1451">
                  <c:v>0.109223110185733</c:v>
                </c:pt>
                <c:pt idx="1452">
                  <c:v>-8.1689951693041593E-2</c:v>
                </c:pt>
                <c:pt idx="1453">
                  <c:v>-0.11440617756267001</c:v>
                </c:pt>
                <c:pt idx="1454">
                  <c:v>0.16450420448827299</c:v>
                </c:pt>
                <c:pt idx="1455">
                  <c:v>0.124571903268703</c:v>
                </c:pt>
                <c:pt idx="1456">
                  <c:v>-8.6026495088959307E-2</c:v>
                </c:pt>
                <c:pt idx="1457">
                  <c:v>0.116425424146451</c:v>
                </c:pt>
                <c:pt idx="1458">
                  <c:v>0.135064993009651</c:v>
                </c:pt>
                <c:pt idx="1459">
                  <c:v>8.9122517701536494E-2</c:v>
                </c:pt>
                <c:pt idx="1460">
                  <c:v>0.100702177487169</c:v>
                </c:pt>
                <c:pt idx="1461">
                  <c:v>-9.5854964819098706E-2</c:v>
                </c:pt>
                <c:pt idx="1462">
                  <c:v>7.6482544850347695E-2</c:v>
                </c:pt>
                <c:pt idx="1463">
                  <c:v>0.105343548596899</c:v>
                </c:pt>
                <c:pt idx="1464">
                  <c:v>0.107331416026049</c:v>
                </c:pt>
                <c:pt idx="1465">
                  <c:v>-8.4294439751349301E-2</c:v>
                </c:pt>
                <c:pt idx="1466">
                  <c:v>9.2117885171560193E-2</c:v>
                </c:pt>
                <c:pt idx="1467">
                  <c:v>9.4777910513923702E-2</c:v>
                </c:pt>
                <c:pt idx="1468">
                  <c:v>0.11040209133701299</c:v>
                </c:pt>
                <c:pt idx="1469">
                  <c:v>0.10406276911369899</c:v>
                </c:pt>
                <c:pt idx="1470">
                  <c:v>-8.6598296823697796E-2</c:v>
                </c:pt>
                <c:pt idx="1471">
                  <c:v>-8.6059191143977198E-2</c:v>
                </c:pt>
                <c:pt idx="1472">
                  <c:v>0.114919599066413</c:v>
                </c:pt>
                <c:pt idx="1473">
                  <c:v>-0.112905678876477</c:v>
                </c:pt>
                <c:pt idx="1474">
                  <c:v>9.0512833555412203E-2</c:v>
                </c:pt>
                <c:pt idx="1475">
                  <c:v>-0.110340889912177</c:v>
                </c:pt>
                <c:pt idx="1476">
                  <c:v>7.4961992140856401E-2</c:v>
                </c:pt>
                <c:pt idx="1477">
                  <c:v>9.0216246648479506E-2</c:v>
                </c:pt>
                <c:pt idx="1478">
                  <c:v>-8.4926288929928401E-2</c:v>
                </c:pt>
                <c:pt idx="1479">
                  <c:v>-9.4162734630800701E-2</c:v>
                </c:pt>
                <c:pt idx="1480">
                  <c:v>0.124042017245165</c:v>
                </c:pt>
                <c:pt idx="1481">
                  <c:v>-7.3285946924786002E-2</c:v>
                </c:pt>
                <c:pt idx="1482">
                  <c:v>0.110620828115086</c:v>
                </c:pt>
                <c:pt idx="1483">
                  <c:v>8.9722324100641002E-2</c:v>
                </c:pt>
                <c:pt idx="1484">
                  <c:v>-0.103019888523864</c:v>
                </c:pt>
                <c:pt idx="1485">
                  <c:v>9.4591794190020395E-2</c:v>
                </c:pt>
                <c:pt idx="1486">
                  <c:v>0.11076117688590401</c:v>
                </c:pt>
                <c:pt idx="1487">
                  <c:v>-8.6282228850384293E-2</c:v>
                </c:pt>
                <c:pt idx="1488">
                  <c:v>0.107021354129284</c:v>
                </c:pt>
                <c:pt idx="1489">
                  <c:v>0.107844433320804</c:v>
                </c:pt>
                <c:pt idx="1490">
                  <c:v>-8.4839925794512203E-2</c:v>
                </c:pt>
                <c:pt idx="1491">
                  <c:v>0.12138090851816</c:v>
                </c:pt>
                <c:pt idx="1492">
                  <c:v>0.113718100803195</c:v>
                </c:pt>
                <c:pt idx="1493">
                  <c:v>0.108422810989449</c:v>
                </c:pt>
                <c:pt idx="1494">
                  <c:v>9.1642827041705593E-2</c:v>
                </c:pt>
                <c:pt idx="1495">
                  <c:v>0.110640893352819</c:v>
                </c:pt>
                <c:pt idx="1496">
                  <c:v>9.3067723783216302E-2</c:v>
                </c:pt>
                <c:pt idx="1497">
                  <c:v>9.0312275108240497E-2</c:v>
                </c:pt>
                <c:pt idx="1498">
                  <c:v>0.11491911518404201</c:v>
                </c:pt>
                <c:pt idx="1499">
                  <c:v>-0.10822430654838699</c:v>
                </c:pt>
                <c:pt idx="1500">
                  <c:v>0.12020499891215</c:v>
                </c:pt>
                <c:pt idx="1501">
                  <c:v>9.9061207999855697E-2</c:v>
                </c:pt>
                <c:pt idx="1502">
                  <c:v>-9.8380593006199502E-2</c:v>
                </c:pt>
                <c:pt idx="1503">
                  <c:v>-0.11534067928012801</c:v>
                </c:pt>
                <c:pt idx="1504">
                  <c:v>-0.11008839762313399</c:v>
                </c:pt>
                <c:pt idx="1505">
                  <c:v>-0.102806056519199</c:v>
                </c:pt>
                <c:pt idx="1506">
                  <c:v>-9.5920427214940998E-2</c:v>
                </c:pt>
                <c:pt idx="1507">
                  <c:v>0.19015686587282099</c:v>
                </c:pt>
                <c:pt idx="1508">
                  <c:v>0.115521701450124</c:v>
                </c:pt>
                <c:pt idx="1509">
                  <c:v>9.9777478376632103E-2</c:v>
                </c:pt>
                <c:pt idx="1510">
                  <c:v>0.103120772745476</c:v>
                </c:pt>
                <c:pt idx="1511">
                  <c:v>-0.12687804878117401</c:v>
                </c:pt>
                <c:pt idx="1512">
                  <c:v>-0.100966303809637</c:v>
                </c:pt>
                <c:pt idx="1513">
                  <c:v>9.1893896931248595E-2</c:v>
                </c:pt>
                <c:pt idx="1514">
                  <c:v>-9.3203084426829397E-2</c:v>
                </c:pt>
                <c:pt idx="1515">
                  <c:v>0.13330370372557199</c:v>
                </c:pt>
                <c:pt idx="1516">
                  <c:v>-9.6611553397882605E-2</c:v>
                </c:pt>
                <c:pt idx="1517">
                  <c:v>-8.41831786987777E-2</c:v>
                </c:pt>
                <c:pt idx="1518">
                  <c:v>0.13334128309968399</c:v>
                </c:pt>
                <c:pt idx="1519">
                  <c:v>9.89099735553335E-2</c:v>
                </c:pt>
                <c:pt idx="1520">
                  <c:v>0.150988931254773</c:v>
                </c:pt>
                <c:pt idx="1521">
                  <c:v>-0.180509217709625</c:v>
                </c:pt>
                <c:pt idx="1522">
                  <c:v>9.9154097875757394E-2</c:v>
                </c:pt>
                <c:pt idx="1523">
                  <c:v>0.113168908800338</c:v>
                </c:pt>
                <c:pt idx="1524">
                  <c:v>0.100539087208325</c:v>
                </c:pt>
                <c:pt idx="1525">
                  <c:v>0.104403236847691</c:v>
                </c:pt>
                <c:pt idx="1526">
                  <c:v>8.6143990086350097E-2</c:v>
                </c:pt>
                <c:pt idx="1527">
                  <c:v>-8.6667870391880203E-2</c:v>
                </c:pt>
                <c:pt idx="1528">
                  <c:v>0.114631869954784</c:v>
                </c:pt>
                <c:pt idx="1529">
                  <c:v>0.105796014336318</c:v>
                </c:pt>
                <c:pt idx="1530">
                  <c:v>0.10646350679224501</c:v>
                </c:pt>
                <c:pt idx="1531">
                  <c:v>9.8894642830444801E-2</c:v>
                </c:pt>
                <c:pt idx="1532">
                  <c:v>-9.0683066002720802E-2</c:v>
                </c:pt>
                <c:pt idx="1533">
                  <c:v>-5.8058617725765198E-2</c:v>
                </c:pt>
                <c:pt idx="1534">
                  <c:v>-0.104205358462879</c:v>
                </c:pt>
                <c:pt idx="1535">
                  <c:v>0.110222618906353</c:v>
                </c:pt>
                <c:pt idx="1536">
                  <c:v>-7.5599678431964606E-2</c:v>
                </c:pt>
                <c:pt idx="1537">
                  <c:v>0.123112553520281</c:v>
                </c:pt>
                <c:pt idx="1538">
                  <c:v>0.12926560852003899</c:v>
                </c:pt>
                <c:pt idx="1539">
                  <c:v>0.167288184975385</c:v>
                </c:pt>
                <c:pt idx="1540">
                  <c:v>0.16055823843361799</c:v>
                </c:pt>
                <c:pt idx="1541">
                  <c:v>-0.114564399701689</c:v>
                </c:pt>
                <c:pt idx="1542">
                  <c:v>-0.102327138231703</c:v>
                </c:pt>
                <c:pt idx="1543">
                  <c:v>-9.3960231335093902E-2</c:v>
                </c:pt>
                <c:pt idx="1544">
                  <c:v>9.3261240353867E-2</c:v>
                </c:pt>
                <c:pt idx="1545">
                  <c:v>0.13512710120343399</c:v>
                </c:pt>
                <c:pt idx="1546">
                  <c:v>-9.7631756071175094E-2</c:v>
                </c:pt>
                <c:pt idx="1547">
                  <c:v>9.1184188492048401E-2</c:v>
                </c:pt>
                <c:pt idx="1548">
                  <c:v>9.5183380338119405E-2</c:v>
                </c:pt>
                <c:pt idx="1549">
                  <c:v>0.10492601404551</c:v>
                </c:pt>
                <c:pt idx="1550">
                  <c:v>-5.59702616619955E-2</c:v>
                </c:pt>
                <c:pt idx="1551">
                  <c:v>0.10162916121734999</c:v>
                </c:pt>
                <c:pt idx="1552">
                  <c:v>0.12750972706288599</c:v>
                </c:pt>
                <c:pt idx="1553">
                  <c:v>0.112943851179751</c:v>
                </c:pt>
                <c:pt idx="1554">
                  <c:v>-9.2784965370741004E-2</c:v>
                </c:pt>
                <c:pt idx="1555">
                  <c:v>0.130972693103313</c:v>
                </c:pt>
                <c:pt idx="1556">
                  <c:v>0.113201020940995</c:v>
                </c:pt>
                <c:pt idx="1557">
                  <c:v>0.150752184413321</c:v>
                </c:pt>
                <c:pt idx="1558">
                  <c:v>0.12341825193799701</c:v>
                </c:pt>
                <c:pt idx="1559">
                  <c:v>-0.14554532871352799</c:v>
                </c:pt>
                <c:pt idx="1560">
                  <c:v>0.123098388701553</c:v>
                </c:pt>
                <c:pt idx="1561">
                  <c:v>0.11457674591032101</c:v>
                </c:pt>
                <c:pt idx="1562">
                  <c:v>-0.111289625082098</c:v>
                </c:pt>
                <c:pt idx="1563">
                  <c:v>-0.123535326780982</c:v>
                </c:pt>
                <c:pt idx="1564">
                  <c:v>0.180886740744788</c:v>
                </c:pt>
                <c:pt idx="1565">
                  <c:v>0.119629612648705</c:v>
                </c:pt>
                <c:pt idx="1566">
                  <c:v>8.7496896980440303E-2</c:v>
                </c:pt>
                <c:pt idx="1567">
                  <c:v>0.118816453928541</c:v>
                </c:pt>
                <c:pt idx="1568">
                  <c:v>-0.111846114771685</c:v>
                </c:pt>
                <c:pt idx="1569">
                  <c:v>0.144401433149939</c:v>
                </c:pt>
                <c:pt idx="1570">
                  <c:v>-0.121454324845212</c:v>
                </c:pt>
                <c:pt idx="1571">
                  <c:v>0.112850892844998</c:v>
                </c:pt>
                <c:pt idx="1572">
                  <c:v>0.10649404164015799</c:v>
                </c:pt>
                <c:pt idx="1573">
                  <c:v>0.12950849796181799</c:v>
                </c:pt>
                <c:pt idx="1574">
                  <c:v>0.121827199968585</c:v>
                </c:pt>
                <c:pt idx="1575">
                  <c:v>8.4454860837282694E-2</c:v>
                </c:pt>
                <c:pt idx="1576">
                  <c:v>0.104988358359937</c:v>
                </c:pt>
                <c:pt idx="1577">
                  <c:v>-0.11682648376553501</c:v>
                </c:pt>
                <c:pt idx="1578">
                  <c:v>-9.4523925485802504E-2</c:v>
                </c:pt>
                <c:pt idx="1579">
                  <c:v>-0.103293798850464</c:v>
                </c:pt>
                <c:pt idx="1580">
                  <c:v>-0.12586402156458701</c:v>
                </c:pt>
                <c:pt idx="1581">
                  <c:v>0.124153146393324</c:v>
                </c:pt>
                <c:pt idx="1582">
                  <c:v>0.114490614055947</c:v>
                </c:pt>
                <c:pt idx="1583">
                  <c:v>-9.7189248441607798E-2</c:v>
                </c:pt>
                <c:pt idx="1584">
                  <c:v>0.108650805780207</c:v>
                </c:pt>
                <c:pt idx="1585">
                  <c:v>0.12610909165537601</c:v>
                </c:pt>
                <c:pt idx="1586">
                  <c:v>0.110020262732087</c:v>
                </c:pt>
                <c:pt idx="1587">
                  <c:v>-0.120102993740323</c:v>
                </c:pt>
                <c:pt idx="1588">
                  <c:v>-0.104729787400867</c:v>
                </c:pt>
                <c:pt idx="1589">
                  <c:v>-7.6772747396125302E-2</c:v>
                </c:pt>
                <c:pt idx="1590">
                  <c:v>0.124413736243517</c:v>
                </c:pt>
                <c:pt idx="1591">
                  <c:v>-0.109894773672617</c:v>
                </c:pt>
                <c:pt idx="1592">
                  <c:v>9.0066634314567601E-2</c:v>
                </c:pt>
                <c:pt idx="1593">
                  <c:v>-0.123425686454314</c:v>
                </c:pt>
                <c:pt idx="1594">
                  <c:v>0.104837284642121</c:v>
                </c:pt>
                <c:pt idx="1595">
                  <c:v>0.110431759403923</c:v>
                </c:pt>
                <c:pt idx="1596">
                  <c:v>-9.75416499559488E-2</c:v>
                </c:pt>
                <c:pt idx="1597">
                  <c:v>-0.10998604684714</c:v>
                </c:pt>
                <c:pt idx="1598">
                  <c:v>0.11404524506347501</c:v>
                </c:pt>
                <c:pt idx="1599">
                  <c:v>0.11790404182613499</c:v>
                </c:pt>
                <c:pt idx="1600">
                  <c:v>-0.10744006701622601</c:v>
                </c:pt>
                <c:pt idx="1601">
                  <c:v>9.8612264159996396E-2</c:v>
                </c:pt>
                <c:pt idx="1602">
                  <c:v>0.11426844953568099</c:v>
                </c:pt>
                <c:pt idx="1603">
                  <c:v>0.113043153326467</c:v>
                </c:pt>
                <c:pt idx="1604">
                  <c:v>-7.0200812593240403E-2</c:v>
                </c:pt>
                <c:pt idx="1605">
                  <c:v>-9.2932397538248196E-2</c:v>
                </c:pt>
                <c:pt idx="1606">
                  <c:v>0.131299506375923</c:v>
                </c:pt>
                <c:pt idx="1607">
                  <c:v>0.10291316746552499</c:v>
                </c:pt>
                <c:pt idx="1608">
                  <c:v>-0.114190441191068</c:v>
                </c:pt>
                <c:pt idx="1609">
                  <c:v>0.109630438755842</c:v>
                </c:pt>
                <c:pt idx="1610">
                  <c:v>0.12508307720332301</c:v>
                </c:pt>
                <c:pt idx="1611">
                  <c:v>0.106661093036751</c:v>
                </c:pt>
                <c:pt idx="1612">
                  <c:v>-0.10989493769636199</c:v>
                </c:pt>
                <c:pt idx="1613">
                  <c:v>-0.12948943258321099</c:v>
                </c:pt>
                <c:pt idx="1614">
                  <c:v>0.114902062189442</c:v>
                </c:pt>
                <c:pt idx="1615">
                  <c:v>0.123021932791042</c:v>
                </c:pt>
                <c:pt idx="1616">
                  <c:v>-9.5076201658951406E-2</c:v>
                </c:pt>
                <c:pt idx="1617">
                  <c:v>0.12739238369209399</c:v>
                </c:pt>
                <c:pt idx="1618">
                  <c:v>0.10396760262333</c:v>
                </c:pt>
                <c:pt idx="1619">
                  <c:v>-8.7103126755517304E-2</c:v>
                </c:pt>
                <c:pt idx="1620">
                  <c:v>-0.138947221953549</c:v>
                </c:pt>
                <c:pt idx="1621">
                  <c:v>-0.121676425412239</c:v>
                </c:pt>
                <c:pt idx="1622">
                  <c:v>-6.9158081950260603E-2</c:v>
                </c:pt>
                <c:pt idx="1623">
                  <c:v>0.119542685658654</c:v>
                </c:pt>
                <c:pt idx="1624">
                  <c:v>0.102599768922152</c:v>
                </c:pt>
                <c:pt idx="1625">
                  <c:v>0.105437191007169</c:v>
                </c:pt>
                <c:pt idx="1626">
                  <c:v>-0.174143683018321</c:v>
                </c:pt>
                <c:pt idx="1627">
                  <c:v>0.103796693567607</c:v>
                </c:pt>
                <c:pt idx="1628">
                  <c:v>-9.6568801318872702E-2</c:v>
                </c:pt>
                <c:pt idx="1629">
                  <c:v>0.116687661938294</c:v>
                </c:pt>
                <c:pt idx="1630">
                  <c:v>-0.107682893648158</c:v>
                </c:pt>
                <c:pt idx="1631">
                  <c:v>0.111149798957493</c:v>
                </c:pt>
                <c:pt idx="1632">
                  <c:v>-0.110797829758625</c:v>
                </c:pt>
                <c:pt idx="1633">
                  <c:v>0.11674997542804</c:v>
                </c:pt>
                <c:pt idx="1634">
                  <c:v>-9.2344096008939905E-2</c:v>
                </c:pt>
                <c:pt idx="1635">
                  <c:v>0.130842550063762</c:v>
                </c:pt>
                <c:pt idx="1636">
                  <c:v>-0.16014945433178401</c:v>
                </c:pt>
                <c:pt idx="1637">
                  <c:v>-0.122384104552407</c:v>
                </c:pt>
                <c:pt idx="1638">
                  <c:v>-9.6138591036828799E-2</c:v>
                </c:pt>
                <c:pt idx="1639">
                  <c:v>-0.10813680672017199</c:v>
                </c:pt>
                <c:pt idx="1640">
                  <c:v>0.120285395348651</c:v>
                </c:pt>
                <c:pt idx="1641">
                  <c:v>0.141573338144317</c:v>
                </c:pt>
                <c:pt idx="1642">
                  <c:v>0.122529460639728</c:v>
                </c:pt>
                <c:pt idx="1643">
                  <c:v>-0.10230410233897</c:v>
                </c:pt>
                <c:pt idx="1644">
                  <c:v>-9.7969734430543007E-2</c:v>
                </c:pt>
                <c:pt idx="1645">
                  <c:v>0.13771560796146201</c:v>
                </c:pt>
                <c:pt idx="1646">
                  <c:v>9.6183086368136203E-2</c:v>
                </c:pt>
                <c:pt idx="1647">
                  <c:v>0.12877884578252199</c:v>
                </c:pt>
                <c:pt idx="1648">
                  <c:v>0.11590869258637899</c:v>
                </c:pt>
                <c:pt idx="1649">
                  <c:v>0.11523771062593401</c:v>
                </c:pt>
                <c:pt idx="1650">
                  <c:v>9.63157838334259E-2</c:v>
                </c:pt>
                <c:pt idx="1651">
                  <c:v>-0.107206018829318</c:v>
                </c:pt>
                <c:pt idx="1652">
                  <c:v>0.11084784972439</c:v>
                </c:pt>
                <c:pt idx="1653">
                  <c:v>-0.10132255874698901</c:v>
                </c:pt>
                <c:pt idx="1654">
                  <c:v>0.124221756452493</c:v>
                </c:pt>
                <c:pt idx="1655">
                  <c:v>0.13016926575676299</c:v>
                </c:pt>
                <c:pt idx="1656">
                  <c:v>0.11025911765152301</c:v>
                </c:pt>
                <c:pt idx="1657">
                  <c:v>0.14299478265523799</c:v>
                </c:pt>
                <c:pt idx="1658">
                  <c:v>0.126452550756434</c:v>
                </c:pt>
                <c:pt idx="1659">
                  <c:v>-0.136258556889715</c:v>
                </c:pt>
                <c:pt idx="1660">
                  <c:v>-0.12503147088400801</c:v>
                </c:pt>
                <c:pt idx="1661">
                  <c:v>-0.107733947193036</c:v>
                </c:pt>
                <c:pt idx="1662">
                  <c:v>-0.10773402117439899</c:v>
                </c:pt>
                <c:pt idx="1663">
                  <c:v>-0.116812742287921</c:v>
                </c:pt>
                <c:pt idx="1664">
                  <c:v>-0.125447126651726</c:v>
                </c:pt>
                <c:pt idx="1665">
                  <c:v>0.126965442379845</c:v>
                </c:pt>
                <c:pt idx="1666">
                  <c:v>-0.12245726884463901</c:v>
                </c:pt>
                <c:pt idx="1667">
                  <c:v>-0.129860236442843</c:v>
                </c:pt>
                <c:pt idx="1668">
                  <c:v>-7.6262575475413305E-2</c:v>
                </c:pt>
                <c:pt idx="1669">
                  <c:v>0.115930984697907</c:v>
                </c:pt>
                <c:pt idx="1670">
                  <c:v>0.121720394063419</c:v>
                </c:pt>
                <c:pt idx="1671">
                  <c:v>0.11189042418695699</c:v>
                </c:pt>
                <c:pt idx="1672">
                  <c:v>0.10149641523455399</c:v>
                </c:pt>
                <c:pt idx="1673">
                  <c:v>-0.11360668793138599</c:v>
                </c:pt>
                <c:pt idx="1674">
                  <c:v>0.119724388301333</c:v>
                </c:pt>
                <c:pt idx="1675">
                  <c:v>0.21337560734592001</c:v>
                </c:pt>
                <c:pt idx="1676">
                  <c:v>-8.8828767841614906E-2</c:v>
                </c:pt>
                <c:pt idx="1677">
                  <c:v>0.129647683263867</c:v>
                </c:pt>
                <c:pt idx="1678">
                  <c:v>-9.57020317513851E-2</c:v>
                </c:pt>
                <c:pt idx="1679">
                  <c:v>0.13354848007661299</c:v>
                </c:pt>
                <c:pt idx="1680">
                  <c:v>-5.73833571597736E-2</c:v>
                </c:pt>
                <c:pt idx="1681">
                  <c:v>-9.6422712249047096E-2</c:v>
                </c:pt>
                <c:pt idx="1682">
                  <c:v>0.124328465217483</c:v>
                </c:pt>
                <c:pt idx="1683">
                  <c:v>0.133687489384609</c:v>
                </c:pt>
                <c:pt idx="1684">
                  <c:v>-0.123800525673315</c:v>
                </c:pt>
                <c:pt idx="1685">
                  <c:v>0.119002401445903</c:v>
                </c:pt>
                <c:pt idx="1686">
                  <c:v>-7.1923704069545E-2</c:v>
                </c:pt>
                <c:pt idx="1687">
                  <c:v>0.108392062643054</c:v>
                </c:pt>
                <c:pt idx="1688">
                  <c:v>0.12725003161190299</c:v>
                </c:pt>
                <c:pt idx="1689">
                  <c:v>0.116774113104401</c:v>
                </c:pt>
                <c:pt idx="1690">
                  <c:v>-0.104070076150669</c:v>
                </c:pt>
                <c:pt idx="1691">
                  <c:v>0.11133999961446001</c:v>
                </c:pt>
                <c:pt idx="1692">
                  <c:v>-0.123421970844034</c:v>
                </c:pt>
                <c:pt idx="1693">
                  <c:v>0.120633454959186</c:v>
                </c:pt>
                <c:pt idx="1694">
                  <c:v>0.15048165263980001</c:v>
                </c:pt>
                <c:pt idx="1695">
                  <c:v>-0.11594865720090999</c:v>
                </c:pt>
                <c:pt idx="1696">
                  <c:v>8.6222609480934895E-2</c:v>
                </c:pt>
                <c:pt idx="1697">
                  <c:v>0.133459105373751</c:v>
                </c:pt>
                <c:pt idx="1698">
                  <c:v>8.8905491557259506E-2</c:v>
                </c:pt>
                <c:pt idx="1699">
                  <c:v>0.12929357466525601</c:v>
                </c:pt>
                <c:pt idx="1700">
                  <c:v>-0.122858084436874</c:v>
                </c:pt>
                <c:pt idx="1701">
                  <c:v>-9.7391192254521003E-2</c:v>
                </c:pt>
                <c:pt idx="1702">
                  <c:v>0.13154224279736701</c:v>
                </c:pt>
                <c:pt idx="1703">
                  <c:v>0.109633037614878</c:v>
                </c:pt>
                <c:pt idx="1704">
                  <c:v>0.106852337760311</c:v>
                </c:pt>
                <c:pt idx="1705">
                  <c:v>0.14151532563976099</c:v>
                </c:pt>
                <c:pt idx="1706">
                  <c:v>0.121392049135679</c:v>
                </c:pt>
                <c:pt idx="1707">
                  <c:v>0.124269965434499</c:v>
                </c:pt>
                <c:pt idx="1708">
                  <c:v>0.113917944482055</c:v>
                </c:pt>
                <c:pt idx="1709">
                  <c:v>-5.4330107394976498E-2</c:v>
                </c:pt>
                <c:pt idx="1710">
                  <c:v>0.12543414222219201</c:v>
                </c:pt>
                <c:pt idx="1711">
                  <c:v>0.14436121766937199</c:v>
                </c:pt>
                <c:pt idx="1712">
                  <c:v>0.11234969758966</c:v>
                </c:pt>
                <c:pt idx="1713">
                  <c:v>-0.108124879477937</c:v>
                </c:pt>
                <c:pt idx="1714">
                  <c:v>0.10635305688881801</c:v>
                </c:pt>
                <c:pt idx="1715">
                  <c:v>-0.121546874564905</c:v>
                </c:pt>
                <c:pt idx="1716">
                  <c:v>-7.8172401667140998E-2</c:v>
                </c:pt>
                <c:pt idx="1717">
                  <c:v>0.118877723307578</c:v>
                </c:pt>
                <c:pt idx="1718">
                  <c:v>-0.15561025521285801</c:v>
                </c:pt>
                <c:pt idx="1719">
                  <c:v>-0.11861239741341301</c:v>
                </c:pt>
                <c:pt idx="1720">
                  <c:v>0.120413924681085</c:v>
                </c:pt>
                <c:pt idx="1721">
                  <c:v>0.117324369734402</c:v>
                </c:pt>
                <c:pt idx="1722">
                  <c:v>0.16829008641426199</c:v>
                </c:pt>
                <c:pt idx="1723">
                  <c:v>-0.107616264254473</c:v>
                </c:pt>
                <c:pt idx="1724">
                  <c:v>0.1272341317773</c:v>
                </c:pt>
                <c:pt idx="1725">
                  <c:v>0.113559875637237</c:v>
                </c:pt>
                <c:pt idx="1726">
                  <c:v>-0.125401840854101</c:v>
                </c:pt>
                <c:pt idx="1727">
                  <c:v>-0.130431318201712</c:v>
                </c:pt>
                <c:pt idx="1728">
                  <c:v>0.11494234430457299</c:v>
                </c:pt>
                <c:pt idx="1729">
                  <c:v>-0.111482767602626</c:v>
                </c:pt>
                <c:pt idx="1730">
                  <c:v>-0.110717889774437</c:v>
                </c:pt>
                <c:pt idx="1731">
                  <c:v>-0.123102990457625</c:v>
                </c:pt>
                <c:pt idx="1732">
                  <c:v>0.13899989153775699</c:v>
                </c:pt>
                <c:pt idx="1733">
                  <c:v>-0.11636111273668399</c:v>
                </c:pt>
                <c:pt idx="1734">
                  <c:v>0.112875610558179</c:v>
                </c:pt>
                <c:pt idx="1735">
                  <c:v>0.14192418173525601</c:v>
                </c:pt>
                <c:pt idx="1736">
                  <c:v>-0.103460284601924</c:v>
                </c:pt>
                <c:pt idx="1737">
                  <c:v>0.11306687670906</c:v>
                </c:pt>
                <c:pt idx="1738">
                  <c:v>-7.4747190232112098E-2</c:v>
                </c:pt>
                <c:pt idx="1739">
                  <c:v>0.129592477862329</c:v>
                </c:pt>
                <c:pt idx="1740">
                  <c:v>0.14417176057661901</c:v>
                </c:pt>
                <c:pt idx="1741">
                  <c:v>0.1103072049272</c:v>
                </c:pt>
                <c:pt idx="1742">
                  <c:v>0.134175628806075</c:v>
                </c:pt>
                <c:pt idx="1743">
                  <c:v>-9.6257347370603305E-2</c:v>
                </c:pt>
                <c:pt idx="1744">
                  <c:v>-0.126305795038506</c:v>
                </c:pt>
                <c:pt idx="1745">
                  <c:v>-0.14129462963008099</c:v>
                </c:pt>
                <c:pt idx="1746">
                  <c:v>0.13991205268766899</c:v>
                </c:pt>
                <c:pt idx="1747">
                  <c:v>-0.11368309984510599</c:v>
                </c:pt>
                <c:pt idx="1748">
                  <c:v>0.12669143333312</c:v>
                </c:pt>
                <c:pt idx="1749">
                  <c:v>0.12932340433884701</c:v>
                </c:pt>
                <c:pt idx="1750">
                  <c:v>-0.128609427835886</c:v>
                </c:pt>
                <c:pt idx="1751">
                  <c:v>0.12892694095687701</c:v>
                </c:pt>
                <c:pt idx="1752">
                  <c:v>0.14795189630493399</c:v>
                </c:pt>
                <c:pt idx="1753">
                  <c:v>0.12116278814289699</c:v>
                </c:pt>
                <c:pt idx="1754">
                  <c:v>0.14142982222147599</c:v>
                </c:pt>
                <c:pt idx="1755">
                  <c:v>-0.12838360843962601</c:v>
                </c:pt>
                <c:pt idx="1756">
                  <c:v>-0.11165640465044301</c:v>
                </c:pt>
                <c:pt idx="1757">
                  <c:v>0.17025869886575001</c:v>
                </c:pt>
                <c:pt idx="1758">
                  <c:v>-0.14012050373930299</c:v>
                </c:pt>
                <c:pt idx="1759">
                  <c:v>0.17318452834037101</c:v>
                </c:pt>
                <c:pt idx="1760">
                  <c:v>0.12945686130579701</c:v>
                </c:pt>
                <c:pt idx="1761">
                  <c:v>-9.7758447523489E-2</c:v>
                </c:pt>
                <c:pt idx="1762">
                  <c:v>-6.0813781153391498E-2</c:v>
                </c:pt>
                <c:pt idx="1763">
                  <c:v>-0.105501064723398</c:v>
                </c:pt>
                <c:pt idx="1764">
                  <c:v>0.13608847364612001</c:v>
                </c:pt>
                <c:pt idx="1765">
                  <c:v>0.12409316354819901</c:v>
                </c:pt>
                <c:pt idx="1766">
                  <c:v>0.13218846064683601</c:v>
                </c:pt>
                <c:pt idx="1767">
                  <c:v>0.15704039033721201</c:v>
                </c:pt>
                <c:pt idx="1768">
                  <c:v>0.14763698226289601</c:v>
                </c:pt>
                <c:pt idx="1769">
                  <c:v>0.15443975046090799</c:v>
                </c:pt>
                <c:pt idx="1770">
                  <c:v>0.15640123126396899</c:v>
                </c:pt>
                <c:pt idx="1771">
                  <c:v>-0.106970624352548</c:v>
                </c:pt>
                <c:pt idx="1772">
                  <c:v>-0.115317911435104</c:v>
                </c:pt>
                <c:pt idx="1773">
                  <c:v>-0.13184617643622601</c:v>
                </c:pt>
                <c:pt idx="1774">
                  <c:v>0.12674445362108</c:v>
                </c:pt>
                <c:pt idx="1775">
                  <c:v>0.16066402388363499</c:v>
                </c:pt>
                <c:pt idx="1776">
                  <c:v>0.109855844721037</c:v>
                </c:pt>
                <c:pt idx="1777">
                  <c:v>-0.13285699091572101</c:v>
                </c:pt>
                <c:pt idx="1778">
                  <c:v>0.11304680960031201</c:v>
                </c:pt>
                <c:pt idx="1779">
                  <c:v>0.12366931947997201</c:v>
                </c:pt>
                <c:pt idx="1780">
                  <c:v>-0.144926747698289</c:v>
                </c:pt>
                <c:pt idx="1781">
                  <c:v>-0.122119269437977</c:v>
                </c:pt>
                <c:pt idx="1782">
                  <c:v>0.14167611995031101</c:v>
                </c:pt>
                <c:pt idx="1783">
                  <c:v>0.116505795392396</c:v>
                </c:pt>
                <c:pt idx="1784">
                  <c:v>0.13656045392361801</c:v>
                </c:pt>
                <c:pt idx="1785">
                  <c:v>0.13408835539544101</c:v>
                </c:pt>
                <c:pt idx="1786">
                  <c:v>-0.15697170748953199</c:v>
                </c:pt>
                <c:pt idx="1787">
                  <c:v>-0.16100999743959801</c:v>
                </c:pt>
                <c:pt idx="1788">
                  <c:v>-0.136064888869455</c:v>
                </c:pt>
                <c:pt idx="1789">
                  <c:v>0.139868914104429</c:v>
                </c:pt>
                <c:pt idx="1790">
                  <c:v>0.13700131157939099</c:v>
                </c:pt>
                <c:pt idx="1791">
                  <c:v>0.12540612806472501</c:v>
                </c:pt>
                <c:pt idx="1792">
                  <c:v>0.13452021942700099</c:v>
                </c:pt>
                <c:pt idx="1793">
                  <c:v>-0.13903317698343401</c:v>
                </c:pt>
                <c:pt idx="1794">
                  <c:v>-0.140331177173838</c:v>
                </c:pt>
                <c:pt idx="1795">
                  <c:v>0.14675142572307801</c:v>
                </c:pt>
                <c:pt idx="1796">
                  <c:v>-0.130466137229624</c:v>
                </c:pt>
                <c:pt idx="1797">
                  <c:v>-0.101342221663117</c:v>
                </c:pt>
                <c:pt idx="1798">
                  <c:v>0.19580415534257101</c:v>
                </c:pt>
                <c:pt idx="1799">
                  <c:v>0.153796564491192</c:v>
                </c:pt>
                <c:pt idx="1800">
                  <c:v>0.13177013137513799</c:v>
                </c:pt>
                <c:pt idx="1801">
                  <c:v>-0.10307200000981501</c:v>
                </c:pt>
                <c:pt idx="1802">
                  <c:v>-0.15244789589067601</c:v>
                </c:pt>
                <c:pt idx="1803">
                  <c:v>0.126482401341068</c:v>
                </c:pt>
                <c:pt idx="1804">
                  <c:v>-0.103485829969177</c:v>
                </c:pt>
                <c:pt idx="1805">
                  <c:v>0.13708056639176899</c:v>
                </c:pt>
                <c:pt idx="1806">
                  <c:v>0.14163357812505001</c:v>
                </c:pt>
                <c:pt idx="1807">
                  <c:v>0.15011459773437399</c:v>
                </c:pt>
                <c:pt idx="1808">
                  <c:v>0.15382364528228901</c:v>
                </c:pt>
                <c:pt idx="1809">
                  <c:v>0.127698812814968</c:v>
                </c:pt>
                <c:pt idx="1810">
                  <c:v>-0.17180082368139801</c:v>
                </c:pt>
                <c:pt idx="1811">
                  <c:v>-9.56233438162475E-2</c:v>
                </c:pt>
                <c:pt idx="1812">
                  <c:v>0.115688520907393</c:v>
                </c:pt>
                <c:pt idx="1813">
                  <c:v>0.13621264298803601</c:v>
                </c:pt>
                <c:pt idx="1814">
                  <c:v>-0.104459681950795</c:v>
                </c:pt>
                <c:pt idx="1815">
                  <c:v>-0.122871506431631</c:v>
                </c:pt>
                <c:pt idx="1816">
                  <c:v>0.135401564351813</c:v>
                </c:pt>
                <c:pt idx="1817">
                  <c:v>-0.14410007206544501</c:v>
                </c:pt>
                <c:pt idx="1818">
                  <c:v>0.15024819465674999</c:v>
                </c:pt>
                <c:pt idx="1819">
                  <c:v>-0.12894027676863501</c:v>
                </c:pt>
                <c:pt idx="1820">
                  <c:v>0.125566617757287</c:v>
                </c:pt>
                <c:pt idx="1821">
                  <c:v>-0.10410798383994101</c:v>
                </c:pt>
                <c:pt idx="1822">
                  <c:v>-0.162099850479305</c:v>
                </c:pt>
                <c:pt idx="1823">
                  <c:v>0.14101719849931299</c:v>
                </c:pt>
                <c:pt idx="1824">
                  <c:v>-0.12753840153493101</c:v>
                </c:pt>
                <c:pt idx="1825">
                  <c:v>-0.12000925743391801</c:v>
                </c:pt>
                <c:pt idx="1826">
                  <c:v>0.123464416205772</c:v>
                </c:pt>
                <c:pt idx="1827">
                  <c:v>-0.13042524419502999</c:v>
                </c:pt>
                <c:pt idx="1828">
                  <c:v>-0.12634361841935701</c:v>
                </c:pt>
                <c:pt idx="1829">
                  <c:v>0.14329576814737</c:v>
                </c:pt>
                <c:pt idx="1830">
                  <c:v>-0.109874706486958</c:v>
                </c:pt>
                <c:pt idx="1831">
                  <c:v>9.1237372231656302E-2</c:v>
                </c:pt>
                <c:pt idx="1832">
                  <c:v>-0.15636428195903701</c:v>
                </c:pt>
                <c:pt idx="1833">
                  <c:v>0.15185845787708699</c:v>
                </c:pt>
                <c:pt idx="1834">
                  <c:v>0.14848276315679601</c:v>
                </c:pt>
                <c:pt idx="1835">
                  <c:v>0.15542475531167399</c:v>
                </c:pt>
                <c:pt idx="1836">
                  <c:v>0.123022251908909</c:v>
                </c:pt>
                <c:pt idx="1837">
                  <c:v>0.15166711547203501</c:v>
                </c:pt>
                <c:pt idx="1838">
                  <c:v>-0.11697784553679599</c:v>
                </c:pt>
                <c:pt idx="1839">
                  <c:v>0.13301114472275</c:v>
                </c:pt>
                <c:pt idx="1840">
                  <c:v>9.2966740178682394E-2</c:v>
                </c:pt>
                <c:pt idx="1841">
                  <c:v>0.136938864892482</c:v>
                </c:pt>
                <c:pt idx="1842">
                  <c:v>-0.155731047766581</c:v>
                </c:pt>
                <c:pt idx="1843">
                  <c:v>-9.79838707540511E-2</c:v>
                </c:pt>
                <c:pt idx="1844">
                  <c:v>-0.12762388586848</c:v>
                </c:pt>
                <c:pt idx="1845">
                  <c:v>0.13731981740062801</c:v>
                </c:pt>
                <c:pt idx="1846">
                  <c:v>-0.14870637477096499</c:v>
                </c:pt>
                <c:pt idx="1847">
                  <c:v>-0.122670301936704</c:v>
                </c:pt>
                <c:pt idx="1848">
                  <c:v>0.13220089891825401</c:v>
                </c:pt>
                <c:pt idx="1849">
                  <c:v>0.132815071291327</c:v>
                </c:pt>
                <c:pt idx="1850">
                  <c:v>0.130197930459822</c:v>
                </c:pt>
                <c:pt idx="1851">
                  <c:v>-0.119614869617985</c:v>
                </c:pt>
                <c:pt idx="1852">
                  <c:v>-0.14517398870939899</c:v>
                </c:pt>
                <c:pt idx="1853">
                  <c:v>-9.0103587801258406E-2</c:v>
                </c:pt>
                <c:pt idx="1854">
                  <c:v>-0.16501136752613099</c:v>
                </c:pt>
                <c:pt idx="1855">
                  <c:v>-0.140653982825131</c:v>
                </c:pt>
                <c:pt idx="1856">
                  <c:v>0.22683077636044799</c:v>
                </c:pt>
                <c:pt idx="1857">
                  <c:v>-8.5595597034276494E-2</c:v>
                </c:pt>
                <c:pt idx="1858">
                  <c:v>0.16952546035948801</c:v>
                </c:pt>
                <c:pt idx="1859">
                  <c:v>-6.7535785092300404E-2</c:v>
                </c:pt>
                <c:pt idx="1860">
                  <c:v>0.13570470887072</c:v>
                </c:pt>
                <c:pt idx="1861">
                  <c:v>0.15920997054160699</c:v>
                </c:pt>
                <c:pt idx="1862">
                  <c:v>0.134298665454996</c:v>
                </c:pt>
                <c:pt idx="1863">
                  <c:v>0.14570379551832199</c:v>
                </c:pt>
                <c:pt idx="1864">
                  <c:v>0.12061831165775699</c:v>
                </c:pt>
                <c:pt idx="1865">
                  <c:v>0.13399055098841001</c:v>
                </c:pt>
                <c:pt idx="1866">
                  <c:v>-0.145902356023387</c:v>
                </c:pt>
                <c:pt idx="1867">
                  <c:v>0.14494818816324301</c:v>
                </c:pt>
                <c:pt idx="1868">
                  <c:v>-7.5367795944409802E-2</c:v>
                </c:pt>
                <c:pt idx="1869">
                  <c:v>0.15518519348087301</c:v>
                </c:pt>
                <c:pt idx="1870">
                  <c:v>0.11025792962311801</c:v>
                </c:pt>
                <c:pt idx="1871">
                  <c:v>-0.15109679694349501</c:v>
                </c:pt>
                <c:pt idx="1872">
                  <c:v>-0.12408189229263999</c:v>
                </c:pt>
                <c:pt idx="1873">
                  <c:v>0.138204231734573</c:v>
                </c:pt>
                <c:pt idx="1874">
                  <c:v>0.161380381569145</c:v>
                </c:pt>
                <c:pt idx="1875">
                  <c:v>0.11846062190511999</c:v>
                </c:pt>
                <c:pt idx="1876">
                  <c:v>0.17541903444443799</c:v>
                </c:pt>
                <c:pt idx="1877">
                  <c:v>-0.11464728560736399</c:v>
                </c:pt>
                <c:pt idx="1878">
                  <c:v>0.14827832361085699</c:v>
                </c:pt>
                <c:pt idx="1879">
                  <c:v>-0.124585272516547</c:v>
                </c:pt>
                <c:pt idx="1880">
                  <c:v>0.19900713406165699</c:v>
                </c:pt>
                <c:pt idx="1881">
                  <c:v>-0.15382648307220401</c:v>
                </c:pt>
                <c:pt idx="1882">
                  <c:v>0.164756698559368</c:v>
                </c:pt>
                <c:pt idx="1883">
                  <c:v>-9.8148854395088594E-2</c:v>
                </c:pt>
                <c:pt idx="1884">
                  <c:v>0.16369489568024301</c:v>
                </c:pt>
                <c:pt idx="1885">
                  <c:v>-0.14727843801544399</c:v>
                </c:pt>
                <c:pt idx="1886">
                  <c:v>0.10136448121021401</c:v>
                </c:pt>
                <c:pt idx="1887">
                  <c:v>0.15415480740669699</c:v>
                </c:pt>
                <c:pt idx="1888">
                  <c:v>9.9647563301074202E-2</c:v>
                </c:pt>
                <c:pt idx="1889">
                  <c:v>0.15976198768320601</c:v>
                </c:pt>
                <c:pt idx="1890">
                  <c:v>9.49677758705086E-2</c:v>
                </c:pt>
                <c:pt idx="1891">
                  <c:v>-0.12888443475424499</c:v>
                </c:pt>
                <c:pt idx="1892">
                  <c:v>-0.10356960021858599</c:v>
                </c:pt>
                <c:pt idx="1893">
                  <c:v>-0.12741055988246899</c:v>
                </c:pt>
                <c:pt idx="1894">
                  <c:v>-0.14028282491673799</c:v>
                </c:pt>
                <c:pt idx="1895">
                  <c:v>-0.120505386366138</c:v>
                </c:pt>
                <c:pt idx="1896">
                  <c:v>-0.16425776469000899</c:v>
                </c:pt>
                <c:pt idx="1897">
                  <c:v>0.117667879581871</c:v>
                </c:pt>
                <c:pt idx="1898">
                  <c:v>0.197872112202372</c:v>
                </c:pt>
                <c:pt idx="1899">
                  <c:v>9.18445479041822E-2</c:v>
                </c:pt>
                <c:pt idx="1900">
                  <c:v>-0.119550227296645</c:v>
                </c:pt>
                <c:pt idx="1901">
                  <c:v>0.14526940710039099</c:v>
                </c:pt>
                <c:pt idx="1902">
                  <c:v>0.17364241039515199</c:v>
                </c:pt>
                <c:pt idx="1903">
                  <c:v>-0.117138153297216</c:v>
                </c:pt>
                <c:pt idx="1904">
                  <c:v>0.130894942371932</c:v>
                </c:pt>
                <c:pt idx="1905">
                  <c:v>0.148117397155694</c:v>
                </c:pt>
                <c:pt idx="1906">
                  <c:v>-7.9400032588884201E-2</c:v>
                </c:pt>
                <c:pt idx="1907">
                  <c:v>0.145673571414285</c:v>
                </c:pt>
                <c:pt idx="1908">
                  <c:v>-6.1814864727223202E-2</c:v>
                </c:pt>
                <c:pt idx="1909">
                  <c:v>-0.13847345016912099</c:v>
                </c:pt>
                <c:pt idx="1910">
                  <c:v>-0.120626242320457</c:v>
                </c:pt>
                <c:pt idx="1911">
                  <c:v>0.13343826052382701</c:v>
                </c:pt>
                <c:pt idx="1912">
                  <c:v>0.119273146394513</c:v>
                </c:pt>
                <c:pt idx="1913">
                  <c:v>0.17644347714442199</c:v>
                </c:pt>
                <c:pt idx="1914">
                  <c:v>-0.14015552186963501</c:v>
                </c:pt>
                <c:pt idx="1915">
                  <c:v>-9.3368862314389997E-2</c:v>
                </c:pt>
                <c:pt idx="1916">
                  <c:v>-0.18627695278328199</c:v>
                </c:pt>
                <c:pt idx="1917">
                  <c:v>0.144700772699975</c:v>
                </c:pt>
                <c:pt idx="1918">
                  <c:v>0.154728725864268</c:v>
                </c:pt>
                <c:pt idx="1919">
                  <c:v>0.124414745891473</c:v>
                </c:pt>
                <c:pt idx="1920">
                  <c:v>0.152784192663696</c:v>
                </c:pt>
                <c:pt idx="1921">
                  <c:v>-0.147164847130351</c:v>
                </c:pt>
                <c:pt idx="1922">
                  <c:v>-0.15848681341190399</c:v>
                </c:pt>
                <c:pt idx="1923">
                  <c:v>0.18561306400823299</c:v>
                </c:pt>
                <c:pt idx="1924">
                  <c:v>-0.13897692759058999</c:v>
                </c:pt>
                <c:pt idx="1925">
                  <c:v>0.15179848383713301</c:v>
                </c:pt>
                <c:pt idx="1926">
                  <c:v>0.153105382268548</c:v>
                </c:pt>
                <c:pt idx="1927">
                  <c:v>-8.17093647750506E-2</c:v>
                </c:pt>
                <c:pt idx="1928">
                  <c:v>0.142643139208533</c:v>
                </c:pt>
                <c:pt idx="1929">
                  <c:v>-0.116938545792952</c:v>
                </c:pt>
                <c:pt idx="1930">
                  <c:v>0.15606409921678799</c:v>
                </c:pt>
                <c:pt idx="1931">
                  <c:v>0.14834562683764899</c:v>
                </c:pt>
                <c:pt idx="1932">
                  <c:v>0.158031781057695</c:v>
                </c:pt>
                <c:pt idx="1933">
                  <c:v>-0.13316199080591601</c:v>
                </c:pt>
                <c:pt idx="1934">
                  <c:v>-0.122996030509246</c:v>
                </c:pt>
                <c:pt idx="1935">
                  <c:v>0.136333649040983</c:v>
                </c:pt>
                <c:pt idx="1936">
                  <c:v>-0.15601929666362499</c:v>
                </c:pt>
                <c:pt idx="1937">
                  <c:v>0.13972234461868499</c:v>
                </c:pt>
                <c:pt idx="1938">
                  <c:v>0.157154093233353</c:v>
                </c:pt>
                <c:pt idx="1939">
                  <c:v>0.160112846919854</c:v>
                </c:pt>
                <c:pt idx="1940">
                  <c:v>-0.13654716606495501</c:v>
                </c:pt>
                <c:pt idx="1941">
                  <c:v>-0.161076082688491</c:v>
                </c:pt>
                <c:pt idx="1942">
                  <c:v>-0.108560490360919</c:v>
                </c:pt>
                <c:pt idx="1943">
                  <c:v>-0.11050051005292499</c:v>
                </c:pt>
                <c:pt idx="1944">
                  <c:v>-0.148251040000624</c:v>
                </c:pt>
                <c:pt idx="1945">
                  <c:v>8.4927014005728801E-2</c:v>
                </c:pt>
                <c:pt idx="1946">
                  <c:v>0.116000033812068</c:v>
                </c:pt>
                <c:pt idx="1947">
                  <c:v>0.15016982167587301</c:v>
                </c:pt>
                <c:pt idx="1948">
                  <c:v>0.15477568706974501</c:v>
                </c:pt>
                <c:pt idx="1949">
                  <c:v>0.15452551249096</c:v>
                </c:pt>
                <c:pt idx="1950">
                  <c:v>0.177733444943317</c:v>
                </c:pt>
                <c:pt idx="1951">
                  <c:v>0.19704557482461901</c:v>
                </c:pt>
                <c:pt idx="1952">
                  <c:v>-0.11771167649686801</c:v>
                </c:pt>
                <c:pt idx="1953">
                  <c:v>0.162593181959409</c:v>
                </c:pt>
                <c:pt idx="1954">
                  <c:v>0.12108202982919999</c:v>
                </c:pt>
                <c:pt idx="1955">
                  <c:v>-0.150541818046833</c:v>
                </c:pt>
                <c:pt idx="1956">
                  <c:v>-0.13126722360445101</c:v>
                </c:pt>
                <c:pt idx="1957">
                  <c:v>0.165212796709616</c:v>
                </c:pt>
                <c:pt idx="1958">
                  <c:v>0.156144449920817</c:v>
                </c:pt>
                <c:pt idx="1959">
                  <c:v>-0.20145814624609401</c:v>
                </c:pt>
                <c:pt idx="1960">
                  <c:v>-0.136394479696723</c:v>
                </c:pt>
                <c:pt idx="1961">
                  <c:v>-0.15062258164565401</c:v>
                </c:pt>
                <c:pt idx="1962">
                  <c:v>-0.14671510788786599</c:v>
                </c:pt>
                <c:pt idx="1963">
                  <c:v>-0.12849714890424199</c:v>
                </c:pt>
                <c:pt idx="1964">
                  <c:v>-0.157829966136526</c:v>
                </c:pt>
                <c:pt idx="1965">
                  <c:v>-0.118876556092792</c:v>
                </c:pt>
                <c:pt idx="1966">
                  <c:v>-7.7009795100014197E-2</c:v>
                </c:pt>
                <c:pt idx="1967">
                  <c:v>-0.13225316321732999</c:v>
                </c:pt>
                <c:pt idx="1968">
                  <c:v>0.149177039413419</c:v>
                </c:pt>
                <c:pt idx="1969">
                  <c:v>-0.18015511808256299</c:v>
                </c:pt>
                <c:pt idx="1970">
                  <c:v>-0.164258724785945</c:v>
                </c:pt>
                <c:pt idx="1971">
                  <c:v>-0.17976092889716699</c:v>
                </c:pt>
                <c:pt idx="1972">
                  <c:v>0.144797040316551</c:v>
                </c:pt>
                <c:pt idx="1973">
                  <c:v>-0.21342022252435999</c:v>
                </c:pt>
                <c:pt idx="1974">
                  <c:v>-0.103922190578058</c:v>
                </c:pt>
                <c:pt idx="1975">
                  <c:v>-0.19065179290176301</c:v>
                </c:pt>
                <c:pt idx="1976">
                  <c:v>0.14685351774328201</c:v>
                </c:pt>
                <c:pt idx="1977">
                  <c:v>0.14967015911096199</c:v>
                </c:pt>
                <c:pt idx="1978">
                  <c:v>-0.124453124321371</c:v>
                </c:pt>
                <c:pt idx="1979">
                  <c:v>0.13881135644857201</c:v>
                </c:pt>
                <c:pt idx="1980">
                  <c:v>0.151806037660286</c:v>
                </c:pt>
                <c:pt idx="1981">
                  <c:v>-0.16122257896370701</c:v>
                </c:pt>
                <c:pt idx="1982">
                  <c:v>0.13715232741717401</c:v>
                </c:pt>
                <c:pt idx="1983">
                  <c:v>-8.12262348356277E-2</c:v>
                </c:pt>
                <c:pt idx="1984">
                  <c:v>-0.145680721979352</c:v>
                </c:pt>
                <c:pt idx="1985">
                  <c:v>0.16059133857515201</c:v>
                </c:pt>
                <c:pt idx="1986">
                  <c:v>-0.123265032474841</c:v>
                </c:pt>
                <c:pt idx="1987">
                  <c:v>0.151378424366128</c:v>
                </c:pt>
                <c:pt idx="1988">
                  <c:v>0.19069262618729299</c:v>
                </c:pt>
                <c:pt idx="1989">
                  <c:v>0.162679705384079</c:v>
                </c:pt>
                <c:pt idx="1990">
                  <c:v>-6.9221857672276496E-2</c:v>
                </c:pt>
                <c:pt idx="1991">
                  <c:v>0.15545833895521299</c:v>
                </c:pt>
                <c:pt idx="1992">
                  <c:v>0.154082500742179</c:v>
                </c:pt>
                <c:pt idx="1993">
                  <c:v>0.14020703398937101</c:v>
                </c:pt>
                <c:pt idx="1994">
                  <c:v>0.115750417371193</c:v>
                </c:pt>
                <c:pt idx="1995">
                  <c:v>0.18007160423049401</c:v>
                </c:pt>
                <c:pt idx="1996">
                  <c:v>0.183303829530402</c:v>
                </c:pt>
                <c:pt idx="1997">
                  <c:v>-0.13943504267906601</c:v>
                </c:pt>
                <c:pt idx="1998">
                  <c:v>0.160437158442955</c:v>
                </c:pt>
                <c:pt idx="1999">
                  <c:v>0.16172965004398601</c:v>
                </c:pt>
                <c:pt idx="2000">
                  <c:v>0.182112131085096</c:v>
                </c:pt>
                <c:pt idx="2001">
                  <c:v>-6.6853424549237803E-2</c:v>
                </c:pt>
                <c:pt idx="2002">
                  <c:v>0.196428164601407</c:v>
                </c:pt>
                <c:pt idx="2003">
                  <c:v>0.156566736855899</c:v>
                </c:pt>
                <c:pt idx="2004">
                  <c:v>-0.107065559446158</c:v>
                </c:pt>
                <c:pt idx="2005">
                  <c:v>0.14001046864878799</c:v>
                </c:pt>
                <c:pt idx="2006">
                  <c:v>0.14859256467701501</c:v>
                </c:pt>
                <c:pt idx="2007">
                  <c:v>0.14796645307269499</c:v>
                </c:pt>
                <c:pt idx="2008">
                  <c:v>-0.170436936995807</c:v>
                </c:pt>
                <c:pt idx="2009">
                  <c:v>0.121775805582787</c:v>
                </c:pt>
                <c:pt idx="2010">
                  <c:v>0.14912258219007701</c:v>
                </c:pt>
                <c:pt idx="2011">
                  <c:v>-9.5644024884701404E-2</c:v>
                </c:pt>
                <c:pt idx="2012">
                  <c:v>-0.16297214706780899</c:v>
                </c:pt>
                <c:pt idx="2013">
                  <c:v>-8.4383527080701695E-2</c:v>
                </c:pt>
                <c:pt idx="2014">
                  <c:v>0.162286459811807</c:v>
                </c:pt>
                <c:pt idx="2015">
                  <c:v>0.14876540176001499</c:v>
                </c:pt>
                <c:pt idx="2016">
                  <c:v>0.163164008716503</c:v>
                </c:pt>
                <c:pt idx="2017">
                  <c:v>-0.15729749070935201</c:v>
                </c:pt>
                <c:pt idx="2018">
                  <c:v>0.144170382086</c:v>
                </c:pt>
                <c:pt idx="2019">
                  <c:v>0.16449688178951499</c:v>
                </c:pt>
                <c:pt idx="2020">
                  <c:v>0.15104738682597099</c:v>
                </c:pt>
                <c:pt idx="2021">
                  <c:v>0.175095752564145</c:v>
                </c:pt>
                <c:pt idx="2022">
                  <c:v>0.166501121986457</c:v>
                </c:pt>
                <c:pt idx="2023">
                  <c:v>0.14450137371053801</c:v>
                </c:pt>
                <c:pt idx="2024">
                  <c:v>-0.154519219802634</c:v>
                </c:pt>
                <c:pt idx="2025">
                  <c:v>-0.167956892429004</c:v>
                </c:pt>
                <c:pt idx="2026">
                  <c:v>0.152826468299363</c:v>
                </c:pt>
                <c:pt idx="2027">
                  <c:v>-8.6633501121072501E-2</c:v>
                </c:pt>
                <c:pt idx="2028">
                  <c:v>0.15698300630606701</c:v>
                </c:pt>
                <c:pt idx="2029">
                  <c:v>-0.10882647290177901</c:v>
                </c:pt>
                <c:pt idx="2030">
                  <c:v>-0.132122605518603</c:v>
                </c:pt>
                <c:pt idx="2031">
                  <c:v>-0.16324117204802999</c:v>
                </c:pt>
                <c:pt idx="2032">
                  <c:v>-0.15615828966175799</c:v>
                </c:pt>
                <c:pt idx="2033">
                  <c:v>0.23190272430655101</c:v>
                </c:pt>
                <c:pt idx="2034">
                  <c:v>0.118720273272388</c:v>
                </c:pt>
                <c:pt idx="2035">
                  <c:v>0.14360316947665999</c:v>
                </c:pt>
                <c:pt idx="2036">
                  <c:v>0.163754823533068</c:v>
                </c:pt>
                <c:pt idx="2037">
                  <c:v>0.18114298742141399</c:v>
                </c:pt>
                <c:pt idx="2038">
                  <c:v>0.160228228404519</c:v>
                </c:pt>
                <c:pt idx="2039">
                  <c:v>0.18742948805322401</c:v>
                </c:pt>
                <c:pt idx="2040">
                  <c:v>-0.148801907830758</c:v>
                </c:pt>
                <c:pt idx="2041">
                  <c:v>-0.17739550061575299</c:v>
                </c:pt>
                <c:pt idx="2042">
                  <c:v>0.160946766783608</c:v>
                </c:pt>
                <c:pt idx="2043">
                  <c:v>0.185379411911064</c:v>
                </c:pt>
                <c:pt idx="2044">
                  <c:v>-0.17309759820694201</c:v>
                </c:pt>
                <c:pt idx="2045">
                  <c:v>-0.14139019454419099</c:v>
                </c:pt>
                <c:pt idx="2046">
                  <c:v>-0.12553041269127399</c:v>
                </c:pt>
                <c:pt idx="2047">
                  <c:v>0.147331075157737</c:v>
                </c:pt>
                <c:pt idx="2048">
                  <c:v>-0.158062821304495</c:v>
                </c:pt>
                <c:pt idx="2049">
                  <c:v>-0.137025974689922</c:v>
                </c:pt>
                <c:pt idx="2050">
                  <c:v>-0.16433373676957599</c:v>
                </c:pt>
                <c:pt idx="2051">
                  <c:v>0.23529279425032301</c:v>
                </c:pt>
                <c:pt idx="2052">
                  <c:v>0.17157394925330499</c:v>
                </c:pt>
                <c:pt idx="2053">
                  <c:v>0.16884548333190399</c:v>
                </c:pt>
                <c:pt idx="2054">
                  <c:v>0.189425296376666</c:v>
                </c:pt>
                <c:pt idx="2055">
                  <c:v>-0.15224821257048901</c:v>
                </c:pt>
                <c:pt idx="2056">
                  <c:v>-0.158266852107876</c:v>
                </c:pt>
                <c:pt idx="2057">
                  <c:v>0.126823469937768</c:v>
                </c:pt>
                <c:pt idx="2058">
                  <c:v>0.18612042409921001</c:v>
                </c:pt>
                <c:pt idx="2059">
                  <c:v>-0.12240579108130099</c:v>
                </c:pt>
                <c:pt idx="2060">
                  <c:v>0.156095152894733</c:v>
                </c:pt>
                <c:pt idx="2061">
                  <c:v>0.129438459454017</c:v>
                </c:pt>
                <c:pt idx="2062">
                  <c:v>0.157508671616572</c:v>
                </c:pt>
                <c:pt idx="2063">
                  <c:v>-0.13440553248037099</c:v>
                </c:pt>
                <c:pt idx="2064">
                  <c:v>0.163567023855304</c:v>
                </c:pt>
                <c:pt idx="2065">
                  <c:v>-0.14000950888755101</c:v>
                </c:pt>
                <c:pt idx="2066">
                  <c:v>-0.16572902262115599</c:v>
                </c:pt>
                <c:pt idx="2067">
                  <c:v>0.157076059528199</c:v>
                </c:pt>
                <c:pt idx="2068">
                  <c:v>0.14779590507054899</c:v>
                </c:pt>
                <c:pt idx="2069">
                  <c:v>-0.15091139721766</c:v>
                </c:pt>
                <c:pt idx="2070">
                  <c:v>0.14468477629092999</c:v>
                </c:pt>
                <c:pt idx="2071">
                  <c:v>0.15950623290927601</c:v>
                </c:pt>
                <c:pt idx="2072">
                  <c:v>-0.16538455901698501</c:v>
                </c:pt>
                <c:pt idx="2073">
                  <c:v>0.17566236139538099</c:v>
                </c:pt>
                <c:pt idx="2074">
                  <c:v>0.17679885225477801</c:v>
                </c:pt>
                <c:pt idx="2075">
                  <c:v>-0.14430030851966599</c:v>
                </c:pt>
                <c:pt idx="2076">
                  <c:v>0.18447548213375101</c:v>
                </c:pt>
                <c:pt idx="2077">
                  <c:v>0.147976984757276</c:v>
                </c:pt>
                <c:pt idx="2078">
                  <c:v>0.15338108308331899</c:v>
                </c:pt>
                <c:pt idx="2079">
                  <c:v>0.29366845700557398</c:v>
                </c:pt>
                <c:pt idx="2080">
                  <c:v>0.16833431071361901</c:v>
                </c:pt>
                <c:pt idx="2081">
                  <c:v>-0.150836812301571</c:v>
                </c:pt>
                <c:pt idx="2082">
                  <c:v>-0.13186038249287499</c:v>
                </c:pt>
                <c:pt idx="2083">
                  <c:v>0.16424246545122501</c:v>
                </c:pt>
                <c:pt idx="2084">
                  <c:v>0.17860085498615799</c:v>
                </c:pt>
                <c:pt idx="2085">
                  <c:v>-0.18824086601206699</c:v>
                </c:pt>
                <c:pt idx="2086">
                  <c:v>-0.16761458441275801</c:v>
                </c:pt>
                <c:pt idx="2087">
                  <c:v>-8.6987519586073106E-2</c:v>
                </c:pt>
                <c:pt idx="2088">
                  <c:v>-0.15761299714201599</c:v>
                </c:pt>
                <c:pt idx="2089">
                  <c:v>-0.13903472698830999</c:v>
                </c:pt>
                <c:pt idx="2090">
                  <c:v>-0.130787096039432</c:v>
                </c:pt>
                <c:pt idx="2091">
                  <c:v>0.192174909263436</c:v>
                </c:pt>
                <c:pt idx="2092">
                  <c:v>-0.157332913623352</c:v>
                </c:pt>
                <c:pt idx="2093">
                  <c:v>-0.14146835502295499</c:v>
                </c:pt>
                <c:pt idx="2094">
                  <c:v>0.185148551660551</c:v>
                </c:pt>
                <c:pt idx="2095">
                  <c:v>-0.137655473373307</c:v>
                </c:pt>
                <c:pt idx="2096">
                  <c:v>-0.17499774551620101</c:v>
                </c:pt>
                <c:pt idx="2097">
                  <c:v>0.20954006709577999</c:v>
                </c:pt>
                <c:pt idx="2098">
                  <c:v>-0.13742588216287799</c:v>
                </c:pt>
                <c:pt idx="2099">
                  <c:v>0.18497172510625401</c:v>
                </c:pt>
                <c:pt idx="2100">
                  <c:v>-0.14017736240207601</c:v>
                </c:pt>
                <c:pt idx="2101">
                  <c:v>-0.166448009912775</c:v>
                </c:pt>
                <c:pt idx="2102">
                  <c:v>-0.129990160738925</c:v>
                </c:pt>
                <c:pt idx="2103">
                  <c:v>0.15058159407416999</c:v>
                </c:pt>
                <c:pt idx="2104">
                  <c:v>0.137771246222505</c:v>
                </c:pt>
                <c:pt idx="2105">
                  <c:v>-0.15320733980891599</c:v>
                </c:pt>
                <c:pt idx="2106">
                  <c:v>0.18115214011949499</c:v>
                </c:pt>
                <c:pt idx="2107">
                  <c:v>0.17970044370150901</c:v>
                </c:pt>
                <c:pt idx="2108">
                  <c:v>0.16764268018546</c:v>
                </c:pt>
                <c:pt idx="2109">
                  <c:v>-9.0041815145057699E-2</c:v>
                </c:pt>
                <c:pt idx="2110">
                  <c:v>-0.121699977845829</c:v>
                </c:pt>
                <c:pt idx="2111">
                  <c:v>-0.15401282370392899</c:v>
                </c:pt>
                <c:pt idx="2112">
                  <c:v>0.15493952375130199</c:v>
                </c:pt>
                <c:pt idx="2113">
                  <c:v>0.14608522015687</c:v>
                </c:pt>
                <c:pt idx="2114">
                  <c:v>0.17424919580385401</c:v>
                </c:pt>
                <c:pt idx="2115">
                  <c:v>-0.134388685940069</c:v>
                </c:pt>
                <c:pt idx="2116">
                  <c:v>-0.14181596505993899</c:v>
                </c:pt>
                <c:pt idx="2117">
                  <c:v>0.19468412882289701</c:v>
                </c:pt>
                <c:pt idx="2118">
                  <c:v>0.17004197245705999</c:v>
                </c:pt>
                <c:pt idx="2119">
                  <c:v>0.18713359750118999</c:v>
                </c:pt>
                <c:pt idx="2120">
                  <c:v>0.18751802318375199</c:v>
                </c:pt>
                <c:pt idx="2121">
                  <c:v>0.19182737551514201</c:v>
                </c:pt>
                <c:pt idx="2122">
                  <c:v>0.19121508434728099</c:v>
                </c:pt>
                <c:pt idx="2123">
                  <c:v>0.16405051732171699</c:v>
                </c:pt>
                <c:pt idx="2124">
                  <c:v>0.20420970771907199</c:v>
                </c:pt>
                <c:pt idx="2125">
                  <c:v>-0.13641173345397001</c:v>
                </c:pt>
                <c:pt idx="2126">
                  <c:v>0.15625675558490401</c:v>
                </c:pt>
                <c:pt idx="2127">
                  <c:v>-0.13132463575484801</c:v>
                </c:pt>
                <c:pt idx="2128">
                  <c:v>-9.8380428812695597E-2</c:v>
                </c:pt>
                <c:pt idx="2129">
                  <c:v>0.18201824137064501</c:v>
                </c:pt>
                <c:pt idx="2130">
                  <c:v>-0.19970981214477401</c:v>
                </c:pt>
                <c:pt idx="2131">
                  <c:v>0.19497948691445</c:v>
                </c:pt>
                <c:pt idx="2132">
                  <c:v>-0.194355688899888</c:v>
                </c:pt>
                <c:pt idx="2133">
                  <c:v>-0.151389014912852</c:v>
                </c:pt>
                <c:pt idx="2134">
                  <c:v>-0.11545154606583501</c:v>
                </c:pt>
                <c:pt idx="2135">
                  <c:v>0.17059637252224399</c:v>
                </c:pt>
                <c:pt idx="2136">
                  <c:v>0.19762617109400399</c:v>
                </c:pt>
                <c:pt idx="2137">
                  <c:v>0.20828712104616001</c:v>
                </c:pt>
                <c:pt idx="2138">
                  <c:v>0.21523390648518501</c:v>
                </c:pt>
                <c:pt idx="2139">
                  <c:v>-0.19476643035094199</c:v>
                </c:pt>
                <c:pt idx="2140">
                  <c:v>0.185584250776472</c:v>
                </c:pt>
                <c:pt idx="2141">
                  <c:v>0.132173708639443</c:v>
                </c:pt>
                <c:pt idx="2142">
                  <c:v>-0.15231943694684999</c:v>
                </c:pt>
                <c:pt idx="2143">
                  <c:v>0.223904966550204</c:v>
                </c:pt>
                <c:pt idx="2144">
                  <c:v>0.192062768154622</c:v>
                </c:pt>
                <c:pt idx="2145">
                  <c:v>-0.18943094121097701</c:v>
                </c:pt>
                <c:pt idx="2146">
                  <c:v>-0.16624289041607601</c:v>
                </c:pt>
                <c:pt idx="2147">
                  <c:v>-0.19364270002786499</c:v>
                </c:pt>
                <c:pt idx="2148">
                  <c:v>-0.160426524687727</c:v>
                </c:pt>
                <c:pt idx="2149">
                  <c:v>0.18195082506227001</c:v>
                </c:pt>
                <c:pt idx="2150">
                  <c:v>-0.17611630903738201</c:v>
                </c:pt>
                <c:pt idx="2151">
                  <c:v>-0.14756986869830899</c:v>
                </c:pt>
                <c:pt idx="2152">
                  <c:v>-0.217806576475919</c:v>
                </c:pt>
                <c:pt idx="2153">
                  <c:v>-0.21394688821964</c:v>
                </c:pt>
                <c:pt idx="2154">
                  <c:v>-0.16550112655749699</c:v>
                </c:pt>
                <c:pt idx="2155">
                  <c:v>-0.14769847986607701</c:v>
                </c:pt>
                <c:pt idx="2156">
                  <c:v>0.19114689338686799</c:v>
                </c:pt>
                <c:pt idx="2157">
                  <c:v>0.16898396093701801</c:v>
                </c:pt>
                <c:pt idx="2158">
                  <c:v>-0.14933272023261099</c:v>
                </c:pt>
                <c:pt idx="2159">
                  <c:v>0.18007458280548599</c:v>
                </c:pt>
                <c:pt idx="2160">
                  <c:v>0.11892605019815899</c:v>
                </c:pt>
                <c:pt idx="2161">
                  <c:v>-0.17052027524292601</c:v>
                </c:pt>
                <c:pt idx="2162">
                  <c:v>-0.111091181309196</c:v>
                </c:pt>
                <c:pt idx="2163">
                  <c:v>0.19992907969549101</c:v>
                </c:pt>
                <c:pt idx="2164">
                  <c:v>0.222838262125793</c:v>
                </c:pt>
                <c:pt idx="2165">
                  <c:v>0.170142274380855</c:v>
                </c:pt>
                <c:pt idx="2166">
                  <c:v>-0.17241787111509199</c:v>
                </c:pt>
                <c:pt idx="2167">
                  <c:v>-0.155190856400647</c:v>
                </c:pt>
                <c:pt idx="2168">
                  <c:v>0.18013775427171799</c:v>
                </c:pt>
                <c:pt idx="2169">
                  <c:v>0.21956474803682999</c:v>
                </c:pt>
                <c:pt idx="2170">
                  <c:v>-0.204473058652688</c:v>
                </c:pt>
                <c:pt idx="2171">
                  <c:v>0.219112866499032</c:v>
                </c:pt>
                <c:pt idx="2172">
                  <c:v>-0.16322737724192801</c:v>
                </c:pt>
                <c:pt idx="2173">
                  <c:v>0.19056954811832999</c:v>
                </c:pt>
                <c:pt idx="2174">
                  <c:v>-0.133102500941083</c:v>
                </c:pt>
                <c:pt idx="2175">
                  <c:v>0.18107741978706099</c:v>
                </c:pt>
                <c:pt idx="2176">
                  <c:v>0.183771340042932</c:v>
                </c:pt>
                <c:pt idx="2177">
                  <c:v>0.200377851066285</c:v>
                </c:pt>
                <c:pt idx="2178">
                  <c:v>0.1817101334863</c:v>
                </c:pt>
                <c:pt idx="2179">
                  <c:v>0.17400110336137101</c:v>
                </c:pt>
                <c:pt idx="2180">
                  <c:v>-0.22661988402726399</c:v>
                </c:pt>
                <c:pt idx="2181">
                  <c:v>0.18921367841655401</c:v>
                </c:pt>
                <c:pt idx="2182">
                  <c:v>0.15833917621052501</c:v>
                </c:pt>
                <c:pt idx="2183">
                  <c:v>0.166232806563853</c:v>
                </c:pt>
                <c:pt idx="2184">
                  <c:v>0.17729617277779</c:v>
                </c:pt>
                <c:pt idx="2185">
                  <c:v>0.19503171999963301</c:v>
                </c:pt>
                <c:pt idx="2186">
                  <c:v>0.23523176396648199</c:v>
                </c:pt>
                <c:pt idx="2187">
                  <c:v>0.171174215752776</c:v>
                </c:pt>
                <c:pt idx="2188">
                  <c:v>0.16759965964804199</c:v>
                </c:pt>
                <c:pt idx="2189">
                  <c:v>-0.15201917636252499</c:v>
                </c:pt>
                <c:pt idx="2190">
                  <c:v>0.200573069614465</c:v>
                </c:pt>
                <c:pt idx="2191">
                  <c:v>-0.21954724644797299</c:v>
                </c:pt>
                <c:pt idx="2192">
                  <c:v>-0.19159157291739001</c:v>
                </c:pt>
                <c:pt idx="2193">
                  <c:v>-0.129313202483509</c:v>
                </c:pt>
                <c:pt idx="2194">
                  <c:v>-0.12508148221218399</c:v>
                </c:pt>
                <c:pt idx="2195">
                  <c:v>0.196567173217398</c:v>
                </c:pt>
                <c:pt idx="2196">
                  <c:v>0.188196614423741</c:v>
                </c:pt>
                <c:pt idx="2197">
                  <c:v>-0.17567791539906599</c:v>
                </c:pt>
                <c:pt idx="2198">
                  <c:v>0.15142652939000201</c:v>
                </c:pt>
                <c:pt idx="2199">
                  <c:v>0.15155068263285701</c:v>
                </c:pt>
                <c:pt idx="2200">
                  <c:v>0.204062109164211</c:v>
                </c:pt>
                <c:pt idx="2201">
                  <c:v>0.212423368961694</c:v>
                </c:pt>
                <c:pt idx="2202">
                  <c:v>0.21251803654321599</c:v>
                </c:pt>
                <c:pt idx="2203">
                  <c:v>0.21367282189098899</c:v>
                </c:pt>
                <c:pt idx="2204">
                  <c:v>-0.149735280404861</c:v>
                </c:pt>
                <c:pt idx="2205">
                  <c:v>0.166772076021584</c:v>
                </c:pt>
                <c:pt idx="2206">
                  <c:v>-0.16993809431975701</c:v>
                </c:pt>
                <c:pt idx="2207">
                  <c:v>0.27837013415659601</c:v>
                </c:pt>
                <c:pt idx="2208">
                  <c:v>-0.171676888982397</c:v>
                </c:pt>
                <c:pt idx="2209">
                  <c:v>-0.16278009075706901</c:v>
                </c:pt>
                <c:pt idx="2210">
                  <c:v>0.21623383541409999</c:v>
                </c:pt>
                <c:pt idx="2211">
                  <c:v>-0.13002700529678601</c:v>
                </c:pt>
                <c:pt idx="2212">
                  <c:v>-0.18217472160814899</c:v>
                </c:pt>
                <c:pt idx="2213">
                  <c:v>0.17271164894955199</c:v>
                </c:pt>
                <c:pt idx="2214">
                  <c:v>0.21299517999383799</c:v>
                </c:pt>
                <c:pt idx="2215">
                  <c:v>0.17417065992924</c:v>
                </c:pt>
                <c:pt idx="2216">
                  <c:v>-0.19208669675627801</c:v>
                </c:pt>
                <c:pt idx="2217">
                  <c:v>0.21644754796743901</c:v>
                </c:pt>
                <c:pt idx="2218">
                  <c:v>-0.13493597442267299</c:v>
                </c:pt>
                <c:pt idx="2219">
                  <c:v>0.198802908451644</c:v>
                </c:pt>
                <c:pt idx="2220">
                  <c:v>-0.157627227385193</c:v>
                </c:pt>
                <c:pt idx="2221">
                  <c:v>0.148088716739702</c:v>
                </c:pt>
                <c:pt idx="2222">
                  <c:v>-9.7099836772842396E-2</c:v>
                </c:pt>
                <c:pt idx="2223">
                  <c:v>-0.14664604053187999</c:v>
                </c:pt>
                <c:pt idx="2224">
                  <c:v>0.20137734796871201</c:v>
                </c:pt>
                <c:pt idx="2225">
                  <c:v>0.18154247144945901</c:v>
                </c:pt>
                <c:pt idx="2226">
                  <c:v>-0.209027199259364</c:v>
                </c:pt>
                <c:pt idx="2227">
                  <c:v>-0.18078191572270499</c:v>
                </c:pt>
                <c:pt idx="2228">
                  <c:v>-0.181619086850173</c:v>
                </c:pt>
                <c:pt idx="2229">
                  <c:v>0.18409731739225299</c:v>
                </c:pt>
                <c:pt idx="2230">
                  <c:v>-0.169273591994033</c:v>
                </c:pt>
                <c:pt idx="2231">
                  <c:v>-0.168745820571085</c:v>
                </c:pt>
                <c:pt idx="2232">
                  <c:v>0.172924543396479</c:v>
                </c:pt>
                <c:pt idx="2233">
                  <c:v>0.20844838906742499</c:v>
                </c:pt>
                <c:pt idx="2234">
                  <c:v>-0.18394093920003801</c:v>
                </c:pt>
                <c:pt idx="2235">
                  <c:v>-9.4817315769139807E-2</c:v>
                </c:pt>
                <c:pt idx="2236">
                  <c:v>0.177309769011054</c:v>
                </c:pt>
                <c:pt idx="2237">
                  <c:v>0.213919676808868</c:v>
                </c:pt>
                <c:pt idx="2238">
                  <c:v>-0.20754490966404299</c:v>
                </c:pt>
                <c:pt idx="2239">
                  <c:v>-0.17638859980192301</c:v>
                </c:pt>
                <c:pt idx="2240">
                  <c:v>0.18883008321495701</c:v>
                </c:pt>
                <c:pt idx="2241">
                  <c:v>0.169685048195692</c:v>
                </c:pt>
                <c:pt idx="2242">
                  <c:v>0.23384273119037799</c:v>
                </c:pt>
                <c:pt idx="2243">
                  <c:v>0.19903577190771299</c:v>
                </c:pt>
                <c:pt idx="2244">
                  <c:v>-0.15393566408116</c:v>
                </c:pt>
                <c:pt idx="2245">
                  <c:v>0.19892837480877501</c:v>
                </c:pt>
                <c:pt idx="2246">
                  <c:v>0.17792541257396799</c:v>
                </c:pt>
                <c:pt idx="2247">
                  <c:v>-0.13469429747806499</c:v>
                </c:pt>
                <c:pt idx="2248">
                  <c:v>-0.17167292615021701</c:v>
                </c:pt>
                <c:pt idx="2249">
                  <c:v>0.217253402881525</c:v>
                </c:pt>
                <c:pt idx="2250">
                  <c:v>-0.13680191220551</c:v>
                </c:pt>
                <c:pt idx="2251">
                  <c:v>0.18218502964564701</c:v>
                </c:pt>
                <c:pt idx="2252">
                  <c:v>0.26682990711246901</c:v>
                </c:pt>
                <c:pt idx="2253">
                  <c:v>0.23112850173679</c:v>
                </c:pt>
                <c:pt idx="2254">
                  <c:v>-0.15457855253500699</c:v>
                </c:pt>
                <c:pt idx="2255">
                  <c:v>-0.191807531330591</c:v>
                </c:pt>
                <c:pt idx="2256">
                  <c:v>-0.12695192985338999</c:v>
                </c:pt>
                <c:pt idx="2257">
                  <c:v>-0.17763185501571099</c:v>
                </c:pt>
                <c:pt idx="2258">
                  <c:v>-0.334889071753116</c:v>
                </c:pt>
                <c:pt idx="2259">
                  <c:v>-0.190215066228342</c:v>
                </c:pt>
                <c:pt idx="2260">
                  <c:v>0.21230329575214199</c:v>
                </c:pt>
                <c:pt idx="2261">
                  <c:v>-0.150961819945124</c:v>
                </c:pt>
                <c:pt idx="2262">
                  <c:v>-0.18454060505712</c:v>
                </c:pt>
                <c:pt idx="2263">
                  <c:v>0.16711748371099899</c:v>
                </c:pt>
                <c:pt idx="2264">
                  <c:v>0.21698499959909501</c:v>
                </c:pt>
                <c:pt idx="2265">
                  <c:v>0.167707598809019</c:v>
                </c:pt>
                <c:pt idx="2266">
                  <c:v>-0.15200904660185899</c:v>
                </c:pt>
                <c:pt idx="2267">
                  <c:v>-0.15791660515660899</c:v>
                </c:pt>
                <c:pt idx="2268">
                  <c:v>-0.229730840848544</c:v>
                </c:pt>
                <c:pt idx="2269">
                  <c:v>-0.216840315439881</c:v>
                </c:pt>
                <c:pt idx="2270">
                  <c:v>0.19577445729518</c:v>
                </c:pt>
                <c:pt idx="2271">
                  <c:v>0.18333248639829999</c:v>
                </c:pt>
                <c:pt idx="2272">
                  <c:v>0.22933105714329499</c:v>
                </c:pt>
                <c:pt idx="2273">
                  <c:v>-0.15655540675760499</c:v>
                </c:pt>
                <c:pt idx="2274">
                  <c:v>0.197883409386506</c:v>
                </c:pt>
                <c:pt idx="2275">
                  <c:v>0.192822569793516</c:v>
                </c:pt>
                <c:pt idx="2276">
                  <c:v>0.21900666194792501</c:v>
                </c:pt>
                <c:pt idx="2277">
                  <c:v>0.22460642272279299</c:v>
                </c:pt>
                <c:pt idx="2278">
                  <c:v>-0.16045242881064101</c:v>
                </c:pt>
                <c:pt idx="2279">
                  <c:v>0.20843553017526101</c:v>
                </c:pt>
                <c:pt idx="2280">
                  <c:v>0.21867986087774599</c:v>
                </c:pt>
                <c:pt idx="2281">
                  <c:v>-0.18437416618316399</c:v>
                </c:pt>
                <c:pt idx="2282">
                  <c:v>0.19670742266263</c:v>
                </c:pt>
                <c:pt idx="2283">
                  <c:v>0.20957817156537001</c:v>
                </c:pt>
                <c:pt idx="2284">
                  <c:v>-0.17047249752694599</c:v>
                </c:pt>
                <c:pt idx="2285">
                  <c:v>0.16652598931016099</c:v>
                </c:pt>
                <c:pt idx="2286">
                  <c:v>0.16468123058933401</c:v>
                </c:pt>
                <c:pt idx="2287">
                  <c:v>0.18043883574921099</c:v>
                </c:pt>
                <c:pt idx="2288">
                  <c:v>-0.192931722200578</c:v>
                </c:pt>
                <c:pt idx="2289">
                  <c:v>0.19632980189169899</c:v>
                </c:pt>
                <c:pt idx="2290">
                  <c:v>0.17722679038025299</c:v>
                </c:pt>
                <c:pt idx="2291">
                  <c:v>0.27897232210489897</c:v>
                </c:pt>
                <c:pt idx="2292">
                  <c:v>-0.15346588988413201</c:v>
                </c:pt>
                <c:pt idx="2293">
                  <c:v>-0.171218247257069</c:v>
                </c:pt>
                <c:pt idx="2294">
                  <c:v>0.21449129080757001</c:v>
                </c:pt>
                <c:pt idx="2295">
                  <c:v>0.22687756473461701</c:v>
                </c:pt>
                <c:pt idx="2296">
                  <c:v>-0.179634395591315</c:v>
                </c:pt>
                <c:pt idx="2297">
                  <c:v>0.217853796535981</c:v>
                </c:pt>
                <c:pt idx="2298">
                  <c:v>0.21018221404794299</c:v>
                </c:pt>
                <c:pt idx="2299">
                  <c:v>0.214561550160102</c:v>
                </c:pt>
                <c:pt idx="2300">
                  <c:v>0.21354067955940201</c:v>
                </c:pt>
                <c:pt idx="2301">
                  <c:v>-0.16371501654648801</c:v>
                </c:pt>
                <c:pt idx="2302">
                  <c:v>-0.23206594021691801</c:v>
                </c:pt>
                <c:pt idx="2303">
                  <c:v>-0.18862276939021899</c:v>
                </c:pt>
                <c:pt idx="2304">
                  <c:v>0.17142044489856001</c:v>
                </c:pt>
                <c:pt idx="2305">
                  <c:v>0.20122483933409899</c:v>
                </c:pt>
                <c:pt idx="2306">
                  <c:v>0.21689947341895599</c:v>
                </c:pt>
                <c:pt idx="2307">
                  <c:v>-0.147644499927338</c:v>
                </c:pt>
                <c:pt idx="2308">
                  <c:v>0.200829918565508</c:v>
                </c:pt>
                <c:pt idx="2309">
                  <c:v>-9.7927472519741904E-2</c:v>
                </c:pt>
                <c:pt idx="2310">
                  <c:v>-0.271444407109242</c:v>
                </c:pt>
                <c:pt idx="2311">
                  <c:v>0.17711636972407099</c:v>
                </c:pt>
                <c:pt idx="2312">
                  <c:v>0.188158644474894</c:v>
                </c:pt>
                <c:pt idx="2313">
                  <c:v>-0.18795588395986601</c:v>
                </c:pt>
                <c:pt idx="2314">
                  <c:v>-0.16947199063821</c:v>
                </c:pt>
                <c:pt idx="2315">
                  <c:v>0.190579969166115</c:v>
                </c:pt>
                <c:pt idx="2316">
                  <c:v>0.203444419258202</c:v>
                </c:pt>
                <c:pt idx="2317">
                  <c:v>-0.22466509157046399</c:v>
                </c:pt>
                <c:pt idx="2318">
                  <c:v>0.220132233787903</c:v>
                </c:pt>
                <c:pt idx="2319">
                  <c:v>0.20535181348664699</c:v>
                </c:pt>
                <c:pt idx="2320">
                  <c:v>0.207037443024645</c:v>
                </c:pt>
                <c:pt idx="2321">
                  <c:v>-0.31238240765408398</c:v>
                </c:pt>
                <c:pt idx="2322">
                  <c:v>-9.7943464303693203E-2</c:v>
                </c:pt>
                <c:pt idx="2323">
                  <c:v>-0.21437957864825899</c:v>
                </c:pt>
                <c:pt idx="2324">
                  <c:v>-0.12336014442024799</c:v>
                </c:pt>
                <c:pt idx="2325">
                  <c:v>0.158440072311682</c:v>
                </c:pt>
                <c:pt idx="2326">
                  <c:v>0.21249630290899699</c:v>
                </c:pt>
                <c:pt idx="2327">
                  <c:v>0.22031634832650801</c:v>
                </c:pt>
                <c:pt idx="2328">
                  <c:v>-0.17324612735533601</c:v>
                </c:pt>
                <c:pt idx="2329">
                  <c:v>0.18918583976758099</c:v>
                </c:pt>
                <c:pt idx="2330">
                  <c:v>0.16910166923366099</c:v>
                </c:pt>
                <c:pt idx="2331">
                  <c:v>-0.19548580448695599</c:v>
                </c:pt>
                <c:pt idx="2332">
                  <c:v>-0.22402934227917501</c:v>
                </c:pt>
                <c:pt idx="2333">
                  <c:v>-0.162791039958678</c:v>
                </c:pt>
                <c:pt idx="2334">
                  <c:v>0.17027609751572101</c:v>
                </c:pt>
                <c:pt idx="2335">
                  <c:v>0.20781440496435999</c:v>
                </c:pt>
                <c:pt idx="2336">
                  <c:v>-0.127183155883973</c:v>
                </c:pt>
                <c:pt idx="2337">
                  <c:v>-0.27144002403036799</c:v>
                </c:pt>
                <c:pt idx="2338">
                  <c:v>-0.18604306256772399</c:v>
                </c:pt>
                <c:pt idx="2339">
                  <c:v>-0.187821060729781</c:v>
                </c:pt>
                <c:pt idx="2340">
                  <c:v>-0.24084842418636301</c:v>
                </c:pt>
                <c:pt idx="2341">
                  <c:v>0.17637173306946999</c:v>
                </c:pt>
                <c:pt idx="2342">
                  <c:v>-0.193034637666681</c:v>
                </c:pt>
                <c:pt idx="2343">
                  <c:v>0.20555613459237901</c:v>
                </c:pt>
                <c:pt idx="2344">
                  <c:v>0.214518445658678</c:v>
                </c:pt>
                <c:pt idx="2345">
                  <c:v>-0.21565541475195399</c:v>
                </c:pt>
                <c:pt idx="2346">
                  <c:v>-0.20627019699367399</c:v>
                </c:pt>
                <c:pt idx="2347">
                  <c:v>-0.19628865654921901</c:v>
                </c:pt>
                <c:pt idx="2348">
                  <c:v>0.21187425814889199</c:v>
                </c:pt>
                <c:pt idx="2349">
                  <c:v>0.19866004247660601</c:v>
                </c:pt>
                <c:pt idx="2350">
                  <c:v>-0.191069440811731</c:v>
                </c:pt>
                <c:pt idx="2351">
                  <c:v>0.227128671327542</c:v>
                </c:pt>
                <c:pt idx="2352">
                  <c:v>-0.172315456954414</c:v>
                </c:pt>
                <c:pt idx="2353">
                  <c:v>-0.12208138300141599</c:v>
                </c:pt>
                <c:pt idx="2354">
                  <c:v>-0.18024439636008199</c:v>
                </c:pt>
                <c:pt idx="2355">
                  <c:v>-0.18174379065079299</c:v>
                </c:pt>
                <c:pt idx="2356">
                  <c:v>-0.14780735698130801</c:v>
                </c:pt>
                <c:pt idx="2357">
                  <c:v>0.22911646821020901</c:v>
                </c:pt>
                <c:pt idx="2358">
                  <c:v>-0.16842215795509</c:v>
                </c:pt>
                <c:pt idx="2359">
                  <c:v>0.19314279076430399</c:v>
                </c:pt>
                <c:pt idx="2360">
                  <c:v>0.181584228559896</c:v>
                </c:pt>
                <c:pt idx="2361">
                  <c:v>-0.182209368494957</c:v>
                </c:pt>
                <c:pt idx="2362">
                  <c:v>0.49416819470473999</c:v>
                </c:pt>
                <c:pt idx="2363">
                  <c:v>0.18781081414641199</c:v>
                </c:pt>
                <c:pt idx="2364">
                  <c:v>-0.17863247779708499</c:v>
                </c:pt>
                <c:pt idx="2365">
                  <c:v>0.193199654026767</c:v>
                </c:pt>
                <c:pt idx="2366">
                  <c:v>-0.23219037661512801</c:v>
                </c:pt>
                <c:pt idx="2367">
                  <c:v>-0.19931096622201799</c:v>
                </c:pt>
                <c:pt idx="2368">
                  <c:v>-0.20762993685489201</c:v>
                </c:pt>
                <c:pt idx="2369">
                  <c:v>-0.223529002467976</c:v>
                </c:pt>
                <c:pt idx="2370">
                  <c:v>-0.18180932255186699</c:v>
                </c:pt>
                <c:pt idx="2371">
                  <c:v>0.21392776939248601</c:v>
                </c:pt>
                <c:pt idx="2372">
                  <c:v>-0.16798889664779701</c:v>
                </c:pt>
                <c:pt idx="2373">
                  <c:v>0.20930208742169801</c:v>
                </c:pt>
                <c:pt idx="2374">
                  <c:v>0.22491997047715401</c:v>
                </c:pt>
                <c:pt idx="2375">
                  <c:v>0.196719399350054</c:v>
                </c:pt>
                <c:pt idx="2376">
                  <c:v>0.23078268609373101</c:v>
                </c:pt>
                <c:pt idx="2377">
                  <c:v>-0.19241181221915399</c:v>
                </c:pt>
                <c:pt idx="2378">
                  <c:v>-0.192691262980552</c:v>
                </c:pt>
                <c:pt idx="2379">
                  <c:v>0.27008386517484201</c:v>
                </c:pt>
                <c:pt idx="2380">
                  <c:v>-0.286549868030604</c:v>
                </c:pt>
                <c:pt idx="2381">
                  <c:v>-0.17669415905333499</c:v>
                </c:pt>
                <c:pt idx="2382">
                  <c:v>-0.18497926324789801</c:v>
                </c:pt>
                <c:pt idx="2383">
                  <c:v>0.16840225289124799</c:v>
                </c:pt>
                <c:pt idx="2384">
                  <c:v>0.18362655618464099</c:v>
                </c:pt>
                <c:pt idx="2385">
                  <c:v>0.16992142238570801</c:v>
                </c:pt>
                <c:pt idx="2386">
                  <c:v>0.20056441228355801</c:v>
                </c:pt>
                <c:pt idx="2387">
                  <c:v>0.21267346641625601</c:v>
                </c:pt>
                <c:pt idx="2388">
                  <c:v>0.22629563355804699</c:v>
                </c:pt>
                <c:pt idx="2389">
                  <c:v>-0.24407816707833599</c:v>
                </c:pt>
                <c:pt idx="2390">
                  <c:v>0.19771647162987599</c:v>
                </c:pt>
                <c:pt idx="2391">
                  <c:v>-0.27576636754089301</c:v>
                </c:pt>
                <c:pt idx="2392">
                  <c:v>0.21812341386502601</c:v>
                </c:pt>
                <c:pt idx="2393">
                  <c:v>-0.18606220739391999</c:v>
                </c:pt>
                <c:pt idx="2394">
                  <c:v>0.204426059559184</c:v>
                </c:pt>
                <c:pt idx="2395">
                  <c:v>0.19420175166166601</c:v>
                </c:pt>
                <c:pt idx="2396">
                  <c:v>-0.18221357501042201</c:v>
                </c:pt>
                <c:pt idx="2397">
                  <c:v>0.21797636716831001</c:v>
                </c:pt>
                <c:pt idx="2398">
                  <c:v>-0.15074761116881899</c:v>
                </c:pt>
                <c:pt idx="2399">
                  <c:v>-0.22579045093924499</c:v>
                </c:pt>
                <c:pt idx="2400">
                  <c:v>-0.16883698703703101</c:v>
                </c:pt>
                <c:pt idx="2401">
                  <c:v>-0.17178979446779999</c:v>
                </c:pt>
                <c:pt idx="2402">
                  <c:v>-0.243808123009157</c:v>
                </c:pt>
                <c:pt idx="2403">
                  <c:v>0.191784421968963</c:v>
                </c:pt>
                <c:pt idx="2404">
                  <c:v>-9.0738795986179094E-2</c:v>
                </c:pt>
                <c:pt idx="2405">
                  <c:v>0.231532828012952</c:v>
                </c:pt>
                <c:pt idx="2406">
                  <c:v>0.212751290708102</c:v>
                </c:pt>
                <c:pt idx="2407">
                  <c:v>-0.22762091942884499</c:v>
                </c:pt>
                <c:pt idx="2408">
                  <c:v>0.20092937881391601</c:v>
                </c:pt>
                <c:pt idx="2409">
                  <c:v>-0.16589707379242</c:v>
                </c:pt>
                <c:pt idx="2410">
                  <c:v>-0.19473038594214001</c:v>
                </c:pt>
                <c:pt idx="2411">
                  <c:v>0.22360371795801501</c:v>
                </c:pt>
                <c:pt idx="2412">
                  <c:v>-0.18225625994924299</c:v>
                </c:pt>
                <c:pt idx="2413">
                  <c:v>0.23355049366132699</c:v>
                </c:pt>
                <c:pt idx="2414">
                  <c:v>-0.245010467279349</c:v>
                </c:pt>
                <c:pt idx="2415">
                  <c:v>0.229572491272998</c:v>
                </c:pt>
                <c:pt idx="2416">
                  <c:v>0.197756295415003</c:v>
                </c:pt>
                <c:pt idx="2417">
                  <c:v>0.16405016005244699</c:v>
                </c:pt>
                <c:pt idx="2418">
                  <c:v>0.21431813802115701</c:v>
                </c:pt>
                <c:pt idx="2419">
                  <c:v>-0.21191569549577399</c:v>
                </c:pt>
                <c:pt idx="2420">
                  <c:v>-0.19093519326198499</c:v>
                </c:pt>
                <c:pt idx="2421">
                  <c:v>0.207986500406416</c:v>
                </c:pt>
                <c:pt idx="2422">
                  <c:v>0.21383310957044799</c:v>
                </c:pt>
                <c:pt idx="2423">
                  <c:v>0.19183661847730399</c:v>
                </c:pt>
                <c:pt idx="2424">
                  <c:v>-0.16323953514741699</c:v>
                </c:pt>
                <c:pt idx="2425">
                  <c:v>-0.227897325754777</c:v>
                </c:pt>
                <c:pt idx="2426">
                  <c:v>0.20595194903323699</c:v>
                </c:pt>
                <c:pt idx="2427">
                  <c:v>-0.214648637318715</c:v>
                </c:pt>
                <c:pt idx="2428">
                  <c:v>0.223006337088234</c:v>
                </c:pt>
                <c:pt idx="2429">
                  <c:v>-0.18118857129108501</c:v>
                </c:pt>
                <c:pt idx="2430">
                  <c:v>0.201891138094349</c:v>
                </c:pt>
                <c:pt idx="2431">
                  <c:v>0.22992666279471999</c:v>
                </c:pt>
                <c:pt idx="2432">
                  <c:v>0.22859264408441399</c:v>
                </c:pt>
                <c:pt idx="2433">
                  <c:v>-0.181058934380217</c:v>
                </c:pt>
                <c:pt idx="2434">
                  <c:v>-0.18366420180186399</c:v>
                </c:pt>
                <c:pt idx="2435">
                  <c:v>0.23004711765629099</c:v>
                </c:pt>
                <c:pt idx="2436">
                  <c:v>0.199362281574263</c:v>
                </c:pt>
                <c:pt idx="2437">
                  <c:v>-0.240539595577652</c:v>
                </c:pt>
                <c:pt idx="2438">
                  <c:v>-0.24741926368432501</c:v>
                </c:pt>
                <c:pt idx="2439">
                  <c:v>0.204571991902286</c:v>
                </c:pt>
                <c:pt idx="2440">
                  <c:v>0.25520099344157998</c:v>
                </c:pt>
                <c:pt idx="2441">
                  <c:v>-0.214958920845673</c:v>
                </c:pt>
                <c:pt idx="2442">
                  <c:v>0.22973569483052</c:v>
                </c:pt>
                <c:pt idx="2443">
                  <c:v>0.21380749977135</c:v>
                </c:pt>
                <c:pt idx="2444">
                  <c:v>-0.18082279977177901</c:v>
                </c:pt>
                <c:pt idx="2445">
                  <c:v>0.16742734057915101</c:v>
                </c:pt>
                <c:pt idx="2446">
                  <c:v>0.17910271769310501</c:v>
                </c:pt>
                <c:pt idx="2447">
                  <c:v>0.205683573238304</c:v>
                </c:pt>
                <c:pt idx="2448">
                  <c:v>-0.200710911698297</c:v>
                </c:pt>
                <c:pt idx="2449">
                  <c:v>-0.184553967399223</c:v>
                </c:pt>
                <c:pt idx="2450">
                  <c:v>0.15737539709766099</c:v>
                </c:pt>
                <c:pt idx="2451">
                  <c:v>0.23570080090068299</c:v>
                </c:pt>
                <c:pt idx="2452">
                  <c:v>0.23007687944267799</c:v>
                </c:pt>
                <c:pt idx="2453">
                  <c:v>0.20056880258802801</c:v>
                </c:pt>
                <c:pt idx="2454">
                  <c:v>-0.14524407029947101</c:v>
                </c:pt>
                <c:pt idx="2455">
                  <c:v>-0.177880083306452</c:v>
                </c:pt>
                <c:pt idx="2456">
                  <c:v>0.19657245389747799</c:v>
                </c:pt>
                <c:pt idx="2457">
                  <c:v>-0.19256555372637801</c:v>
                </c:pt>
                <c:pt idx="2458">
                  <c:v>-0.16075835694595</c:v>
                </c:pt>
                <c:pt idx="2459">
                  <c:v>-0.24623380934587</c:v>
                </c:pt>
                <c:pt idx="2460">
                  <c:v>0.20941434019780999</c:v>
                </c:pt>
                <c:pt idx="2461">
                  <c:v>0.20857866119820501</c:v>
                </c:pt>
                <c:pt idx="2462">
                  <c:v>-0.12384941982872499</c:v>
                </c:pt>
                <c:pt idx="2463">
                  <c:v>-0.21076022231129601</c:v>
                </c:pt>
                <c:pt idx="2464">
                  <c:v>-0.13062173745533001</c:v>
                </c:pt>
                <c:pt idx="2465">
                  <c:v>-0.19255971388072601</c:v>
                </c:pt>
                <c:pt idx="2466">
                  <c:v>0.22252545597503801</c:v>
                </c:pt>
                <c:pt idx="2467">
                  <c:v>0.22521951405506899</c:v>
                </c:pt>
                <c:pt idx="2468">
                  <c:v>0.23089510785532799</c:v>
                </c:pt>
                <c:pt idx="2469">
                  <c:v>0.18120149516612799</c:v>
                </c:pt>
                <c:pt idx="2470">
                  <c:v>0.21461057074741099</c:v>
                </c:pt>
                <c:pt idx="2471">
                  <c:v>0.215247741759961</c:v>
                </c:pt>
                <c:pt idx="2472">
                  <c:v>0.24065759424903199</c:v>
                </c:pt>
                <c:pt idx="2473">
                  <c:v>0.18698288158645601</c:v>
                </c:pt>
                <c:pt idx="2474">
                  <c:v>0.205092222404402</c:v>
                </c:pt>
                <c:pt idx="2475">
                  <c:v>0.198951123151134</c:v>
                </c:pt>
                <c:pt idx="2476">
                  <c:v>0.21801513342606099</c:v>
                </c:pt>
                <c:pt idx="2477">
                  <c:v>0.192327892399768</c:v>
                </c:pt>
                <c:pt idx="2478">
                  <c:v>0.231800571665844</c:v>
                </c:pt>
                <c:pt idx="2479">
                  <c:v>-0.18258654788471701</c:v>
                </c:pt>
                <c:pt idx="2480">
                  <c:v>0.265938664848277</c:v>
                </c:pt>
                <c:pt idx="2481">
                  <c:v>-0.15518768211367701</c:v>
                </c:pt>
                <c:pt idx="2482">
                  <c:v>0.22169383054302999</c:v>
                </c:pt>
                <c:pt idx="2483">
                  <c:v>0.23809032004456801</c:v>
                </c:pt>
                <c:pt idx="2484">
                  <c:v>0.14676309338542501</c:v>
                </c:pt>
                <c:pt idx="2485">
                  <c:v>0.208652039598133</c:v>
                </c:pt>
                <c:pt idx="2486">
                  <c:v>0.23514336266716701</c:v>
                </c:pt>
                <c:pt idx="2487">
                  <c:v>-0.213493776098997</c:v>
                </c:pt>
                <c:pt idx="2488">
                  <c:v>0.214750161993262</c:v>
                </c:pt>
                <c:pt idx="2489">
                  <c:v>0.2411318247574</c:v>
                </c:pt>
                <c:pt idx="2490">
                  <c:v>0.19761496475146301</c:v>
                </c:pt>
                <c:pt idx="2491">
                  <c:v>0.28119010549286999</c:v>
                </c:pt>
                <c:pt idx="2492">
                  <c:v>-0.19895130443026901</c:v>
                </c:pt>
                <c:pt idx="2493">
                  <c:v>0.264424714284131</c:v>
                </c:pt>
                <c:pt idx="2494">
                  <c:v>0.21265593745730299</c:v>
                </c:pt>
                <c:pt idx="2495">
                  <c:v>0.25153547360756301</c:v>
                </c:pt>
                <c:pt idx="2496">
                  <c:v>-0.18556126827230299</c:v>
                </c:pt>
                <c:pt idx="2497">
                  <c:v>0.21354300981055199</c:v>
                </c:pt>
                <c:pt idx="2498">
                  <c:v>-9.9413448485834804E-2</c:v>
                </c:pt>
                <c:pt idx="2499">
                  <c:v>0.203684140443428</c:v>
                </c:pt>
                <c:pt idx="2500">
                  <c:v>-0.224000319032926</c:v>
                </c:pt>
                <c:pt idx="2501">
                  <c:v>-0.209337393783154</c:v>
                </c:pt>
                <c:pt idx="2502">
                  <c:v>-0.22458593861182299</c:v>
                </c:pt>
                <c:pt idx="2503">
                  <c:v>0.21295286145567199</c:v>
                </c:pt>
                <c:pt idx="2504">
                  <c:v>-0.156148267773383</c:v>
                </c:pt>
                <c:pt idx="2505">
                  <c:v>-0.21825629475942501</c:v>
                </c:pt>
                <c:pt idx="2506">
                  <c:v>0.23670978658018699</c:v>
                </c:pt>
                <c:pt idx="2507">
                  <c:v>0.206161581303516</c:v>
                </c:pt>
                <c:pt idx="2508">
                  <c:v>0.24896623569510301</c:v>
                </c:pt>
                <c:pt idx="2509">
                  <c:v>0.227999416820304</c:v>
                </c:pt>
                <c:pt idx="2510">
                  <c:v>0.208873732770886</c:v>
                </c:pt>
                <c:pt idx="2511">
                  <c:v>0.22618356351563301</c:v>
                </c:pt>
                <c:pt idx="2512">
                  <c:v>-0.17966330180180701</c:v>
                </c:pt>
                <c:pt idx="2513">
                  <c:v>0.22349716817048701</c:v>
                </c:pt>
                <c:pt idx="2514">
                  <c:v>-0.169243099575351</c:v>
                </c:pt>
                <c:pt idx="2515">
                  <c:v>0.20903003000700901</c:v>
                </c:pt>
                <c:pt idx="2516">
                  <c:v>0.228422289195749</c:v>
                </c:pt>
                <c:pt idx="2517">
                  <c:v>0.26545214489799501</c:v>
                </c:pt>
                <c:pt idx="2518">
                  <c:v>0.21563032418667599</c:v>
                </c:pt>
                <c:pt idx="2519">
                  <c:v>-0.19487482642917001</c:v>
                </c:pt>
                <c:pt idx="2520">
                  <c:v>-0.13079596243411601</c:v>
                </c:pt>
                <c:pt idx="2521">
                  <c:v>-0.16488982062879401</c:v>
                </c:pt>
                <c:pt idx="2522">
                  <c:v>0.231609651432921</c:v>
                </c:pt>
                <c:pt idx="2523">
                  <c:v>-0.159990035171031</c:v>
                </c:pt>
                <c:pt idx="2524">
                  <c:v>0.27296693350830598</c:v>
                </c:pt>
                <c:pt idx="2525">
                  <c:v>0.26153283790189602</c:v>
                </c:pt>
                <c:pt idx="2526">
                  <c:v>-0.16203691221913699</c:v>
                </c:pt>
                <c:pt idx="2527">
                  <c:v>0.249155330846345</c:v>
                </c:pt>
                <c:pt idx="2528">
                  <c:v>-0.104626435915371</c:v>
                </c:pt>
                <c:pt idx="2529">
                  <c:v>0.23078142627946099</c:v>
                </c:pt>
                <c:pt idx="2530">
                  <c:v>0.23951971033964001</c:v>
                </c:pt>
                <c:pt idx="2531">
                  <c:v>0.174931087209939</c:v>
                </c:pt>
                <c:pt idx="2532">
                  <c:v>-0.165105909912766</c:v>
                </c:pt>
                <c:pt idx="2533">
                  <c:v>0.238316474944989</c:v>
                </c:pt>
                <c:pt idx="2534">
                  <c:v>0.204776044866122</c:v>
                </c:pt>
                <c:pt idx="2535">
                  <c:v>0.189280342703636</c:v>
                </c:pt>
                <c:pt idx="2536">
                  <c:v>-0.25076149154651001</c:v>
                </c:pt>
                <c:pt idx="2537">
                  <c:v>-0.16382207663648801</c:v>
                </c:pt>
                <c:pt idx="2538">
                  <c:v>-0.16526931289298799</c:v>
                </c:pt>
                <c:pt idx="2539">
                  <c:v>0.24293346425047799</c:v>
                </c:pt>
                <c:pt idx="2540">
                  <c:v>-0.17155094560203599</c:v>
                </c:pt>
                <c:pt idx="2541">
                  <c:v>0.25096423638424797</c:v>
                </c:pt>
                <c:pt idx="2542">
                  <c:v>-0.17190754795857299</c:v>
                </c:pt>
                <c:pt idx="2543">
                  <c:v>-0.172168123531795</c:v>
                </c:pt>
                <c:pt idx="2544">
                  <c:v>0.230871178152732</c:v>
                </c:pt>
                <c:pt idx="2545">
                  <c:v>0.20243878835832399</c:v>
                </c:pt>
                <c:pt idx="2546">
                  <c:v>-0.189314223845018</c:v>
                </c:pt>
                <c:pt idx="2547">
                  <c:v>0.23887733648861301</c:v>
                </c:pt>
                <c:pt idx="2548">
                  <c:v>0.27086543314873002</c:v>
                </c:pt>
                <c:pt idx="2549">
                  <c:v>0.25142148267815201</c:v>
                </c:pt>
                <c:pt idx="2550">
                  <c:v>-0.16172950889019</c:v>
                </c:pt>
                <c:pt idx="2551">
                  <c:v>0.302641813403773</c:v>
                </c:pt>
                <c:pt idx="2552">
                  <c:v>0.22992417852829999</c:v>
                </c:pt>
                <c:pt idx="2553">
                  <c:v>-0.15204518445381299</c:v>
                </c:pt>
                <c:pt idx="2554">
                  <c:v>0.22686866335346001</c:v>
                </c:pt>
                <c:pt idx="2555">
                  <c:v>-0.15196097923344001</c:v>
                </c:pt>
                <c:pt idx="2556">
                  <c:v>0.211488901263442</c:v>
                </c:pt>
                <c:pt idx="2557">
                  <c:v>0.30533911830738902</c:v>
                </c:pt>
                <c:pt idx="2558">
                  <c:v>-0.17118607249467899</c:v>
                </c:pt>
                <c:pt idx="2559">
                  <c:v>0.26497675981302898</c:v>
                </c:pt>
                <c:pt idx="2560">
                  <c:v>-0.18082597145500501</c:v>
                </c:pt>
                <c:pt idx="2561">
                  <c:v>0.24368612601786699</c:v>
                </c:pt>
                <c:pt idx="2562">
                  <c:v>-0.19115062597017199</c:v>
                </c:pt>
                <c:pt idx="2563">
                  <c:v>-0.15906451767402299</c:v>
                </c:pt>
                <c:pt idx="2564">
                  <c:v>-0.20128980223669199</c:v>
                </c:pt>
                <c:pt idx="2565">
                  <c:v>-0.17515911747844701</c:v>
                </c:pt>
                <c:pt idx="2566">
                  <c:v>0.123310269727069</c:v>
                </c:pt>
                <c:pt idx="2567">
                  <c:v>-0.18601506299180601</c:v>
                </c:pt>
                <c:pt idx="2568">
                  <c:v>-0.18332594197198601</c:v>
                </c:pt>
                <c:pt idx="2569">
                  <c:v>0.25790396490380302</c:v>
                </c:pt>
                <c:pt idx="2570">
                  <c:v>-0.22504438252498099</c:v>
                </c:pt>
                <c:pt idx="2571">
                  <c:v>0.26153588795586602</c:v>
                </c:pt>
                <c:pt idx="2572">
                  <c:v>-0.19001970375163399</c:v>
                </c:pt>
                <c:pt idx="2573">
                  <c:v>0.244406496262835</c:v>
                </c:pt>
                <c:pt idx="2574">
                  <c:v>0.23695188708638801</c:v>
                </c:pt>
                <c:pt idx="2575">
                  <c:v>-0.23475606009696101</c:v>
                </c:pt>
                <c:pt idx="2576">
                  <c:v>-0.212013751324688</c:v>
                </c:pt>
                <c:pt idx="2577">
                  <c:v>-0.24011600350673901</c:v>
                </c:pt>
                <c:pt idx="2578">
                  <c:v>0.23855672400849201</c:v>
                </c:pt>
                <c:pt idx="2579">
                  <c:v>0.163964204564234</c:v>
                </c:pt>
                <c:pt idx="2580">
                  <c:v>-8.8040393545587195E-2</c:v>
                </c:pt>
                <c:pt idx="2581">
                  <c:v>0.232045781054979</c:v>
                </c:pt>
                <c:pt idx="2582">
                  <c:v>0.27014562524554298</c:v>
                </c:pt>
                <c:pt idx="2583">
                  <c:v>0.236668535237712</c:v>
                </c:pt>
                <c:pt idx="2584">
                  <c:v>0.230478510832481</c:v>
                </c:pt>
                <c:pt idx="2585">
                  <c:v>0.241900181241338</c:v>
                </c:pt>
                <c:pt idx="2586">
                  <c:v>-0.174028129923775</c:v>
                </c:pt>
                <c:pt idx="2587">
                  <c:v>0.19943814171827101</c:v>
                </c:pt>
                <c:pt idx="2588">
                  <c:v>0.24363914697154901</c:v>
                </c:pt>
                <c:pt idx="2589">
                  <c:v>-0.19646772547668101</c:v>
                </c:pt>
                <c:pt idx="2590">
                  <c:v>-0.19786143191261699</c:v>
                </c:pt>
                <c:pt idx="2591">
                  <c:v>-0.22364802628425501</c:v>
                </c:pt>
                <c:pt idx="2592">
                  <c:v>0.26982517316935301</c:v>
                </c:pt>
                <c:pt idx="2593">
                  <c:v>0.20757019021920201</c:v>
                </c:pt>
                <c:pt idx="2594">
                  <c:v>-0.152471531371768</c:v>
                </c:pt>
                <c:pt idx="2595">
                  <c:v>0.230200731213553</c:v>
                </c:pt>
                <c:pt idx="2596">
                  <c:v>-0.24990546101170999</c:v>
                </c:pt>
                <c:pt idx="2597">
                  <c:v>0.193571210230846</c:v>
                </c:pt>
                <c:pt idx="2598">
                  <c:v>0.23200148058477099</c:v>
                </c:pt>
                <c:pt idx="2599">
                  <c:v>-0.15346631050697901</c:v>
                </c:pt>
                <c:pt idx="2600">
                  <c:v>-0.18764214616824901</c:v>
                </c:pt>
                <c:pt idx="2601">
                  <c:v>0.23323919883104099</c:v>
                </c:pt>
                <c:pt idx="2602">
                  <c:v>0.28692862562601801</c:v>
                </c:pt>
                <c:pt idx="2603">
                  <c:v>0.22541462991453201</c:v>
                </c:pt>
                <c:pt idx="2604">
                  <c:v>-0.21721085633220799</c:v>
                </c:pt>
                <c:pt idx="2605">
                  <c:v>0.16929956656956199</c:v>
                </c:pt>
                <c:pt idx="2606">
                  <c:v>-0.23198286813194</c:v>
                </c:pt>
                <c:pt idx="2607">
                  <c:v>-0.12826766134952799</c:v>
                </c:pt>
                <c:pt idx="2608">
                  <c:v>-0.19354564471316399</c:v>
                </c:pt>
                <c:pt idx="2609">
                  <c:v>-0.21743656858479701</c:v>
                </c:pt>
                <c:pt idx="2610">
                  <c:v>0.29139079894715197</c:v>
                </c:pt>
                <c:pt idx="2611">
                  <c:v>0.24085358546503399</c:v>
                </c:pt>
                <c:pt idx="2612">
                  <c:v>-0.222245333136732</c:v>
                </c:pt>
                <c:pt idx="2613">
                  <c:v>-0.17884346681770599</c:v>
                </c:pt>
                <c:pt idx="2614">
                  <c:v>0.30007087654763298</c:v>
                </c:pt>
                <c:pt idx="2615">
                  <c:v>-0.193748321091643</c:v>
                </c:pt>
                <c:pt idx="2616">
                  <c:v>-0.14773876749409701</c:v>
                </c:pt>
                <c:pt idx="2617">
                  <c:v>-0.28711914250185999</c:v>
                </c:pt>
                <c:pt idx="2618">
                  <c:v>-0.269208346405649</c:v>
                </c:pt>
                <c:pt idx="2619">
                  <c:v>0.23968064349863799</c:v>
                </c:pt>
                <c:pt idx="2620">
                  <c:v>-0.147620753452544</c:v>
                </c:pt>
                <c:pt idx="2621">
                  <c:v>-0.18883548957792101</c:v>
                </c:pt>
                <c:pt idx="2622">
                  <c:v>0.2318375905109</c:v>
                </c:pt>
                <c:pt idx="2623">
                  <c:v>0.19923882940450799</c:v>
                </c:pt>
                <c:pt idx="2624">
                  <c:v>0.218690735753612</c:v>
                </c:pt>
                <c:pt idx="2625">
                  <c:v>0.28264741409600003</c:v>
                </c:pt>
                <c:pt idx="2626">
                  <c:v>-0.27472997715134101</c:v>
                </c:pt>
                <c:pt idx="2627">
                  <c:v>0.23458755638423401</c:v>
                </c:pt>
                <c:pt idx="2628">
                  <c:v>0.23662051790869201</c:v>
                </c:pt>
                <c:pt idx="2629">
                  <c:v>0.25609182369636602</c:v>
                </c:pt>
                <c:pt idx="2630">
                  <c:v>0.28299519140915902</c:v>
                </c:pt>
                <c:pt idx="2631">
                  <c:v>0.24365108694740301</c:v>
                </c:pt>
                <c:pt idx="2632">
                  <c:v>0.26878175560208101</c:v>
                </c:pt>
                <c:pt idx="2633">
                  <c:v>0.219671470176065</c:v>
                </c:pt>
                <c:pt idx="2634">
                  <c:v>0.19251861261612799</c:v>
                </c:pt>
                <c:pt idx="2635">
                  <c:v>-0.18000983622554001</c:v>
                </c:pt>
                <c:pt idx="2636">
                  <c:v>0.24473284079558999</c:v>
                </c:pt>
                <c:pt idx="2637">
                  <c:v>-0.183931575005672</c:v>
                </c:pt>
                <c:pt idx="2638">
                  <c:v>0.24245568814357499</c:v>
                </c:pt>
                <c:pt idx="2639">
                  <c:v>0.23988799880595801</c:v>
                </c:pt>
                <c:pt idx="2640">
                  <c:v>0.25228373625530098</c:v>
                </c:pt>
                <c:pt idx="2641">
                  <c:v>-0.22518215903854299</c:v>
                </c:pt>
                <c:pt idx="2642">
                  <c:v>0.27520938401126499</c:v>
                </c:pt>
                <c:pt idx="2643">
                  <c:v>-0.25370479149807701</c:v>
                </c:pt>
                <c:pt idx="2644">
                  <c:v>0.24834228044105</c:v>
                </c:pt>
                <c:pt idx="2645">
                  <c:v>0.26066316092442199</c:v>
                </c:pt>
                <c:pt idx="2646">
                  <c:v>-0.21252093767242899</c:v>
                </c:pt>
                <c:pt idx="2647">
                  <c:v>-0.118407294146001</c:v>
                </c:pt>
                <c:pt idx="2648">
                  <c:v>-0.24615460137277201</c:v>
                </c:pt>
                <c:pt idx="2649">
                  <c:v>0.23169595101250501</c:v>
                </c:pt>
                <c:pt idx="2650">
                  <c:v>0.25045661260560897</c:v>
                </c:pt>
                <c:pt idx="2651">
                  <c:v>-0.228019680122035</c:v>
                </c:pt>
                <c:pt idx="2652">
                  <c:v>-0.18227566048856</c:v>
                </c:pt>
                <c:pt idx="2653">
                  <c:v>0.230818537585119</c:v>
                </c:pt>
                <c:pt idx="2654">
                  <c:v>0.30071846737722502</c:v>
                </c:pt>
                <c:pt idx="2655">
                  <c:v>0.27579508819606502</c:v>
                </c:pt>
                <c:pt idx="2656">
                  <c:v>-0.22681919718013599</c:v>
                </c:pt>
                <c:pt idx="2657">
                  <c:v>-0.24316692212173399</c:v>
                </c:pt>
                <c:pt idx="2658">
                  <c:v>-0.22745091611922599</c:v>
                </c:pt>
                <c:pt idx="2659">
                  <c:v>-0.147983134372285</c:v>
                </c:pt>
                <c:pt idx="2660">
                  <c:v>-0.173005842933634</c:v>
                </c:pt>
                <c:pt idx="2661">
                  <c:v>0.31428521035789397</c:v>
                </c:pt>
                <c:pt idx="2662">
                  <c:v>-0.11122307478728199</c:v>
                </c:pt>
                <c:pt idx="2663">
                  <c:v>0.23867916673856901</c:v>
                </c:pt>
                <c:pt idx="2664">
                  <c:v>0.23891886203839799</c:v>
                </c:pt>
                <c:pt idx="2665">
                  <c:v>-0.19430895107521701</c:v>
                </c:pt>
                <c:pt idx="2666">
                  <c:v>0.27958369292983598</c:v>
                </c:pt>
                <c:pt idx="2667">
                  <c:v>-0.18271010577435101</c:v>
                </c:pt>
                <c:pt idx="2668">
                  <c:v>0.27382357930144802</c:v>
                </c:pt>
                <c:pt idx="2669">
                  <c:v>-0.17826121799311201</c:v>
                </c:pt>
                <c:pt idx="2670">
                  <c:v>0.250236175055156</c:v>
                </c:pt>
                <c:pt idx="2671">
                  <c:v>-0.22531324777496001</c:v>
                </c:pt>
                <c:pt idx="2672">
                  <c:v>0.25365845466418102</c:v>
                </c:pt>
                <c:pt idx="2673">
                  <c:v>-0.15458147138624301</c:v>
                </c:pt>
                <c:pt idx="2674">
                  <c:v>0.248249769563369</c:v>
                </c:pt>
                <c:pt idx="2675">
                  <c:v>-0.22112853105156299</c:v>
                </c:pt>
                <c:pt idx="2676">
                  <c:v>0.23434542348047199</c:v>
                </c:pt>
                <c:pt idx="2677">
                  <c:v>-0.24821468417428999</c:v>
                </c:pt>
                <c:pt idx="2678">
                  <c:v>-0.20902530955661899</c:v>
                </c:pt>
                <c:pt idx="2679">
                  <c:v>-0.104350276476874</c:v>
                </c:pt>
                <c:pt idx="2680">
                  <c:v>-0.25742298628007299</c:v>
                </c:pt>
                <c:pt idx="2681">
                  <c:v>-0.140887684442875</c:v>
                </c:pt>
                <c:pt idx="2682">
                  <c:v>0.232059934753268</c:v>
                </c:pt>
                <c:pt idx="2683">
                  <c:v>0.277766361948661</c:v>
                </c:pt>
                <c:pt idx="2684">
                  <c:v>-0.20455707237366799</c:v>
                </c:pt>
                <c:pt idx="2685">
                  <c:v>0.28939812024859302</c:v>
                </c:pt>
                <c:pt idx="2686">
                  <c:v>0.22627333968959801</c:v>
                </c:pt>
                <c:pt idx="2687">
                  <c:v>0.252451039940425</c:v>
                </c:pt>
                <c:pt idx="2688">
                  <c:v>0.22987530559675601</c:v>
                </c:pt>
                <c:pt idx="2689">
                  <c:v>0.27043627320278801</c:v>
                </c:pt>
                <c:pt idx="2690">
                  <c:v>-0.247709057322927</c:v>
                </c:pt>
                <c:pt idx="2691">
                  <c:v>0.28867319405821801</c:v>
                </c:pt>
                <c:pt idx="2692">
                  <c:v>0.31622223332969102</c:v>
                </c:pt>
                <c:pt idx="2693">
                  <c:v>-0.29746604273055799</c:v>
                </c:pt>
                <c:pt idx="2694">
                  <c:v>0.27865962447778397</c:v>
                </c:pt>
                <c:pt idx="2695">
                  <c:v>0.248345832210185</c:v>
                </c:pt>
                <c:pt idx="2696">
                  <c:v>-0.25238418804409601</c:v>
                </c:pt>
                <c:pt idx="2697">
                  <c:v>-0.150779103768411</c:v>
                </c:pt>
                <c:pt idx="2698">
                  <c:v>0.26140127108111999</c:v>
                </c:pt>
                <c:pt idx="2699">
                  <c:v>0.25351493344780701</c:v>
                </c:pt>
                <c:pt idx="2700">
                  <c:v>-0.228316513848286</c:v>
                </c:pt>
                <c:pt idx="2701">
                  <c:v>0.23922887434308901</c:v>
                </c:pt>
                <c:pt idx="2702">
                  <c:v>-0.24252798584973201</c:v>
                </c:pt>
                <c:pt idx="2703">
                  <c:v>-0.17834641865336001</c:v>
                </c:pt>
                <c:pt idx="2704">
                  <c:v>-0.25671829179537098</c:v>
                </c:pt>
                <c:pt idx="2705">
                  <c:v>-0.211515817814105</c:v>
                </c:pt>
                <c:pt idx="2706">
                  <c:v>0.29408535629392402</c:v>
                </c:pt>
                <c:pt idx="2707">
                  <c:v>-0.158714332549483</c:v>
                </c:pt>
                <c:pt idx="2708">
                  <c:v>0.213507949374657</c:v>
                </c:pt>
                <c:pt idx="2709">
                  <c:v>0.274555933651426</c:v>
                </c:pt>
                <c:pt idx="2710">
                  <c:v>-0.19543107336850901</c:v>
                </c:pt>
                <c:pt idx="2711">
                  <c:v>0.227372915100889</c:v>
                </c:pt>
                <c:pt idx="2712">
                  <c:v>-0.111645257026219</c:v>
                </c:pt>
                <c:pt idx="2713">
                  <c:v>-0.18096399093189799</c:v>
                </c:pt>
                <c:pt idx="2714">
                  <c:v>-0.25909900830493898</c:v>
                </c:pt>
                <c:pt idx="2715">
                  <c:v>0.31828286440652698</c:v>
                </c:pt>
                <c:pt idx="2716">
                  <c:v>-0.22302711139157499</c:v>
                </c:pt>
                <c:pt idx="2717">
                  <c:v>-0.18734120019804701</c:v>
                </c:pt>
                <c:pt idx="2718">
                  <c:v>0.26143096691315099</c:v>
                </c:pt>
                <c:pt idx="2719">
                  <c:v>-0.24590107877710399</c:v>
                </c:pt>
                <c:pt idx="2720">
                  <c:v>0.272159688354143</c:v>
                </c:pt>
                <c:pt idx="2721">
                  <c:v>0.235105245670543</c:v>
                </c:pt>
                <c:pt idx="2722">
                  <c:v>-0.29332186108691399</c:v>
                </c:pt>
                <c:pt idx="2723">
                  <c:v>0.26907955886766699</c:v>
                </c:pt>
                <c:pt idx="2724">
                  <c:v>0.262377237396201</c:v>
                </c:pt>
                <c:pt idx="2725">
                  <c:v>-0.21058076693351199</c:v>
                </c:pt>
                <c:pt idx="2726">
                  <c:v>0.26751884148930699</c:v>
                </c:pt>
                <c:pt idx="2727">
                  <c:v>0.26047561193114199</c:v>
                </c:pt>
                <c:pt idx="2728">
                  <c:v>0.23796944666462699</c:v>
                </c:pt>
                <c:pt idx="2729">
                  <c:v>-0.266795450006028</c:v>
                </c:pt>
                <c:pt idx="2730">
                  <c:v>0.24669365610234101</c:v>
                </c:pt>
                <c:pt idx="2731">
                  <c:v>0.22860394341359799</c:v>
                </c:pt>
                <c:pt idx="2732">
                  <c:v>0.29161842939330601</c:v>
                </c:pt>
                <c:pt idx="2733">
                  <c:v>0.24510838459450901</c:v>
                </c:pt>
                <c:pt idx="2734">
                  <c:v>0.25910731025179501</c:v>
                </c:pt>
                <c:pt idx="2735">
                  <c:v>-0.13523260025140699</c:v>
                </c:pt>
                <c:pt idx="2736">
                  <c:v>0.234604336006041</c:v>
                </c:pt>
                <c:pt idx="2737">
                  <c:v>-0.23051025885111701</c:v>
                </c:pt>
                <c:pt idx="2738">
                  <c:v>0.172472519884348</c:v>
                </c:pt>
                <c:pt idx="2739">
                  <c:v>0.32867968886899601</c:v>
                </c:pt>
                <c:pt idx="2740">
                  <c:v>-0.12918166858635999</c:v>
                </c:pt>
                <c:pt idx="2741">
                  <c:v>-0.21193098248715</c:v>
                </c:pt>
                <c:pt idx="2742">
                  <c:v>0.27310892620584798</c:v>
                </c:pt>
                <c:pt idx="2743">
                  <c:v>-0.165518929689279</c:v>
                </c:pt>
                <c:pt idx="2744">
                  <c:v>0.27162055922315798</c:v>
                </c:pt>
                <c:pt idx="2745">
                  <c:v>-0.33583909460599698</c:v>
                </c:pt>
                <c:pt idx="2746">
                  <c:v>-0.244800904748674</c:v>
                </c:pt>
                <c:pt idx="2747">
                  <c:v>0.30101274903006398</c:v>
                </c:pt>
                <c:pt idx="2748">
                  <c:v>0.23741437320025399</c:v>
                </c:pt>
                <c:pt idx="2749">
                  <c:v>0.299125118545292</c:v>
                </c:pt>
                <c:pt idx="2750">
                  <c:v>-0.22170495492418399</c:v>
                </c:pt>
                <c:pt idx="2751">
                  <c:v>-0.11846867447844101</c:v>
                </c:pt>
                <c:pt idx="2752">
                  <c:v>0.281748533319506</c:v>
                </c:pt>
                <c:pt idx="2753">
                  <c:v>-0.15988529270287799</c:v>
                </c:pt>
                <c:pt idx="2754">
                  <c:v>0.26348359714548802</c:v>
                </c:pt>
                <c:pt idx="2755">
                  <c:v>-0.27373849944561002</c:v>
                </c:pt>
                <c:pt idx="2756">
                  <c:v>-0.21562508381968101</c:v>
                </c:pt>
                <c:pt idx="2757">
                  <c:v>0.25406421828001902</c:v>
                </c:pt>
                <c:pt idx="2758">
                  <c:v>0.24568182103953701</c:v>
                </c:pt>
                <c:pt idx="2759">
                  <c:v>0.31975935925377102</c:v>
                </c:pt>
                <c:pt idx="2760">
                  <c:v>0.27017622030069699</c:v>
                </c:pt>
                <c:pt idx="2761">
                  <c:v>-0.22711921798307599</c:v>
                </c:pt>
                <c:pt idx="2762">
                  <c:v>0.29431651692011401</c:v>
                </c:pt>
                <c:pt idx="2763">
                  <c:v>0.271724556445609</c:v>
                </c:pt>
                <c:pt idx="2764">
                  <c:v>0.22617096680392901</c:v>
                </c:pt>
                <c:pt idx="2765">
                  <c:v>-0.20178776972333601</c:v>
                </c:pt>
                <c:pt idx="2766">
                  <c:v>0.26283860738102199</c:v>
                </c:pt>
                <c:pt idx="2767">
                  <c:v>0.27027935838429401</c:v>
                </c:pt>
                <c:pt idx="2768">
                  <c:v>-0.303562516338577</c:v>
                </c:pt>
                <c:pt idx="2769">
                  <c:v>0.22928665336793</c:v>
                </c:pt>
                <c:pt idx="2770">
                  <c:v>0.24743021680744401</c:v>
                </c:pt>
                <c:pt idx="2771">
                  <c:v>0.26400928527704498</c:v>
                </c:pt>
                <c:pt idx="2772">
                  <c:v>-0.302121886648962</c:v>
                </c:pt>
                <c:pt idx="2773">
                  <c:v>-0.23113074471848799</c:v>
                </c:pt>
                <c:pt idx="2774">
                  <c:v>0.29987792303037902</c:v>
                </c:pt>
                <c:pt idx="2775">
                  <c:v>-0.21881271238622699</c:v>
                </c:pt>
                <c:pt idx="2776">
                  <c:v>-0.29396734429163002</c:v>
                </c:pt>
                <c:pt idx="2777">
                  <c:v>0.27214451240270399</c:v>
                </c:pt>
                <c:pt idx="2778">
                  <c:v>-0.236820625003272</c:v>
                </c:pt>
                <c:pt idx="2779">
                  <c:v>0.28864588852170597</c:v>
                </c:pt>
                <c:pt idx="2780">
                  <c:v>0.27700431303057799</c:v>
                </c:pt>
                <c:pt idx="2781">
                  <c:v>0.26932668109913299</c:v>
                </c:pt>
                <c:pt idx="2782">
                  <c:v>-0.26611925147940901</c:v>
                </c:pt>
                <c:pt idx="2783">
                  <c:v>-0.154420412246352</c:v>
                </c:pt>
                <c:pt idx="2784">
                  <c:v>-0.30254939211099602</c:v>
                </c:pt>
                <c:pt idx="2785">
                  <c:v>0.26070298712711598</c:v>
                </c:pt>
                <c:pt idx="2786">
                  <c:v>-0.20753573108328299</c:v>
                </c:pt>
                <c:pt idx="2787">
                  <c:v>0.238889101396944</c:v>
                </c:pt>
                <c:pt idx="2788">
                  <c:v>0.29816451456832099</c:v>
                </c:pt>
                <c:pt idx="2789">
                  <c:v>-0.21104339116663801</c:v>
                </c:pt>
                <c:pt idx="2790">
                  <c:v>-0.26368728746579501</c:v>
                </c:pt>
                <c:pt idx="2791">
                  <c:v>0.30344773658949997</c:v>
                </c:pt>
                <c:pt idx="2792">
                  <c:v>0.26966202575056197</c:v>
                </c:pt>
                <c:pt idx="2793">
                  <c:v>-0.16938465903354899</c:v>
                </c:pt>
                <c:pt idx="2794">
                  <c:v>-0.241376652681936</c:v>
                </c:pt>
                <c:pt idx="2795">
                  <c:v>0.26194278201615701</c:v>
                </c:pt>
                <c:pt idx="2796">
                  <c:v>-0.19311381658618701</c:v>
                </c:pt>
                <c:pt idx="2797">
                  <c:v>-0.34189683180532698</c:v>
                </c:pt>
                <c:pt idx="2798">
                  <c:v>0.26335777693922102</c:v>
                </c:pt>
                <c:pt idx="2799">
                  <c:v>-0.271080598734875</c:v>
                </c:pt>
                <c:pt idx="2800">
                  <c:v>0.31687505057031101</c:v>
                </c:pt>
                <c:pt idx="2801">
                  <c:v>0.280136205796228</c:v>
                </c:pt>
                <c:pt idx="2802">
                  <c:v>-0.21480213557055</c:v>
                </c:pt>
                <c:pt idx="2803">
                  <c:v>0.25152199480943399</c:v>
                </c:pt>
                <c:pt idx="2804">
                  <c:v>-0.17111013994615501</c:v>
                </c:pt>
                <c:pt idx="2805">
                  <c:v>-0.26105041712816401</c:v>
                </c:pt>
                <c:pt idx="2806">
                  <c:v>0.31756428347527699</c:v>
                </c:pt>
                <c:pt idx="2807">
                  <c:v>0.225366353062467</c:v>
                </c:pt>
                <c:pt idx="2808">
                  <c:v>0.21712887618995499</c:v>
                </c:pt>
                <c:pt idx="2809">
                  <c:v>0.30651379137781898</c:v>
                </c:pt>
                <c:pt idx="2810">
                  <c:v>0.31395767318745299</c:v>
                </c:pt>
                <c:pt idx="2811">
                  <c:v>0.28148251629719301</c:v>
                </c:pt>
                <c:pt idx="2812">
                  <c:v>-0.187759506612307</c:v>
                </c:pt>
                <c:pt idx="2813">
                  <c:v>0.23684050309872501</c:v>
                </c:pt>
                <c:pt idx="2814">
                  <c:v>-0.22747466412272899</c:v>
                </c:pt>
                <c:pt idx="2815">
                  <c:v>0.25176576820911001</c:v>
                </c:pt>
                <c:pt idx="2816">
                  <c:v>-0.24646018027733299</c:v>
                </c:pt>
                <c:pt idx="2817">
                  <c:v>0.28845024945239101</c:v>
                </c:pt>
                <c:pt idx="2818">
                  <c:v>0.28089723252318399</c:v>
                </c:pt>
                <c:pt idx="2819">
                  <c:v>0.27022684591338902</c:v>
                </c:pt>
                <c:pt idx="2820">
                  <c:v>0.28765058910375702</c:v>
                </c:pt>
                <c:pt idx="2821">
                  <c:v>-0.136799368443661</c:v>
                </c:pt>
                <c:pt idx="2822">
                  <c:v>0.28104713622142902</c:v>
                </c:pt>
                <c:pt idx="2823">
                  <c:v>-0.24619566993672901</c:v>
                </c:pt>
                <c:pt idx="2824">
                  <c:v>0.24399862593058899</c:v>
                </c:pt>
                <c:pt idx="2825">
                  <c:v>0.31174143711130797</c:v>
                </c:pt>
                <c:pt idx="2826">
                  <c:v>-0.33111647240791198</c:v>
                </c:pt>
                <c:pt idx="2827">
                  <c:v>0.28207374161953902</c:v>
                </c:pt>
                <c:pt idx="2828">
                  <c:v>0.25135824174791399</c:v>
                </c:pt>
                <c:pt idx="2829">
                  <c:v>0.27786721694206001</c:v>
                </c:pt>
                <c:pt idx="2830">
                  <c:v>-0.18671893246232801</c:v>
                </c:pt>
                <c:pt idx="2831">
                  <c:v>-0.29653716936292301</c:v>
                </c:pt>
                <c:pt idx="2832">
                  <c:v>0.23029976336395899</c:v>
                </c:pt>
                <c:pt idx="2833">
                  <c:v>-0.25842337638820101</c:v>
                </c:pt>
                <c:pt idx="2834">
                  <c:v>0.30868598349864201</c:v>
                </c:pt>
                <c:pt idx="2835">
                  <c:v>0.25121984587445501</c:v>
                </c:pt>
                <c:pt idx="2836">
                  <c:v>-0.26364477256491498</c:v>
                </c:pt>
                <c:pt idx="2837">
                  <c:v>-0.164913321062644</c:v>
                </c:pt>
                <c:pt idx="2838">
                  <c:v>0.265280185700636</c:v>
                </c:pt>
                <c:pt idx="2839">
                  <c:v>0.27100053314320599</c:v>
                </c:pt>
                <c:pt idx="2840">
                  <c:v>0.41754726005461701</c:v>
                </c:pt>
                <c:pt idx="2841">
                  <c:v>0.212575957514654</c:v>
                </c:pt>
                <c:pt idx="2842">
                  <c:v>0.28963768529528899</c:v>
                </c:pt>
                <c:pt idx="2843">
                  <c:v>-0.15778497248326501</c:v>
                </c:pt>
                <c:pt idx="2844">
                  <c:v>-0.254780015731422</c:v>
                </c:pt>
                <c:pt idx="2845">
                  <c:v>-0.28874205589358898</c:v>
                </c:pt>
                <c:pt idx="2846">
                  <c:v>0.24118388563606899</c:v>
                </c:pt>
                <c:pt idx="2847">
                  <c:v>0.25979583775896598</c:v>
                </c:pt>
                <c:pt idx="2848">
                  <c:v>-0.23447488740522801</c:v>
                </c:pt>
                <c:pt idx="2849">
                  <c:v>0.30164797708716801</c:v>
                </c:pt>
                <c:pt idx="2850">
                  <c:v>0.26067063812471802</c:v>
                </c:pt>
                <c:pt idx="2851">
                  <c:v>0.329606790439127</c:v>
                </c:pt>
                <c:pt idx="2852">
                  <c:v>0.28900350461500202</c:v>
                </c:pt>
                <c:pt idx="2853">
                  <c:v>-0.15993209562772001</c:v>
                </c:pt>
                <c:pt idx="2854">
                  <c:v>-0.25733557893522702</c:v>
                </c:pt>
                <c:pt idx="2855">
                  <c:v>0.29393343702709701</c:v>
                </c:pt>
                <c:pt idx="2856">
                  <c:v>0.28048157065719997</c:v>
                </c:pt>
                <c:pt idx="2857">
                  <c:v>-0.30458976779119401</c:v>
                </c:pt>
                <c:pt idx="2858">
                  <c:v>-0.16550011099983999</c:v>
                </c:pt>
                <c:pt idx="2859">
                  <c:v>-0.13378262775476199</c:v>
                </c:pt>
                <c:pt idx="2860">
                  <c:v>-0.23273120361392299</c:v>
                </c:pt>
                <c:pt idx="2861">
                  <c:v>-0.25000699598966197</c:v>
                </c:pt>
                <c:pt idx="2862">
                  <c:v>-0.266229353632015</c:v>
                </c:pt>
                <c:pt idx="2863">
                  <c:v>-0.22293961466727399</c:v>
                </c:pt>
                <c:pt idx="2864">
                  <c:v>0.25355200727128602</c:v>
                </c:pt>
                <c:pt idx="2865">
                  <c:v>-0.20966486950230501</c:v>
                </c:pt>
                <c:pt idx="2866">
                  <c:v>0.27109419814896302</c:v>
                </c:pt>
                <c:pt idx="2867">
                  <c:v>-0.25793038658045297</c:v>
                </c:pt>
                <c:pt idx="2868">
                  <c:v>-0.26729122925768201</c:v>
                </c:pt>
                <c:pt idx="2869">
                  <c:v>-0.240357004019986</c:v>
                </c:pt>
                <c:pt idx="2870">
                  <c:v>0.28117857927824003</c:v>
                </c:pt>
                <c:pt idx="2871">
                  <c:v>0.291798230697215</c:v>
                </c:pt>
                <c:pt idx="2872">
                  <c:v>-0.239693938450911</c:v>
                </c:pt>
                <c:pt idx="2873">
                  <c:v>0.30222306582827202</c:v>
                </c:pt>
                <c:pt idx="2874">
                  <c:v>0.30730602283860298</c:v>
                </c:pt>
                <c:pt idx="2875">
                  <c:v>0.27829469391938499</c:v>
                </c:pt>
                <c:pt idx="2876">
                  <c:v>-0.17155182227308599</c:v>
                </c:pt>
                <c:pt idx="2877">
                  <c:v>-0.13911985114633099</c:v>
                </c:pt>
                <c:pt idx="2878">
                  <c:v>-0.182418809346682</c:v>
                </c:pt>
                <c:pt idx="2879">
                  <c:v>-0.25853712958476799</c:v>
                </c:pt>
                <c:pt idx="2880">
                  <c:v>-0.31946245183563399</c:v>
                </c:pt>
                <c:pt idx="2881">
                  <c:v>-0.23824680066390599</c:v>
                </c:pt>
                <c:pt idx="2882">
                  <c:v>0.30056811692776603</c:v>
                </c:pt>
                <c:pt idx="2883">
                  <c:v>0.29684649842420402</c:v>
                </c:pt>
                <c:pt idx="2884">
                  <c:v>-0.193296169233105</c:v>
                </c:pt>
                <c:pt idx="2885">
                  <c:v>0.27057177101790297</c:v>
                </c:pt>
                <c:pt idx="2886">
                  <c:v>-0.29555665682882298</c:v>
                </c:pt>
                <c:pt idx="2887">
                  <c:v>0.265779418482751</c:v>
                </c:pt>
                <c:pt idx="2888">
                  <c:v>0.254061327696119</c:v>
                </c:pt>
                <c:pt idx="2889">
                  <c:v>0.276673784198048</c:v>
                </c:pt>
                <c:pt idx="2890">
                  <c:v>0.279244047880851</c:v>
                </c:pt>
                <c:pt idx="2891">
                  <c:v>-0.26679973760869402</c:v>
                </c:pt>
                <c:pt idx="2892">
                  <c:v>-0.22698229690559901</c:v>
                </c:pt>
                <c:pt idx="2893">
                  <c:v>0.25581040521543502</c:v>
                </c:pt>
                <c:pt idx="2894">
                  <c:v>-0.201980706161977</c:v>
                </c:pt>
                <c:pt idx="2895">
                  <c:v>0.243105411177024</c:v>
                </c:pt>
                <c:pt idx="2896">
                  <c:v>-0.206719832702386</c:v>
                </c:pt>
                <c:pt idx="2897">
                  <c:v>-0.26060366899722998</c:v>
                </c:pt>
                <c:pt idx="2898">
                  <c:v>0.31715067952148801</c:v>
                </c:pt>
                <c:pt idx="2899">
                  <c:v>0.33123636022303499</c:v>
                </c:pt>
                <c:pt idx="2900">
                  <c:v>0.39888915327460001</c:v>
                </c:pt>
                <c:pt idx="2901">
                  <c:v>0.30870216636514303</c:v>
                </c:pt>
                <c:pt idx="2902">
                  <c:v>-0.28377543717935799</c:v>
                </c:pt>
                <c:pt idx="2903">
                  <c:v>-0.24544617432763999</c:v>
                </c:pt>
                <c:pt idx="2904">
                  <c:v>-0.19449605434992401</c:v>
                </c:pt>
                <c:pt idx="2905">
                  <c:v>0.28652073015269902</c:v>
                </c:pt>
                <c:pt idx="2906">
                  <c:v>-0.21304618565295599</c:v>
                </c:pt>
                <c:pt idx="2907">
                  <c:v>0.29105181506817401</c:v>
                </c:pt>
                <c:pt idx="2908">
                  <c:v>0.295050892594103</c:v>
                </c:pt>
                <c:pt idx="2909">
                  <c:v>0.29700644400776399</c:v>
                </c:pt>
                <c:pt idx="2910">
                  <c:v>0.29330951262240301</c:v>
                </c:pt>
                <c:pt idx="2911">
                  <c:v>0.30058046397543497</c:v>
                </c:pt>
                <c:pt idx="2912">
                  <c:v>0.31679032540615298</c:v>
                </c:pt>
                <c:pt idx="2913">
                  <c:v>0.22203343149131299</c:v>
                </c:pt>
                <c:pt idx="2914">
                  <c:v>-0.26987539102716901</c:v>
                </c:pt>
                <c:pt idx="2915">
                  <c:v>0.30687123164365498</c:v>
                </c:pt>
                <c:pt idx="2916">
                  <c:v>0.27387115162142101</c:v>
                </c:pt>
                <c:pt idx="2917">
                  <c:v>-0.19776623315682301</c:v>
                </c:pt>
                <c:pt idx="2918">
                  <c:v>-0.279769565029442</c:v>
                </c:pt>
                <c:pt idx="2919">
                  <c:v>0.245302056417112</c:v>
                </c:pt>
                <c:pt idx="2920">
                  <c:v>0.27943266200472699</c:v>
                </c:pt>
                <c:pt idx="2921">
                  <c:v>0.266528801185899</c:v>
                </c:pt>
                <c:pt idx="2922">
                  <c:v>-0.26637465318047099</c:v>
                </c:pt>
                <c:pt idx="2923">
                  <c:v>-0.235151595273177</c:v>
                </c:pt>
                <c:pt idx="2924">
                  <c:v>-0.15776471485492199</c:v>
                </c:pt>
                <c:pt idx="2925">
                  <c:v>-0.23571131723529401</c:v>
                </c:pt>
                <c:pt idx="2926">
                  <c:v>-0.23797165642575699</c:v>
                </c:pt>
                <c:pt idx="2927">
                  <c:v>-0.18884631974098501</c:v>
                </c:pt>
                <c:pt idx="2928">
                  <c:v>0.50761415723915504</c:v>
                </c:pt>
                <c:pt idx="2929">
                  <c:v>0.26775948596941901</c:v>
                </c:pt>
                <c:pt idx="2930">
                  <c:v>-0.228370070075086</c:v>
                </c:pt>
                <c:pt idx="2931">
                  <c:v>-0.212256962861613</c:v>
                </c:pt>
                <c:pt idx="2932">
                  <c:v>0.30675550619841802</c:v>
                </c:pt>
                <c:pt idx="2933">
                  <c:v>-0.229644607880687</c:v>
                </c:pt>
                <c:pt idx="2934">
                  <c:v>0.32769093527058701</c:v>
                </c:pt>
                <c:pt idx="2935">
                  <c:v>-0.28604686572107901</c:v>
                </c:pt>
                <c:pt idx="2936">
                  <c:v>-0.21134050411150301</c:v>
                </c:pt>
                <c:pt idx="2937">
                  <c:v>-0.160964184899859</c:v>
                </c:pt>
                <c:pt idx="2938">
                  <c:v>-0.225712348779607</c:v>
                </c:pt>
                <c:pt idx="2939">
                  <c:v>0.28499746907934398</c:v>
                </c:pt>
                <c:pt idx="2940">
                  <c:v>0.33338260388643698</c:v>
                </c:pt>
                <c:pt idx="2941">
                  <c:v>-0.15948444796818201</c:v>
                </c:pt>
                <c:pt idx="2942">
                  <c:v>0.34766721934288197</c:v>
                </c:pt>
                <c:pt idx="2943">
                  <c:v>0.30323970321466698</c:v>
                </c:pt>
                <c:pt idx="2944">
                  <c:v>0.32708585369771098</c:v>
                </c:pt>
                <c:pt idx="2945">
                  <c:v>-0.25210980941170402</c:v>
                </c:pt>
                <c:pt idx="2946">
                  <c:v>0.28795355302561099</c:v>
                </c:pt>
                <c:pt idx="2947">
                  <c:v>0.27328994762601599</c:v>
                </c:pt>
                <c:pt idx="2948">
                  <c:v>0.30388524000101702</c:v>
                </c:pt>
                <c:pt idx="2949">
                  <c:v>0.32396310249697702</c:v>
                </c:pt>
                <c:pt idx="2950">
                  <c:v>-0.22961909008155401</c:v>
                </c:pt>
                <c:pt idx="2951">
                  <c:v>-0.17110263963335001</c:v>
                </c:pt>
                <c:pt idx="2952">
                  <c:v>-0.23863353430940201</c:v>
                </c:pt>
                <c:pt idx="2953">
                  <c:v>0.27719311552035197</c:v>
                </c:pt>
                <c:pt idx="2954">
                  <c:v>0.27334770111972001</c:v>
                </c:pt>
                <c:pt idx="2955">
                  <c:v>-0.25642924938046802</c:v>
                </c:pt>
                <c:pt idx="2956">
                  <c:v>0.38358082024138102</c:v>
                </c:pt>
              </c:numCache>
            </c:numRef>
          </c:xVal>
          <c:yVal>
            <c:numRef>
              <c:f>'CHS protein (p&lt;0.015)'!$O$2:$O$2958</c:f>
              <c:numCache>
                <c:formatCode>General</c:formatCode>
                <c:ptCount val="2957"/>
                <c:pt idx="0">
                  <c:v>1.8053789313839279</c:v>
                </c:pt>
                <c:pt idx="1">
                  <c:v>1.6779418936935599</c:v>
                </c:pt>
                <c:pt idx="2">
                  <c:v>1.634379624062366</c:v>
                </c:pt>
                <c:pt idx="3">
                  <c:v>1.596513750858362</c:v>
                </c:pt>
                <c:pt idx="4">
                  <c:v>1.578503461167821</c:v>
                </c:pt>
                <c:pt idx="5">
                  <c:v>1.5599072796526801</c:v>
                </c:pt>
                <c:pt idx="6">
                  <c:v>1.5492035586774611</c:v>
                </c:pt>
                <c:pt idx="7">
                  <c:v>1.5214905157474581</c:v>
                </c:pt>
                <c:pt idx="8">
                  <c:v>1.5049749298272901</c:v>
                </c:pt>
                <c:pt idx="9">
                  <c:v>1.497828519631466</c:v>
                </c:pt>
                <c:pt idx="10">
                  <c:v>1.4977277629009571</c:v>
                </c:pt>
                <c:pt idx="11">
                  <c:v>1.497099643631004</c:v>
                </c:pt>
                <c:pt idx="12">
                  <c:v>1.488741123292938</c:v>
                </c:pt>
                <c:pt idx="13">
                  <c:v>1.4756755127083481</c:v>
                </c:pt>
                <c:pt idx="14">
                  <c:v>1.4704190994289239</c:v>
                </c:pt>
                <c:pt idx="15">
                  <c:v>1.4649396738954179</c:v>
                </c:pt>
                <c:pt idx="16">
                  <c:v>1.458303707414317</c:v>
                </c:pt>
                <c:pt idx="17">
                  <c:v>1.4409766027825159</c:v>
                </c:pt>
                <c:pt idx="18">
                  <c:v>1.436021668363554</c:v>
                </c:pt>
                <c:pt idx="19">
                  <c:v>1.430660463217845</c:v>
                </c:pt>
                <c:pt idx="20">
                  <c:v>1.428414540812583</c:v>
                </c:pt>
                <c:pt idx="21">
                  <c:v>1.4217524258347809</c:v>
                </c:pt>
                <c:pt idx="22">
                  <c:v>1.4178975670883229</c:v>
                </c:pt>
                <c:pt idx="23">
                  <c:v>1.410979765099506</c:v>
                </c:pt>
                <c:pt idx="24">
                  <c:v>1.409211042080696</c:v>
                </c:pt>
                <c:pt idx="25">
                  <c:v>1.407530408189301</c:v>
                </c:pt>
                <c:pt idx="26">
                  <c:v>1.3953177428072341</c:v>
                </c:pt>
                <c:pt idx="27">
                  <c:v>1.389902113729176</c:v>
                </c:pt>
                <c:pt idx="28">
                  <c:v>1.380019637430532</c:v>
                </c:pt>
                <c:pt idx="29">
                  <c:v>1.3728455425502171</c:v>
                </c:pt>
                <c:pt idx="30">
                  <c:v>1.368601189496288</c:v>
                </c:pt>
                <c:pt idx="31">
                  <c:v>1.3587519196328499</c:v>
                </c:pt>
                <c:pt idx="32">
                  <c:v>1.3540348377210969</c:v>
                </c:pt>
                <c:pt idx="33">
                  <c:v>1.3516447432813421</c:v>
                </c:pt>
                <c:pt idx="34">
                  <c:v>1.3463829129121849</c:v>
                </c:pt>
                <c:pt idx="35">
                  <c:v>1.3431165075445399</c:v>
                </c:pt>
                <c:pt idx="36">
                  <c:v>1.33455054953093</c:v>
                </c:pt>
                <c:pt idx="37">
                  <c:v>1.333672754349291</c:v>
                </c:pt>
                <c:pt idx="38">
                  <c:v>1.326097004540961</c:v>
                </c:pt>
                <c:pt idx="39">
                  <c:v>1.314989907435637</c:v>
                </c:pt>
                <c:pt idx="40">
                  <c:v>1.314840260992002</c:v>
                </c:pt>
                <c:pt idx="41">
                  <c:v>1.31420596415621</c:v>
                </c:pt>
                <c:pt idx="42">
                  <c:v>1.3112391649876141</c:v>
                </c:pt>
                <c:pt idx="43">
                  <c:v>1.3017543119733179</c:v>
                </c:pt>
                <c:pt idx="81">
                  <c:v>2.0219122180044899</c:v>
                </c:pt>
                <c:pt idx="103">
                  <c:v>1.8478969256618829</c:v>
                </c:pt>
                <c:pt idx="105">
                  <c:v>1.828276188479264</c:v>
                </c:pt>
                <c:pt idx="107">
                  <c:v>1.813316084729971</c:v>
                </c:pt>
                <c:pt idx="108">
                  <c:v>1.79456535971915</c:v>
                </c:pt>
                <c:pt idx="109">
                  <c:v>1.7944386882547709</c:v>
                </c:pt>
                <c:pt idx="110">
                  <c:v>1.7935310794344159</c:v>
                </c:pt>
                <c:pt idx="111">
                  <c:v>1.778577532450724</c:v>
                </c:pt>
                <c:pt idx="112">
                  <c:v>1.774514793098815</c:v>
                </c:pt>
                <c:pt idx="113">
                  <c:v>1.769792704972508</c:v>
                </c:pt>
                <c:pt idx="114">
                  <c:v>1.76390301907889</c:v>
                </c:pt>
                <c:pt idx="115">
                  <c:v>1.763681442586982</c:v>
                </c:pt>
                <c:pt idx="116">
                  <c:v>1.760953212490864</c:v>
                </c:pt>
                <c:pt idx="117">
                  <c:v>1.7527136956374181</c:v>
                </c:pt>
                <c:pt idx="118">
                  <c:v>1.7503899173838411</c:v>
                </c:pt>
                <c:pt idx="119">
                  <c:v>1.7228854163391509</c:v>
                </c:pt>
                <c:pt idx="120">
                  <c:v>1.71357423142551</c:v>
                </c:pt>
                <c:pt idx="121">
                  <c:v>1.709698300999495</c:v>
                </c:pt>
                <c:pt idx="122">
                  <c:v>1.6990110480774769</c:v>
                </c:pt>
                <c:pt idx="123">
                  <c:v>1.6972414374619771</c:v>
                </c:pt>
                <c:pt idx="124">
                  <c:v>1.6893825534418421</c:v>
                </c:pt>
                <c:pt idx="125">
                  <c:v>1.68692408478495</c:v>
                </c:pt>
                <c:pt idx="126">
                  <c:v>1.6850630754002469</c:v>
                </c:pt>
                <c:pt idx="127">
                  <c:v>1.681477346913516</c:v>
                </c:pt>
                <c:pt idx="128">
                  <c:v>1.6799129851659469</c:v>
                </c:pt>
                <c:pt idx="129">
                  <c:v>1.676547887577664</c:v>
                </c:pt>
                <c:pt idx="130">
                  <c:v>1.668937805067165</c:v>
                </c:pt>
                <c:pt idx="131">
                  <c:v>1.6623620912316559</c:v>
                </c:pt>
                <c:pt idx="132">
                  <c:v>1.6605746923093241</c:v>
                </c:pt>
                <c:pt idx="133">
                  <c:v>1.651703511579359</c:v>
                </c:pt>
                <c:pt idx="134">
                  <c:v>1.6491478274017759</c:v>
                </c:pt>
                <c:pt idx="135">
                  <c:v>1.6473667037669839</c:v>
                </c:pt>
                <c:pt idx="136">
                  <c:v>1.647207890075115</c:v>
                </c:pt>
                <c:pt idx="137">
                  <c:v>1.6356319324283559</c:v>
                </c:pt>
                <c:pt idx="138">
                  <c:v>1.6329469392432929</c:v>
                </c:pt>
                <c:pt idx="139">
                  <c:v>1.620349061073681</c:v>
                </c:pt>
                <c:pt idx="140">
                  <c:v>1.6148676342193711</c:v>
                </c:pt>
                <c:pt idx="141">
                  <c:v>1.614106680454048</c:v>
                </c:pt>
                <c:pt idx="142">
                  <c:v>1.6125553502147121</c:v>
                </c:pt>
                <c:pt idx="143">
                  <c:v>1.6079232636697951</c:v>
                </c:pt>
                <c:pt idx="144">
                  <c:v>1.6033314704310151</c:v>
                </c:pt>
                <c:pt idx="145">
                  <c:v>1.6000786754138541</c:v>
                </c:pt>
                <c:pt idx="146">
                  <c:v>1.596359988907476</c:v>
                </c:pt>
                <c:pt idx="147">
                  <c:v>1.5912345839155311</c:v>
                </c:pt>
                <c:pt idx="148">
                  <c:v>1.590565743642351</c:v>
                </c:pt>
                <c:pt idx="149">
                  <c:v>1.5843695582574711</c:v>
                </c:pt>
                <c:pt idx="150">
                  <c:v>1.582095353087045</c:v>
                </c:pt>
                <c:pt idx="151">
                  <c:v>1.5766002800642831</c:v>
                </c:pt>
                <c:pt idx="152">
                  <c:v>1.5709309341365281</c:v>
                </c:pt>
                <c:pt idx="153">
                  <c:v>1.5572577238507801</c:v>
                </c:pt>
                <c:pt idx="154">
                  <c:v>1.556056747788346</c:v>
                </c:pt>
                <c:pt idx="155">
                  <c:v>1.549355337056596</c:v>
                </c:pt>
                <c:pt idx="156">
                  <c:v>1.5420436930768411</c:v>
                </c:pt>
                <c:pt idx="157">
                  <c:v>1.539921126429723</c:v>
                </c:pt>
                <c:pt idx="158">
                  <c:v>1.531942606691667</c:v>
                </c:pt>
                <c:pt idx="159">
                  <c:v>1.5294907145705801</c:v>
                </c:pt>
                <c:pt idx="160">
                  <c:v>1.523787721450774</c:v>
                </c:pt>
                <c:pt idx="161">
                  <c:v>1.513039700083999</c:v>
                </c:pt>
                <c:pt idx="162">
                  <c:v>1.50243801439085</c:v>
                </c:pt>
                <c:pt idx="163">
                  <c:v>1.497873316979613</c:v>
                </c:pt>
                <c:pt idx="164">
                  <c:v>1.4949606704513341</c:v>
                </c:pt>
                <c:pt idx="165">
                  <c:v>1.4935015324480621</c:v>
                </c:pt>
                <c:pt idx="166">
                  <c:v>1.488471521507666</c:v>
                </c:pt>
                <c:pt idx="167">
                  <c:v>1.486695984736953</c:v>
                </c:pt>
                <c:pt idx="168">
                  <c:v>1.485780408253129</c:v>
                </c:pt>
                <c:pt idx="169">
                  <c:v>1.485215964765928</c:v>
                </c:pt>
                <c:pt idx="170">
                  <c:v>1.484282231480142</c:v>
                </c:pt>
                <c:pt idx="171">
                  <c:v>1.4808095655080551</c:v>
                </c:pt>
                <c:pt idx="172">
                  <c:v>1.4802592398936201</c:v>
                </c:pt>
                <c:pt idx="173">
                  <c:v>1.4779445971110621</c:v>
                </c:pt>
                <c:pt idx="174">
                  <c:v>1.477910170456131</c:v>
                </c:pt>
                <c:pt idx="175">
                  <c:v>1.47095843625492</c:v>
                </c:pt>
                <c:pt idx="176">
                  <c:v>1.46406555753209</c:v>
                </c:pt>
                <c:pt idx="177">
                  <c:v>1.4592426314653759</c:v>
                </c:pt>
                <c:pt idx="178">
                  <c:v>1.453723447766321</c:v>
                </c:pt>
                <c:pt idx="179">
                  <c:v>1.4444172324406039</c:v>
                </c:pt>
                <c:pt idx="180">
                  <c:v>1.429786840598968</c:v>
                </c:pt>
                <c:pt idx="181">
                  <c:v>1.423845213798673</c:v>
                </c:pt>
                <c:pt idx="182">
                  <c:v>1.4233139686925811</c:v>
                </c:pt>
                <c:pt idx="183">
                  <c:v>1.411728604518971</c:v>
                </c:pt>
                <c:pt idx="184">
                  <c:v>1.409244576022842</c:v>
                </c:pt>
                <c:pt idx="185">
                  <c:v>1.405442632150282</c:v>
                </c:pt>
                <c:pt idx="186">
                  <c:v>1.4039100833669531</c:v>
                </c:pt>
                <c:pt idx="187">
                  <c:v>1.400692331396082</c:v>
                </c:pt>
                <c:pt idx="188">
                  <c:v>1.399348388404076</c:v>
                </c:pt>
                <c:pt idx="189">
                  <c:v>1.395631158494943</c:v>
                </c:pt>
                <c:pt idx="190">
                  <c:v>1.39420403790557</c:v>
                </c:pt>
                <c:pt idx="191">
                  <c:v>1.387675526398622</c:v>
                </c:pt>
                <c:pt idx="192">
                  <c:v>1.378506927738957</c:v>
                </c:pt>
                <c:pt idx="193">
                  <c:v>1.372714767580602</c:v>
                </c:pt>
                <c:pt idx="194">
                  <c:v>1.3699919999611561</c:v>
                </c:pt>
                <c:pt idx="195">
                  <c:v>1.3685820071636881</c:v>
                </c:pt>
                <c:pt idx="196">
                  <c:v>1.3677650026676149</c:v>
                </c:pt>
                <c:pt idx="197">
                  <c:v>1.367696371411083</c:v>
                </c:pt>
                <c:pt idx="198">
                  <c:v>1.3674810314328301</c:v>
                </c:pt>
                <c:pt idx="199">
                  <c:v>1.363330519355151</c:v>
                </c:pt>
                <c:pt idx="200">
                  <c:v>1.3626575523744711</c:v>
                </c:pt>
                <c:pt idx="201">
                  <c:v>1.3612457023764271</c:v>
                </c:pt>
                <c:pt idx="202">
                  <c:v>1.35947903944399</c:v>
                </c:pt>
                <c:pt idx="203">
                  <c:v>1.359363620163226</c:v>
                </c:pt>
                <c:pt idx="204">
                  <c:v>1.35466183012608</c:v>
                </c:pt>
                <c:pt idx="205">
                  <c:v>1.3538387186820251</c:v>
                </c:pt>
                <c:pt idx="206">
                  <c:v>1.3508781337525599</c:v>
                </c:pt>
                <c:pt idx="207">
                  <c:v>1.347714191234948</c:v>
                </c:pt>
                <c:pt idx="208">
                  <c:v>1.3476972709364541</c:v>
                </c:pt>
                <c:pt idx="209">
                  <c:v>1.344416252924987</c:v>
                </c:pt>
                <c:pt idx="210">
                  <c:v>1.343540242969552</c:v>
                </c:pt>
                <c:pt idx="211">
                  <c:v>1.343523488079619</c:v>
                </c:pt>
                <c:pt idx="212">
                  <c:v>1.3429398530303001</c:v>
                </c:pt>
                <c:pt idx="213">
                  <c:v>1.335891697248905</c:v>
                </c:pt>
                <c:pt idx="214">
                  <c:v>1.3346073810784931</c:v>
                </c:pt>
                <c:pt idx="215">
                  <c:v>1.3336708907463</c:v>
                </c:pt>
                <c:pt idx="216">
                  <c:v>1.3306264113291579</c:v>
                </c:pt>
                <c:pt idx="217">
                  <c:v>1.3302982984030911</c:v>
                </c:pt>
                <c:pt idx="218">
                  <c:v>1.3277758180817649</c:v>
                </c:pt>
                <c:pt idx="219">
                  <c:v>1.32208008990422</c:v>
                </c:pt>
                <c:pt idx="220">
                  <c:v>1.3215700625472799</c:v>
                </c:pt>
                <c:pt idx="221">
                  <c:v>1.320894517975618</c:v>
                </c:pt>
                <c:pt idx="222">
                  <c:v>1.320014141185482</c:v>
                </c:pt>
                <c:pt idx="223">
                  <c:v>1.31995066408118</c:v>
                </c:pt>
                <c:pt idx="224">
                  <c:v>1.3163040834317139</c:v>
                </c:pt>
                <c:pt idx="225">
                  <c:v>1.3108917960970481</c:v>
                </c:pt>
                <c:pt idx="226">
                  <c:v>1.3092572450620421</c:v>
                </c:pt>
                <c:pt idx="227">
                  <c:v>1.3046113308713441</c:v>
                </c:pt>
                <c:pt idx="228">
                  <c:v>1.304409159447929</c:v>
                </c:pt>
                <c:pt idx="229">
                  <c:v>1.3021841820823421</c:v>
                </c:pt>
                <c:pt idx="308">
                  <c:v>1.8204982864842749</c:v>
                </c:pt>
                <c:pt idx="309">
                  <c:v>1.8167287550564259</c:v>
                </c:pt>
                <c:pt idx="310">
                  <c:v>1.789315326835498</c:v>
                </c:pt>
                <c:pt idx="311">
                  <c:v>1.7884124018383101</c:v>
                </c:pt>
                <c:pt idx="312">
                  <c:v>1.786336058791586</c:v>
                </c:pt>
                <c:pt idx="313">
                  <c:v>1.785754024041003</c:v>
                </c:pt>
                <c:pt idx="314">
                  <c:v>1.7717904348650899</c:v>
                </c:pt>
                <c:pt idx="315">
                  <c:v>1.7660842739789071</c:v>
                </c:pt>
                <c:pt idx="316">
                  <c:v>1.7610897944151569</c:v>
                </c:pt>
                <c:pt idx="317">
                  <c:v>1.7541373486903129</c:v>
                </c:pt>
                <c:pt idx="318">
                  <c:v>1.75019435578327</c:v>
                </c:pt>
                <c:pt idx="319">
                  <c:v>1.7446682250858101</c:v>
                </c:pt>
                <c:pt idx="320">
                  <c:v>1.7400608840260781</c:v>
                </c:pt>
                <c:pt idx="321">
                  <c:v>1.7304245757128021</c:v>
                </c:pt>
                <c:pt idx="322">
                  <c:v>1.7288454289513799</c:v>
                </c:pt>
                <c:pt idx="323">
                  <c:v>1.724289758641727</c:v>
                </c:pt>
                <c:pt idx="324">
                  <c:v>1.711797795913566</c:v>
                </c:pt>
                <c:pt idx="325">
                  <c:v>1.702412443179907</c:v>
                </c:pt>
                <c:pt idx="326">
                  <c:v>1.6952390765718801</c:v>
                </c:pt>
                <c:pt idx="327">
                  <c:v>1.694664328742582</c:v>
                </c:pt>
                <c:pt idx="328">
                  <c:v>1.6778079804463859</c:v>
                </c:pt>
                <c:pt idx="329">
                  <c:v>1.6644086935022711</c:v>
                </c:pt>
                <c:pt idx="330">
                  <c:v>1.653065211338772</c:v>
                </c:pt>
                <c:pt idx="331">
                  <c:v>1.6451711680893251</c:v>
                </c:pt>
                <c:pt idx="332">
                  <c:v>1.64492992767836</c:v>
                </c:pt>
                <c:pt idx="333">
                  <c:v>1.642974716194805</c:v>
                </c:pt>
                <c:pt idx="334">
                  <c:v>1.6347601032163459</c:v>
                </c:pt>
                <c:pt idx="335">
                  <c:v>1.625090018229155</c:v>
                </c:pt>
                <c:pt idx="336">
                  <c:v>1.6135492745071029</c:v>
                </c:pt>
                <c:pt idx="337">
                  <c:v>1.612563529078985</c:v>
                </c:pt>
                <c:pt idx="338">
                  <c:v>1.6066442859780961</c:v>
                </c:pt>
                <c:pt idx="339">
                  <c:v>1.593683169280028</c:v>
                </c:pt>
                <c:pt idx="340">
                  <c:v>1.58697550097909</c:v>
                </c:pt>
                <c:pt idx="341">
                  <c:v>1.5749426541181051</c:v>
                </c:pt>
                <c:pt idx="342">
                  <c:v>1.568516386671734</c:v>
                </c:pt>
                <c:pt idx="343">
                  <c:v>1.565047001737311</c:v>
                </c:pt>
                <c:pt idx="344">
                  <c:v>1.561956513214324</c:v>
                </c:pt>
                <c:pt idx="345">
                  <c:v>1.558303569215125</c:v>
                </c:pt>
                <c:pt idx="346">
                  <c:v>1.557882689980006</c:v>
                </c:pt>
                <c:pt idx="347">
                  <c:v>1.55026915483952</c:v>
                </c:pt>
                <c:pt idx="348">
                  <c:v>1.546628169912265</c:v>
                </c:pt>
                <c:pt idx="349">
                  <c:v>1.5422783295050879</c:v>
                </c:pt>
                <c:pt idx="350">
                  <c:v>1.539235124480411</c:v>
                </c:pt>
                <c:pt idx="351">
                  <c:v>1.5391142268610829</c:v>
                </c:pt>
                <c:pt idx="352">
                  <c:v>1.5329014258695159</c:v>
                </c:pt>
                <c:pt idx="353">
                  <c:v>1.5326018302734381</c:v>
                </c:pt>
                <c:pt idx="354">
                  <c:v>1.5303873415307829</c:v>
                </c:pt>
                <c:pt idx="355">
                  <c:v>1.529985105792947</c:v>
                </c:pt>
                <c:pt idx="356">
                  <c:v>1.524413015232531</c:v>
                </c:pt>
                <c:pt idx="357">
                  <c:v>1.496996282498565</c:v>
                </c:pt>
                <c:pt idx="358">
                  <c:v>1.4950959355668301</c:v>
                </c:pt>
                <c:pt idx="359">
                  <c:v>1.493239630629696</c:v>
                </c:pt>
                <c:pt idx="360">
                  <c:v>1.4792832262892339</c:v>
                </c:pt>
                <c:pt idx="361">
                  <c:v>1.473764237083413</c:v>
                </c:pt>
                <c:pt idx="362">
                  <c:v>1.462933644996824</c:v>
                </c:pt>
                <c:pt idx="363">
                  <c:v>1.459914670257231</c:v>
                </c:pt>
                <c:pt idx="364">
                  <c:v>1.454088395291075</c:v>
                </c:pt>
                <c:pt idx="365">
                  <c:v>1.449194151941948</c:v>
                </c:pt>
                <c:pt idx="366">
                  <c:v>1.4405995371708571</c:v>
                </c:pt>
                <c:pt idx="367">
                  <c:v>1.411520204634076</c:v>
                </c:pt>
                <c:pt idx="368">
                  <c:v>1.403611614865458</c:v>
                </c:pt>
                <c:pt idx="369">
                  <c:v>1.3996152850901471</c:v>
                </c:pt>
                <c:pt idx="370">
                  <c:v>1.3895572945832739</c:v>
                </c:pt>
                <c:pt idx="371">
                  <c:v>1.381964052077407</c:v>
                </c:pt>
                <c:pt idx="372">
                  <c:v>1.381720317251045</c:v>
                </c:pt>
                <c:pt idx="373">
                  <c:v>1.3809573652190541</c:v>
                </c:pt>
                <c:pt idx="374">
                  <c:v>1.3757005138865019</c:v>
                </c:pt>
                <c:pt idx="375">
                  <c:v>1.3754016453110309</c:v>
                </c:pt>
                <c:pt idx="376">
                  <c:v>1.3685856941882311</c:v>
                </c:pt>
                <c:pt idx="377">
                  <c:v>1.3681577179318201</c:v>
                </c:pt>
                <c:pt idx="378">
                  <c:v>1.3565672707615379</c:v>
                </c:pt>
                <c:pt idx="379">
                  <c:v>1.350723679873524</c:v>
                </c:pt>
                <c:pt idx="380">
                  <c:v>1.339992173620332</c:v>
                </c:pt>
                <c:pt idx="381">
                  <c:v>1.326979195239917</c:v>
                </c:pt>
                <c:pt idx="382">
                  <c:v>1.319167016948932</c:v>
                </c:pt>
                <c:pt idx="383">
                  <c:v>5.8629959012622397E-5</c:v>
                </c:pt>
                <c:pt idx="384">
                  <c:v>1.66895836420623E-4</c:v>
                </c:pt>
                <c:pt idx="385">
                  <c:v>4.2958975888844001E-4</c:v>
                </c:pt>
                <c:pt idx="386">
                  <c:v>7.8422333126239904E-4</c:v>
                </c:pt>
                <c:pt idx="387">
                  <c:v>1.1294831280252999E-3</c:v>
                </c:pt>
                <c:pt idx="388">
                  <c:v>1.26391375810849E-3</c:v>
                </c:pt>
                <c:pt idx="389">
                  <c:v>1.35729632677238E-3</c:v>
                </c:pt>
                <c:pt idx="390">
                  <c:v>1.5833183987138499E-3</c:v>
                </c:pt>
                <c:pt idx="391">
                  <c:v>1.71889406509073E-3</c:v>
                </c:pt>
                <c:pt idx="392">
                  <c:v>1.9252386533797101E-3</c:v>
                </c:pt>
                <c:pt idx="393">
                  <c:v>2.0193464593720998E-3</c:v>
                </c:pt>
                <c:pt idx="394">
                  <c:v>2.1041102110952699E-3</c:v>
                </c:pt>
                <c:pt idx="395">
                  <c:v>2.73670941986101E-3</c:v>
                </c:pt>
                <c:pt idx="396">
                  <c:v>3.0879403678969598E-3</c:v>
                </c:pt>
                <c:pt idx="397">
                  <c:v>3.2948018721744498E-3</c:v>
                </c:pt>
                <c:pt idx="398">
                  <c:v>3.7672299176686099E-3</c:v>
                </c:pt>
                <c:pt idx="399">
                  <c:v>4.0496163237096101E-3</c:v>
                </c:pt>
                <c:pt idx="400">
                  <c:v>4.1249204285091897E-3</c:v>
                </c:pt>
                <c:pt idx="401">
                  <c:v>4.40248150336004E-3</c:v>
                </c:pt>
                <c:pt idx="402">
                  <c:v>4.8926301311397399E-3</c:v>
                </c:pt>
                <c:pt idx="403">
                  <c:v>4.9845616306589203E-3</c:v>
                </c:pt>
                <c:pt idx="404">
                  <c:v>5.05962313989933E-3</c:v>
                </c:pt>
                <c:pt idx="405">
                  <c:v>5.4789488928930902E-3</c:v>
                </c:pt>
                <c:pt idx="406">
                  <c:v>5.90287901860693E-3</c:v>
                </c:pt>
                <c:pt idx="407">
                  <c:v>6.0387525086341197E-3</c:v>
                </c:pt>
                <c:pt idx="408">
                  <c:v>6.6042703696809297E-3</c:v>
                </c:pt>
                <c:pt idx="409">
                  <c:v>7.4565195214715899E-3</c:v>
                </c:pt>
                <c:pt idx="410">
                  <c:v>7.7360673696787704E-3</c:v>
                </c:pt>
                <c:pt idx="411">
                  <c:v>7.7612653291375599E-3</c:v>
                </c:pt>
                <c:pt idx="412">
                  <c:v>8.1408054411317102E-3</c:v>
                </c:pt>
                <c:pt idx="413">
                  <c:v>8.1511503537161807E-3</c:v>
                </c:pt>
                <c:pt idx="414">
                  <c:v>8.1750464544734606E-3</c:v>
                </c:pt>
                <c:pt idx="415">
                  <c:v>8.2604775641424693E-3</c:v>
                </c:pt>
                <c:pt idx="416">
                  <c:v>8.6762411439980092E-3</c:v>
                </c:pt>
                <c:pt idx="417">
                  <c:v>9.6856574202724508E-3</c:v>
                </c:pt>
                <c:pt idx="418">
                  <c:v>9.8162175656398495E-3</c:v>
                </c:pt>
                <c:pt idx="419">
                  <c:v>9.9896967624869305E-3</c:v>
                </c:pt>
                <c:pt idx="420">
                  <c:v>1.01813794582388E-2</c:v>
                </c:pt>
                <c:pt idx="421">
                  <c:v>1.02944775123115E-2</c:v>
                </c:pt>
                <c:pt idx="422">
                  <c:v>1.04213115809377E-2</c:v>
                </c:pt>
                <c:pt idx="423">
                  <c:v>1.0536510054786201E-2</c:v>
                </c:pt>
                <c:pt idx="424">
                  <c:v>1.1370976100407699E-2</c:v>
                </c:pt>
                <c:pt idx="425">
                  <c:v>1.13884847650265E-2</c:v>
                </c:pt>
                <c:pt idx="426">
                  <c:v>1.17165413041877E-2</c:v>
                </c:pt>
                <c:pt idx="427">
                  <c:v>1.18711620087935E-2</c:v>
                </c:pt>
                <c:pt idx="428">
                  <c:v>1.2080983548354501E-2</c:v>
                </c:pt>
                <c:pt idx="429">
                  <c:v>1.2660924196062901E-2</c:v>
                </c:pt>
                <c:pt idx="430">
                  <c:v>1.27222811109905E-2</c:v>
                </c:pt>
                <c:pt idx="431">
                  <c:v>1.2816406302945799E-2</c:v>
                </c:pt>
                <c:pt idx="432">
                  <c:v>1.30844843216516E-2</c:v>
                </c:pt>
                <c:pt idx="433">
                  <c:v>1.32775487829799E-2</c:v>
                </c:pt>
                <c:pt idx="434">
                  <c:v>1.33437937110412E-2</c:v>
                </c:pt>
                <c:pt idx="435">
                  <c:v>1.34754433485353E-2</c:v>
                </c:pt>
                <c:pt idx="436">
                  <c:v>1.38879455461052E-2</c:v>
                </c:pt>
                <c:pt idx="437">
                  <c:v>1.3992655648852499E-2</c:v>
                </c:pt>
                <c:pt idx="438">
                  <c:v>1.44343653379005E-2</c:v>
                </c:pt>
                <c:pt idx="439">
                  <c:v>1.46121231557471E-2</c:v>
                </c:pt>
                <c:pt idx="440">
                  <c:v>1.4663455016652499E-2</c:v>
                </c:pt>
                <c:pt idx="441">
                  <c:v>1.47820386440299E-2</c:v>
                </c:pt>
                <c:pt idx="442">
                  <c:v>1.49527925329048E-2</c:v>
                </c:pt>
                <c:pt idx="443">
                  <c:v>1.5650020913197098E-2</c:v>
                </c:pt>
                <c:pt idx="444">
                  <c:v>1.56712619110046E-2</c:v>
                </c:pt>
                <c:pt idx="445">
                  <c:v>1.59957624928719E-2</c:v>
                </c:pt>
                <c:pt idx="446">
                  <c:v>1.6260388500160702E-2</c:v>
                </c:pt>
                <c:pt idx="447">
                  <c:v>1.6576481164153001E-2</c:v>
                </c:pt>
                <c:pt idx="448">
                  <c:v>1.6824826952633799E-2</c:v>
                </c:pt>
                <c:pt idx="449">
                  <c:v>1.7148809623408801E-2</c:v>
                </c:pt>
                <c:pt idx="450">
                  <c:v>1.75401089086035E-2</c:v>
                </c:pt>
                <c:pt idx="451">
                  <c:v>1.7965550940426799E-2</c:v>
                </c:pt>
                <c:pt idx="452">
                  <c:v>1.8298903356567298E-2</c:v>
                </c:pt>
                <c:pt idx="453">
                  <c:v>1.8337584451864199E-2</c:v>
                </c:pt>
                <c:pt idx="454">
                  <c:v>1.83768598830489E-2</c:v>
                </c:pt>
                <c:pt idx="455">
                  <c:v>1.8795666388768999E-2</c:v>
                </c:pt>
                <c:pt idx="456">
                  <c:v>1.8872490236626301E-2</c:v>
                </c:pt>
                <c:pt idx="457">
                  <c:v>1.9403357283004598E-2</c:v>
                </c:pt>
                <c:pt idx="458">
                  <c:v>1.96029217724401E-2</c:v>
                </c:pt>
                <c:pt idx="459">
                  <c:v>1.9705489461415E-2</c:v>
                </c:pt>
                <c:pt idx="460">
                  <c:v>1.9849628987091701E-2</c:v>
                </c:pt>
                <c:pt idx="461">
                  <c:v>2.0121069440942399E-2</c:v>
                </c:pt>
                <c:pt idx="462">
                  <c:v>2.0138788982873999E-2</c:v>
                </c:pt>
                <c:pt idx="463">
                  <c:v>2.0152537602560101E-2</c:v>
                </c:pt>
                <c:pt idx="464">
                  <c:v>2.0383045413020402E-2</c:v>
                </c:pt>
                <c:pt idx="465">
                  <c:v>2.05635796452645E-2</c:v>
                </c:pt>
                <c:pt idx="466">
                  <c:v>2.0724824008811701E-2</c:v>
                </c:pt>
                <c:pt idx="467">
                  <c:v>2.0897127266520699E-2</c:v>
                </c:pt>
                <c:pt idx="468">
                  <c:v>2.1112572390962502E-2</c:v>
                </c:pt>
                <c:pt idx="469">
                  <c:v>2.1142108455768201E-2</c:v>
                </c:pt>
                <c:pt idx="470">
                  <c:v>2.14731701195587E-2</c:v>
                </c:pt>
                <c:pt idx="471">
                  <c:v>2.1497533528861801E-2</c:v>
                </c:pt>
                <c:pt idx="472">
                  <c:v>2.2355571545404799E-2</c:v>
                </c:pt>
                <c:pt idx="473">
                  <c:v>2.2444783689955901E-2</c:v>
                </c:pt>
                <c:pt idx="474">
                  <c:v>2.2680322463733998E-2</c:v>
                </c:pt>
                <c:pt idx="475">
                  <c:v>2.3090196630526399E-2</c:v>
                </c:pt>
                <c:pt idx="476">
                  <c:v>2.3163894443823298E-2</c:v>
                </c:pt>
                <c:pt idx="477">
                  <c:v>2.3617096926386499E-2</c:v>
                </c:pt>
                <c:pt idx="478">
                  <c:v>2.39501913808149E-2</c:v>
                </c:pt>
                <c:pt idx="479">
                  <c:v>2.4166616329670199E-2</c:v>
                </c:pt>
                <c:pt idx="480">
                  <c:v>2.42986058954477E-2</c:v>
                </c:pt>
                <c:pt idx="481">
                  <c:v>2.4680023704492099E-2</c:v>
                </c:pt>
                <c:pt idx="482">
                  <c:v>2.53210119979543E-2</c:v>
                </c:pt>
                <c:pt idx="483">
                  <c:v>2.55280153328305E-2</c:v>
                </c:pt>
                <c:pt idx="484">
                  <c:v>2.55416874094938E-2</c:v>
                </c:pt>
                <c:pt idx="485">
                  <c:v>2.5590019812708299E-2</c:v>
                </c:pt>
                <c:pt idx="486">
                  <c:v>2.5640135329683102E-2</c:v>
                </c:pt>
                <c:pt idx="487">
                  <c:v>2.5689225769153501E-2</c:v>
                </c:pt>
                <c:pt idx="488">
                  <c:v>2.5851785544916201E-2</c:v>
                </c:pt>
                <c:pt idx="489">
                  <c:v>2.5963804463816301E-2</c:v>
                </c:pt>
                <c:pt idx="490">
                  <c:v>2.5964367327477901E-2</c:v>
                </c:pt>
                <c:pt idx="491">
                  <c:v>2.5988946117979798E-2</c:v>
                </c:pt>
                <c:pt idx="492">
                  <c:v>2.6301015409647299E-2</c:v>
                </c:pt>
                <c:pt idx="493">
                  <c:v>2.6797720755842101E-2</c:v>
                </c:pt>
                <c:pt idx="494">
                  <c:v>2.7056272671297499E-2</c:v>
                </c:pt>
                <c:pt idx="495">
                  <c:v>2.7431827495983E-2</c:v>
                </c:pt>
                <c:pt idx="496">
                  <c:v>2.7715206748105299E-2</c:v>
                </c:pt>
                <c:pt idx="497">
                  <c:v>2.7776391570772E-2</c:v>
                </c:pt>
                <c:pt idx="498">
                  <c:v>2.7793201097767398E-2</c:v>
                </c:pt>
                <c:pt idx="499">
                  <c:v>2.81249836871824E-2</c:v>
                </c:pt>
                <c:pt idx="500">
                  <c:v>2.8304817864948501E-2</c:v>
                </c:pt>
                <c:pt idx="501">
                  <c:v>2.8959891795908601E-2</c:v>
                </c:pt>
                <c:pt idx="502">
                  <c:v>2.9050405701610001E-2</c:v>
                </c:pt>
                <c:pt idx="503">
                  <c:v>2.9147826299304201E-2</c:v>
                </c:pt>
                <c:pt idx="504">
                  <c:v>2.94518858586841E-2</c:v>
                </c:pt>
                <c:pt idx="505">
                  <c:v>2.9502451889829001E-2</c:v>
                </c:pt>
                <c:pt idx="506">
                  <c:v>2.97113296376499E-2</c:v>
                </c:pt>
                <c:pt idx="507">
                  <c:v>2.9786923071380901E-2</c:v>
                </c:pt>
                <c:pt idx="508">
                  <c:v>2.9954854714062801E-2</c:v>
                </c:pt>
                <c:pt idx="509">
                  <c:v>3.0019408154820699E-2</c:v>
                </c:pt>
                <c:pt idx="510">
                  <c:v>3.0064087282616999E-2</c:v>
                </c:pt>
                <c:pt idx="511">
                  <c:v>3.0338314108776802E-2</c:v>
                </c:pt>
                <c:pt idx="512">
                  <c:v>3.0373816232903202E-2</c:v>
                </c:pt>
                <c:pt idx="513">
                  <c:v>3.03873628734396E-2</c:v>
                </c:pt>
                <c:pt idx="514">
                  <c:v>3.0390038315416701E-2</c:v>
                </c:pt>
                <c:pt idx="515">
                  <c:v>3.0518037881660999E-2</c:v>
                </c:pt>
                <c:pt idx="516">
                  <c:v>3.09307430492652E-2</c:v>
                </c:pt>
                <c:pt idx="517">
                  <c:v>3.10419893728077E-2</c:v>
                </c:pt>
                <c:pt idx="518">
                  <c:v>3.1572419178534303E-2</c:v>
                </c:pt>
                <c:pt idx="519">
                  <c:v>3.1976280050515601E-2</c:v>
                </c:pt>
                <c:pt idx="520">
                  <c:v>3.2484148284043099E-2</c:v>
                </c:pt>
                <c:pt idx="521">
                  <c:v>3.3423386717399903E-2</c:v>
                </c:pt>
                <c:pt idx="522">
                  <c:v>3.3433840478708697E-2</c:v>
                </c:pt>
                <c:pt idx="523">
                  <c:v>3.3493820709198902E-2</c:v>
                </c:pt>
                <c:pt idx="524">
                  <c:v>3.3569368098602399E-2</c:v>
                </c:pt>
                <c:pt idx="525">
                  <c:v>3.37097460314493E-2</c:v>
                </c:pt>
                <c:pt idx="526">
                  <c:v>3.3912748610950498E-2</c:v>
                </c:pt>
                <c:pt idx="527">
                  <c:v>3.3961393017588902E-2</c:v>
                </c:pt>
                <c:pt idx="528">
                  <c:v>3.3996233089091103E-2</c:v>
                </c:pt>
                <c:pt idx="529">
                  <c:v>3.41858592347178E-2</c:v>
                </c:pt>
                <c:pt idx="530">
                  <c:v>3.4217645913005197E-2</c:v>
                </c:pt>
                <c:pt idx="531">
                  <c:v>3.4276821199759298E-2</c:v>
                </c:pt>
                <c:pt idx="532">
                  <c:v>3.4982917378860098E-2</c:v>
                </c:pt>
                <c:pt idx="533">
                  <c:v>3.5027864610183299E-2</c:v>
                </c:pt>
                <c:pt idx="534">
                  <c:v>3.5763089396188198E-2</c:v>
                </c:pt>
                <c:pt idx="535">
                  <c:v>3.5785285917052101E-2</c:v>
                </c:pt>
                <c:pt idx="536">
                  <c:v>3.58809221838855E-2</c:v>
                </c:pt>
                <c:pt idx="537">
                  <c:v>3.6050685818738402E-2</c:v>
                </c:pt>
                <c:pt idx="538">
                  <c:v>3.6086433941880103E-2</c:v>
                </c:pt>
                <c:pt idx="539">
                  <c:v>3.6219385004603699E-2</c:v>
                </c:pt>
                <c:pt idx="540">
                  <c:v>3.6780842802334103E-2</c:v>
                </c:pt>
                <c:pt idx="541">
                  <c:v>3.6834526191313499E-2</c:v>
                </c:pt>
                <c:pt idx="542">
                  <c:v>3.7145087780894898E-2</c:v>
                </c:pt>
                <c:pt idx="543">
                  <c:v>3.7610914394845499E-2</c:v>
                </c:pt>
                <c:pt idx="544">
                  <c:v>3.7731290469899703E-2</c:v>
                </c:pt>
                <c:pt idx="545">
                  <c:v>3.7978695155898003E-2</c:v>
                </c:pt>
                <c:pt idx="546">
                  <c:v>3.88195137059568E-2</c:v>
                </c:pt>
                <c:pt idx="547">
                  <c:v>3.9017448883144103E-2</c:v>
                </c:pt>
                <c:pt idx="548">
                  <c:v>3.9282784204685797E-2</c:v>
                </c:pt>
                <c:pt idx="549">
                  <c:v>3.9342129052902103E-2</c:v>
                </c:pt>
                <c:pt idx="550">
                  <c:v>3.9358503401528903E-2</c:v>
                </c:pt>
                <c:pt idx="551">
                  <c:v>3.9686010495596599E-2</c:v>
                </c:pt>
                <c:pt idx="552">
                  <c:v>3.9717685229759402E-2</c:v>
                </c:pt>
                <c:pt idx="553">
                  <c:v>3.97594174196024E-2</c:v>
                </c:pt>
                <c:pt idx="554">
                  <c:v>4.0402474745638003E-2</c:v>
                </c:pt>
                <c:pt idx="555">
                  <c:v>4.0843530961102797E-2</c:v>
                </c:pt>
                <c:pt idx="556">
                  <c:v>4.1906141115231797E-2</c:v>
                </c:pt>
                <c:pt idx="557">
                  <c:v>4.1930602028975299E-2</c:v>
                </c:pt>
                <c:pt idx="558">
                  <c:v>4.2530587656827899E-2</c:v>
                </c:pt>
                <c:pt idx="559">
                  <c:v>4.2796946793031997E-2</c:v>
                </c:pt>
                <c:pt idx="560">
                  <c:v>4.2840504861401903E-2</c:v>
                </c:pt>
                <c:pt idx="561">
                  <c:v>4.3138852169552197E-2</c:v>
                </c:pt>
                <c:pt idx="562">
                  <c:v>4.3814646164488699E-2</c:v>
                </c:pt>
                <c:pt idx="563">
                  <c:v>4.3884911430710098E-2</c:v>
                </c:pt>
                <c:pt idx="564">
                  <c:v>4.3926157759250899E-2</c:v>
                </c:pt>
                <c:pt idx="565">
                  <c:v>4.4382241205753299E-2</c:v>
                </c:pt>
                <c:pt idx="566">
                  <c:v>4.4436978166556902E-2</c:v>
                </c:pt>
                <c:pt idx="567">
                  <c:v>4.4583560662431999E-2</c:v>
                </c:pt>
                <c:pt idx="568">
                  <c:v>4.46587890583496E-2</c:v>
                </c:pt>
                <c:pt idx="569">
                  <c:v>4.4893975069977901E-2</c:v>
                </c:pt>
                <c:pt idx="570">
                  <c:v>4.4931423599644298E-2</c:v>
                </c:pt>
                <c:pt idx="571">
                  <c:v>4.5176546790593297E-2</c:v>
                </c:pt>
                <c:pt idx="572">
                  <c:v>4.5369620976080403E-2</c:v>
                </c:pt>
                <c:pt idx="573">
                  <c:v>4.5425324471264801E-2</c:v>
                </c:pt>
                <c:pt idx="574">
                  <c:v>4.5436427891812001E-2</c:v>
                </c:pt>
                <c:pt idx="575">
                  <c:v>4.5801228296552803E-2</c:v>
                </c:pt>
                <c:pt idx="576">
                  <c:v>4.6305649659294401E-2</c:v>
                </c:pt>
                <c:pt idx="577">
                  <c:v>4.67826276273818E-2</c:v>
                </c:pt>
                <c:pt idx="578">
                  <c:v>4.7246523842158002E-2</c:v>
                </c:pt>
                <c:pt idx="579">
                  <c:v>4.7258526719194997E-2</c:v>
                </c:pt>
                <c:pt idx="580">
                  <c:v>4.74364490570802E-2</c:v>
                </c:pt>
                <c:pt idx="581">
                  <c:v>4.7438778338675401E-2</c:v>
                </c:pt>
                <c:pt idx="582">
                  <c:v>4.7795504003691001E-2</c:v>
                </c:pt>
                <c:pt idx="583">
                  <c:v>4.8372122229723598E-2</c:v>
                </c:pt>
                <c:pt idx="584">
                  <c:v>4.9228250198648703E-2</c:v>
                </c:pt>
                <c:pt idx="585">
                  <c:v>4.9248196070771903E-2</c:v>
                </c:pt>
                <c:pt idx="586">
                  <c:v>4.9461718748590199E-2</c:v>
                </c:pt>
                <c:pt idx="587">
                  <c:v>4.9478482451233902E-2</c:v>
                </c:pt>
                <c:pt idx="588">
                  <c:v>4.95624416750697E-2</c:v>
                </c:pt>
                <c:pt idx="589">
                  <c:v>4.9669445556303003E-2</c:v>
                </c:pt>
                <c:pt idx="590">
                  <c:v>5.0158339958092601E-2</c:v>
                </c:pt>
                <c:pt idx="591">
                  <c:v>5.0929375788544798E-2</c:v>
                </c:pt>
                <c:pt idx="592">
                  <c:v>5.1111278741974402E-2</c:v>
                </c:pt>
                <c:pt idx="593">
                  <c:v>5.1136466961935502E-2</c:v>
                </c:pt>
                <c:pt idx="594">
                  <c:v>5.13122447011303E-2</c:v>
                </c:pt>
                <c:pt idx="595">
                  <c:v>5.17070470359779E-2</c:v>
                </c:pt>
                <c:pt idx="596">
                  <c:v>5.1720575303225803E-2</c:v>
                </c:pt>
                <c:pt idx="597">
                  <c:v>5.1830353912132199E-2</c:v>
                </c:pt>
                <c:pt idx="598">
                  <c:v>5.2323185801239902E-2</c:v>
                </c:pt>
                <c:pt idx="599">
                  <c:v>5.2776568679069602E-2</c:v>
                </c:pt>
                <c:pt idx="600">
                  <c:v>5.3799319970376402E-2</c:v>
                </c:pt>
                <c:pt idx="601">
                  <c:v>5.4182059666887203E-2</c:v>
                </c:pt>
                <c:pt idx="602">
                  <c:v>5.4213609040611198E-2</c:v>
                </c:pt>
                <c:pt idx="603">
                  <c:v>5.4275788369177402E-2</c:v>
                </c:pt>
                <c:pt idx="604">
                  <c:v>5.45318216782354E-2</c:v>
                </c:pt>
                <c:pt idx="605">
                  <c:v>5.4562384436602801E-2</c:v>
                </c:pt>
                <c:pt idx="606">
                  <c:v>5.5108552416508499E-2</c:v>
                </c:pt>
                <c:pt idx="607">
                  <c:v>5.5171748671984801E-2</c:v>
                </c:pt>
                <c:pt idx="608">
                  <c:v>5.5693290507965301E-2</c:v>
                </c:pt>
                <c:pt idx="609">
                  <c:v>5.5696747524959303E-2</c:v>
                </c:pt>
                <c:pt idx="610">
                  <c:v>5.5792449422619003E-2</c:v>
                </c:pt>
                <c:pt idx="611">
                  <c:v>5.5795146682968901E-2</c:v>
                </c:pt>
                <c:pt idx="612">
                  <c:v>5.5817642943797402E-2</c:v>
                </c:pt>
                <c:pt idx="613">
                  <c:v>5.6073277726749297E-2</c:v>
                </c:pt>
                <c:pt idx="614">
                  <c:v>5.6411155095776697E-2</c:v>
                </c:pt>
                <c:pt idx="615">
                  <c:v>5.6488346420368901E-2</c:v>
                </c:pt>
                <c:pt idx="616">
                  <c:v>5.6500017711866198E-2</c:v>
                </c:pt>
                <c:pt idx="617">
                  <c:v>5.6619333752691799E-2</c:v>
                </c:pt>
                <c:pt idx="618">
                  <c:v>5.69066936304111E-2</c:v>
                </c:pt>
                <c:pt idx="619">
                  <c:v>5.6937953700939403E-2</c:v>
                </c:pt>
                <c:pt idx="620">
                  <c:v>5.7045643205976798E-2</c:v>
                </c:pt>
                <c:pt idx="621">
                  <c:v>5.72825973175492E-2</c:v>
                </c:pt>
                <c:pt idx="622">
                  <c:v>5.7677553707839599E-2</c:v>
                </c:pt>
                <c:pt idx="623">
                  <c:v>5.7863485400205701E-2</c:v>
                </c:pt>
                <c:pt idx="624">
                  <c:v>5.7910722931254099E-2</c:v>
                </c:pt>
                <c:pt idx="625">
                  <c:v>5.8330028070738602E-2</c:v>
                </c:pt>
                <c:pt idx="626">
                  <c:v>5.8505292906162701E-2</c:v>
                </c:pt>
                <c:pt idx="627">
                  <c:v>5.8580447177852803E-2</c:v>
                </c:pt>
                <c:pt idx="628">
                  <c:v>5.8933106141530398E-2</c:v>
                </c:pt>
                <c:pt idx="629">
                  <c:v>5.9234235030978702E-2</c:v>
                </c:pt>
                <c:pt idx="630">
                  <c:v>5.9662934838496898E-2</c:v>
                </c:pt>
                <c:pt idx="631">
                  <c:v>5.9781926275527003E-2</c:v>
                </c:pt>
                <c:pt idx="632">
                  <c:v>6.0063216395261798E-2</c:v>
                </c:pt>
                <c:pt idx="633">
                  <c:v>6.0209571694405301E-2</c:v>
                </c:pt>
                <c:pt idx="634">
                  <c:v>6.02629572029907E-2</c:v>
                </c:pt>
                <c:pt idx="635">
                  <c:v>6.0417951275010102E-2</c:v>
                </c:pt>
                <c:pt idx="636">
                  <c:v>6.0424867305058999E-2</c:v>
                </c:pt>
                <c:pt idx="637">
                  <c:v>6.0638586060509099E-2</c:v>
                </c:pt>
                <c:pt idx="638">
                  <c:v>6.1073436397004403E-2</c:v>
                </c:pt>
                <c:pt idx="639">
                  <c:v>6.1568604572207003E-2</c:v>
                </c:pt>
                <c:pt idx="640">
                  <c:v>6.1610839681917801E-2</c:v>
                </c:pt>
                <c:pt idx="641">
                  <c:v>6.1951394387779302E-2</c:v>
                </c:pt>
                <c:pt idx="642">
                  <c:v>6.1961655011976001E-2</c:v>
                </c:pt>
                <c:pt idx="643">
                  <c:v>6.2115017222227703E-2</c:v>
                </c:pt>
                <c:pt idx="644">
                  <c:v>6.2441808500234099E-2</c:v>
                </c:pt>
                <c:pt idx="645">
                  <c:v>6.2446430937224698E-2</c:v>
                </c:pt>
                <c:pt idx="646">
                  <c:v>6.3055718301264899E-2</c:v>
                </c:pt>
                <c:pt idx="647">
                  <c:v>6.3058164822453994E-2</c:v>
                </c:pt>
                <c:pt idx="648">
                  <c:v>6.3203342112641794E-2</c:v>
                </c:pt>
                <c:pt idx="649">
                  <c:v>6.3205162948244298E-2</c:v>
                </c:pt>
                <c:pt idx="650">
                  <c:v>6.32185094055637E-2</c:v>
                </c:pt>
                <c:pt idx="651">
                  <c:v>6.3826776020810896E-2</c:v>
                </c:pt>
                <c:pt idx="652">
                  <c:v>6.3887764984159698E-2</c:v>
                </c:pt>
                <c:pt idx="653">
                  <c:v>6.4008660270041706E-2</c:v>
                </c:pt>
                <c:pt idx="654">
                  <c:v>6.4123023598064696E-2</c:v>
                </c:pt>
                <c:pt idx="655">
                  <c:v>6.4551096333247904E-2</c:v>
                </c:pt>
                <c:pt idx="656">
                  <c:v>6.4774691184069394E-2</c:v>
                </c:pt>
                <c:pt idx="657">
                  <c:v>6.4885856896228597E-2</c:v>
                </c:pt>
                <c:pt idx="658">
                  <c:v>6.5242432036033499E-2</c:v>
                </c:pt>
                <c:pt idx="659">
                  <c:v>6.5516230816192594E-2</c:v>
                </c:pt>
                <c:pt idx="660">
                  <c:v>6.5654189196917304E-2</c:v>
                </c:pt>
                <c:pt idx="661">
                  <c:v>6.6014196295219499E-2</c:v>
                </c:pt>
                <c:pt idx="662">
                  <c:v>6.6147281649768103E-2</c:v>
                </c:pt>
                <c:pt idx="663">
                  <c:v>6.7037723600568297E-2</c:v>
                </c:pt>
                <c:pt idx="664">
                  <c:v>6.7041107889346793E-2</c:v>
                </c:pt>
                <c:pt idx="665">
                  <c:v>6.7201732218398397E-2</c:v>
                </c:pt>
                <c:pt idx="666">
                  <c:v>6.7881389240967704E-2</c:v>
                </c:pt>
                <c:pt idx="667">
                  <c:v>6.7919160497056499E-2</c:v>
                </c:pt>
                <c:pt idx="668">
                  <c:v>6.8312534646141093E-2</c:v>
                </c:pt>
                <c:pt idx="669">
                  <c:v>6.8764681026674102E-2</c:v>
                </c:pt>
                <c:pt idx="670">
                  <c:v>6.9045930188367202E-2</c:v>
                </c:pt>
                <c:pt idx="671">
                  <c:v>6.9081001625611094E-2</c:v>
                </c:pt>
                <c:pt idx="672">
                  <c:v>6.9676511282405901E-2</c:v>
                </c:pt>
                <c:pt idx="673">
                  <c:v>7.00645996191505E-2</c:v>
                </c:pt>
                <c:pt idx="674">
                  <c:v>7.0566014941224206E-2</c:v>
                </c:pt>
                <c:pt idx="675">
                  <c:v>7.1152446447165396E-2</c:v>
                </c:pt>
                <c:pt idx="676">
                  <c:v>7.1603685724941996E-2</c:v>
                </c:pt>
                <c:pt idx="677">
                  <c:v>7.1604851860378502E-2</c:v>
                </c:pt>
                <c:pt idx="678">
                  <c:v>7.1709341453459002E-2</c:v>
                </c:pt>
                <c:pt idx="679">
                  <c:v>7.1716347775283101E-2</c:v>
                </c:pt>
                <c:pt idx="680">
                  <c:v>7.1865764848904307E-2</c:v>
                </c:pt>
                <c:pt idx="681">
                  <c:v>7.1983113750356195E-2</c:v>
                </c:pt>
                <c:pt idx="682">
                  <c:v>7.1999303034221002E-2</c:v>
                </c:pt>
                <c:pt idx="683">
                  <c:v>7.2101060709164805E-2</c:v>
                </c:pt>
                <c:pt idx="684">
                  <c:v>7.21195987148954E-2</c:v>
                </c:pt>
                <c:pt idx="685">
                  <c:v>7.2289947075126704E-2</c:v>
                </c:pt>
                <c:pt idx="686">
                  <c:v>7.2358627153691596E-2</c:v>
                </c:pt>
                <c:pt idx="687">
                  <c:v>7.2586867067963995E-2</c:v>
                </c:pt>
                <c:pt idx="688">
                  <c:v>7.2658927648767496E-2</c:v>
                </c:pt>
                <c:pt idx="689">
                  <c:v>7.2731408734950903E-2</c:v>
                </c:pt>
                <c:pt idx="690">
                  <c:v>7.3005751404555896E-2</c:v>
                </c:pt>
                <c:pt idx="691">
                  <c:v>7.3070951160480901E-2</c:v>
                </c:pt>
                <c:pt idx="692">
                  <c:v>7.3308708978544496E-2</c:v>
                </c:pt>
                <c:pt idx="693">
                  <c:v>7.3512237544125697E-2</c:v>
                </c:pt>
                <c:pt idx="694">
                  <c:v>7.3550555723874395E-2</c:v>
                </c:pt>
                <c:pt idx="695">
                  <c:v>7.3715950599486602E-2</c:v>
                </c:pt>
                <c:pt idx="696">
                  <c:v>7.4520187399063603E-2</c:v>
                </c:pt>
                <c:pt idx="697">
                  <c:v>7.4681694868571097E-2</c:v>
                </c:pt>
                <c:pt idx="698">
                  <c:v>7.4805348078050796E-2</c:v>
                </c:pt>
                <c:pt idx="699">
                  <c:v>7.4810804028055802E-2</c:v>
                </c:pt>
                <c:pt idx="700">
                  <c:v>7.5783257452360295E-2</c:v>
                </c:pt>
                <c:pt idx="701">
                  <c:v>7.6043857189083297E-2</c:v>
                </c:pt>
                <c:pt idx="702">
                  <c:v>7.6144548689448005E-2</c:v>
                </c:pt>
                <c:pt idx="703">
                  <c:v>7.6166945007738698E-2</c:v>
                </c:pt>
                <c:pt idx="704">
                  <c:v>7.6183978636125804E-2</c:v>
                </c:pt>
                <c:pt idx="705">
                  <c:v>7.6468399637476203E-2</c:v>
                </c:pt>
                <c:pt idx="706">
                  <c:v>7.6637278688595906E-2</c:v>
                </c:pt>
                <c:pt idx="707">
                  <c:v>7.6809041477761297E-2</c:v>
                </c:pt>
                <c:pt idx="708">
                  <c:v>7.6965900402060305E-2</c:v>
                </c:pt>
                <c:pt idx="709">
                  <c:v>7.7096927670551804E-2</c:v>
                </c:pt>
                <c:pt idx="710">
                  <c:v>7.7675412952615305E-2</c:v>
                </c:pt>
                <c:pt idx="711">
                  <c:v>7.8000182881185001E-2</c:v>
                </c:pt>
                <c:pt idx="712">
                  <c:v>7.8024838774882102E-2</c:v>
                </c:pt>
                <c:pt idx="713">
                  <c:v>7.8121766576634097E-2</c:v>
                </c:pt>
                <c:pt idx="714">
                  <c:v>7.8334203008437506E-2</c:v>
                </c:pt>
                <c:pt idx="715">
                  <c:v>7.8391002572361104E-2</c:v>
                </c:pt>
                <c:pt idx="716">
                  <c:v>7.8833577210786807E-2</c:v>
                </c:pt>
                <c:pt idx="717">
                  <c:v>7.9015220030471595E-2</c:v>
                </c:pt>
                <c:pt idx="718">
                  <c:v>7.9056922233088203E-2</c:v>
                </c:pt>
                <c:pt idx="719">
                  <c:v>7.9355049877082195E-2</c:v>
                </c:pt>
                <c:pt idx="720">
                  <c:v>7.9364611451782502E-2</c:v>
                </c:pt>
                <c:pt idx="721">
                  <c:v>7.9414980173714803E-2</c:v>
                </c:pt>
                <c:pt idx="722">
                  <c:v>7.9647731261033694E-2</c:v>
                </c:pt>
                <c:pt idx="723">
                  <c:v>7.9786774810362601E-2</c:v>
                </c:pt>
                <c:pt idx="724">
                  <c:v>8.0198303155998699E-2</c:v>
                </c:pt>
                <c:pt idx="725">
                  <c:v>8.0398281620632298E-2</c:v>
                </c:pt>
                <c:pt idx="726">
                  <c:v>8.0407873973183094E-2</c:v>
                </c:pt>
                <c:pt idx="727">
                  <c:v>8.0425810540308701E-2</c:v>
                </c:pt>
                <c:pt idx="728">
                  <c:v>8.0594703599088102E-2</c:v>
                </c:pt>
                <c:pt idx="729">
                  <c:v>8.0663352360279994E-2</c:v>
                </c:pt>
                <c:pt idx="730">
                  <c:v>8.0668145062714303E-2</c:v>
                </c:pt>
                <c:pt idx="731">
                  <c:v>8.0695976851997003E-2</c:v>
                </c:pt>
                <c:pt idx="732">
                  <c:v>8.0895855726414695E-2</c:v>
                </c:pt>
                <c:pt idx="733">
                  <c:v>8.10294470240705E-2</c:v>
                </c:pt>
                <c:pt idx="734">
                  <c:v>8.2946620228279505E-2</c:v>
                </c:pt>
                <c:pt idx="735">
                  <c:v>8.3008815199742694E-2</c:v>
                </c:pt>
                <c:pt idx="736">
                  <c:v>8.3786635265070797E-2</c:v>
                </c:pt>
                <c:pt idx="737">
                  <c:v>8.3977298864855096E-2</c:v>
                </c:pt>
                <c:pt idx="738">
                  <c:v>8.4238398695237193E-2</c:v>
                </c:pt>
                <c:pt idx="739">
                  <c:v>8.4720212462626898E-2</c:v>
                </c:pt>
                <c:pt idx="740">
                  <c:v>8.4904544776785995E-2</c:v>
                </c:pt>
                <c:pt idx="741">
                  <c:v>8.5110558385578503E-2</c:v>
                </c:pt>
                <c:pt idx="742">
                  <c:v>8.5212560419616598E-2</c:v>
                </c:pt>
                <c:pt idx="743">
                  <c:v>8.5645996907316696E-2</c:v>
                </c:pt>
                <c:pt idx="744">
                  <c:v>8.5859420238871401E-2</c:v>
                </c:pt>
                <c:pt idx="745">
                  <c:v>8.5980737882320496E-2</c:v>
                </c:pt>
                <c:pt idx="746">
                  <c:v>8.6519304177064896E-2</c:v>
                </c:pt>
                <c:pt idx="747">
                  <c:v>8.7015523523446298E-2</c:v>
                </c:pt>
                <c:pt idx="748">
                  <c:v>8.7760247602987507E-2</c:v>
                </c:pt>
                <c:pt idx="749">
                  <c:v>8.89482791119314E-2</c:v>
                </c:pt>
                <c:pt idx="750">
                  <c:v>8.9119366742157896E-2</c:v>
                </c:pt>
                <c:pt idx="751">
                  <c:v>9.0282538066145099E-2</c:v>
                </c:pt>
                <c:pt idx="752">
                  <c:v>9.0681527236888895E-2</c:v>
                </c:pt>
                <c:pt idx="753">
                  <c:v>9.0851327047136804E-2</c:v>
                </c:pt>
                <c:pt idx="754">
                  <c:v>9.1174229983398497E-2</c:v>
                </c:pt>
                <c:pt idx="755">
                  <c:v>9.1203717857835501E-2</c:v>
                </c:pt>
                <c:pt idx="756">
                  <c:v>9.1325035102338706E-2</c:v>
                </c:pt>
                <c:pt idx="757">
                  <c:v>9.1474065560889398E-2</c:v>
                </c:pt>
                <c:pt idx="758">
                  <c:v>9.1480484195605893E-2</c:v>
                </c:pt>
                <c:pt idx="759">
                  <c:v>9.1596960465864199E-2</c:v>
                </c:pt>
                <c:pt idx="760">
                  <c:v>9.2163707430792302E-2</c:v>
                </c:pt>
                <c:pt idx="761">
                  <c:v>9.2293240534407503E-2</c:v>
                </c:pt>
                <c:pt idx="762">
                  <c:v>9.2423097993448999E-2</c:v>
                </c:pt>
                <c:pt idx="763">
                  <c:v>9.2658799720891694E-2</c:v>
                </c:pt>
                <c:pt idx="764">
                  <c:v>9.2727503200483299E-2</c:v>
                </c:pt>
                <c:pt idx="765">
                  <c:v>9.2801216206245193E-2</c:v>
                </c:pt>
                <c:pt idx="766">
                  <c:v>9.2976948310714402E-2</c:v>
                </c:pt>
                <c:pt idx="767">
                  <c:v>9.3385421333306601E-2</c:v>
                </c:pt>
                <c:pt idx="768">
                  <c:v>9.3718961308268206E-2</c:v>
                </c:pt>
                <c:pt idx="769">
                  <c:v>9.3736808339980202E-2</c:v>
                </c:pt>
                <c:pt idx="770">
                  <c:v>9.3857011841865706E-2</c:v>
                </c:pt>
                <c:pt idx="771">
                  <c:v>9.4067965778684703E-2</c:v>
                </c:pt>
                <c:pt idx="772">
                  <c:v>9.5654763611155005E-2</c:v>
                </c:pt>
                <c:pt idx="773">
                  <c:v>9.58137242949548E-2</c:v>
                </c:pt>
                <c:pt idx="774">
                  <c:v>9.6062495970508893E-2</c:v>
                </c:pt>
                <c:pt idx="775">
                  <c:v>9.6065308659542395E-2</c:v>
                </c:pt>
                <c:pt idx="776">
                  <c:v>9.6293818887134397E-2</c:v>
                </c:pt>
                <c:pt idx="777">
                  <c:v>9.6849785765123098E-2</c:v>
                </c:pt>
                <c:pt idx="778">
                  <c:v>9.7089037823949106E-2</c:v>
                </c:pt>
                <c:pt idx="779">
                  <c:v>9.7130510927503397E-2</c:v>
                </c:pt>
                <c:pt idx="780">
                  <c:v>9.73917200069222E-2</c:v>
                </c:pt>
                <c:pt idx="781">
                  <c:v>9.7706001306754303E-2</c:v>
                </c:pt>
                <c:pt idx="782">
                  <c:v>9.8098215328168994E-2</c:v>
                </c:pt>
                <c:pt idx="783">
                  <c:v>9.8198128822467506E-2</c:v>
                </c:pt>
                <c:pt idx="784">
                  <c:v>9.8568679200769505E-2</c:v>
                </c:pt>
                <c:pt idx="785">
                  <c:v>9.8617479984665093E-2</c:v>
                </c:pt>
                <c:pt idx="786">
                  <c:v>9.8624283634448598E-2</c:v>
                </c:pt>
                <c:pt idx="787">
                  <c:v>9.8717013834997397E-2</c:v>
                </c:pt>
                <c:pt idx="788">
                  <c:v>9.8793818872636996E-2</c:v>
                </c:pt>
                <c:pt idx="789">
                  <c:v>9.8878964517823104E-2</c:v>
                </c:pt>
                <c:pt idx="790">
                  <c:v>9.89521406212895E-2</c:v>
                </c:pt>
                <c:pt idx="791">
                  <c:v>9.8997444681732799E-2</c:v>
                </c:pt>
                <c:pt idx="792">
                  <c:v>9.9253129777231497E-2</c:v>
                </c:pt>
                <c:pt idx="793">
                  <c:v>9.9462614202476096E-2</c:v>
                </c:pt>
                <c:pt idx="794">
                  <c:v>9.9482469700596099E-2</c:v>
                </c:pt>
                <c:pt idx="795">
                  <c:v>9.9805479472954303E-2</c:v>
                </c:pt>
                <c:pt idx="796">
                  <c:v>9.9883333777822103E-2</c:v>
                </c:pt>
                <c:pt idx="797">
                  <c:v>0.100948495512801</c:v>
                </c:pt>
                <c:pt idx="798">
                  <c:v>0.101024131799919</c:v>
                </c:pt>
                <c:pt idx="799">
                  <c:v>0.101553399244546</c:v>
                </c:pt>
                <c:pt idx="800">
                  <c:v>0.10165809797473301</c:v>
                </c:pt>
                <c:pt idx="801">
                  <c:v>0.10233474024462701</c:v>
                </c:pt>
                <c:pt idx="802">
                  <c:v>0.10268018563615</c:v>
                </c:pt>
                <c:pt idx="803">
                  <c:v>0.10304500395744599</c:v>
                </c:pt>
                <c:pt idx="804">
                  <c:v>0.10319409098966199</c:v>
                </c:pt>
                <c:pt idx="805">
                  <c:v>0.103257354635298</c:v>
                </c:pt>
                <c:pt idx="806">
                  <c:v>0.103538920242938</c:v>
                </c:pt>
                <c:pt idx="807">
                  <c:v>0.10414120811562901</c:v>
                </c:pt>
                <c:pt idx="808">
                  <c:v>0.105096157953791</c:v>
                </c:pt>
                <c:pt idx="809">
                  <c:v>0.10517385277862699</c:v>
                </c:pt>
                <c:pt idx="810">
                  <c:v>0.1052350902053</c:v>
                </c:pt>
                <c:pt idx="811">
                  <c:v>0.105263067019637</c:v>
                </c:pt>
                <c:pt idx="812">
                  <c:v>0.10545806829253</c:v>
                </c:pt>
                <c:pt idx="813">
                  <c:v>0.10609349674909101</c:v>
                </c:pt>
                <c:pt idx="814">
                  <c:v>0.106110768788043</c:v>
                </c:pt>
                <c:pt idx="815">
                  <c:v>0.106726642432728</c:v>
                </c:pt>
                <c:pt idx="816">
                  <c:v>0.107381006768985</c:v>
                </c:pt>
                <c:pt idx="817">
                  <c:v>0.107710706346795</c:v>
                </c:pt>
                <c:pt idx="818">
                  <c:v>0.107803236198537</c:v>
                </c:pt>
                <c:pt idx="819">
                  <c:v>0.108060385086256</c:v>
                </c:pt>
                <c:pt idx="820">
                  <c:v>0.10821557797581199</c:v>
                </c:pt>
                <c:pt idx="821">
                  <c:v>0.108819943483825</c:v>
                </c:pt>
                <c:pt idx="822">
                  <c:v>0.108823642863076</c:v>
                </c:pt>
                <c:pt idx="823">
                  <c:v>0.109213008611294</c:v>
                </c:pt>
                <c:pt idx="824">
                  <c:v>0.109456182852381</c:v>
                </c:pt>
                <c:pt idx="825">
                  <c:v>0.110260899686347</c:v>
                </c:pt>
                <c:pt idx="826">
                  <c:v>0.110477211172664</c:v>
                </c:pt>
                <c:pt idx="827">
                  <c:v>0.11059157929738</c:v>
                </c:pt>
                <c:pt idx="828">
                  <c:v>0.11128485081243999</c:v>
                </c:pt>
                <c:pt idx="829">
                  <c:v>0.11138742493331</c:v>
                </c:pt>
                <c:pt idx="830">
                  <c:v>0.11144023641944199</c:v>
                </c:pt>
                <c:pt idx="831">
                  <c:v>0.11144483881785</c:v>
                </c:pt>
                <c:pt idx="832">
                  <c:v>0.11144744112485799</c:v>
                </c:pt>
                <c:pt idx="833">
                  <c:v>0.11171706143651799</c:v>
                </c:pt>
                <c:pt idx="834">
                  <c:v>0.11202574209957</c:v>
                </c:pt>
                <c:pt idx="835">
                  <c:v>0.11230220935435201</c:v>
                </c:pt>
                <c:pt idx="836">
                  <c:v>0.112707887182167</c:v>
                </c:pt>
                <c:pt idx="837">
                  <c:v>0.112746422819603</c:v>
                </c:pt>
                <c:pt idx="838">
                  <c:v>0.112834141432844</c:v>
                </c:pt>
                <c:pt idx="839">
                  <c:v>0.11324158751440901</c:v>
                </c:pt>
                <c:pt idx="840">
                  <c:v>0.113743154882034</c:v>
                </c:pt>
                <c:pt idx="841">
                  <c:v>0.113892201641899</c:v>
                </c:pt>
                <c:pt idx="842">
                  <c:v>0.114190079332189</c:v>
                </c:pt>
                <c:pt idx="843">
                  <c:v>0.114733444394634</c:v>
                </c:pt>
                <c:pt idx="844">
                  <c:v>0.114774349120076</c:v>
                </c:pt>
                <c:pt idx="845">
                  <c:v>0.11482250362605601</c:v>
                </c:pt>
                <c:pt idx="846">
                  <c:v>0.115023528598997</c:v>
                </c:pt>
                <c:pt idx="847">
                  <c:v>0.115198560457414</c:v>
                </c:pt>
                <c:pt idx="848">
                  <c:v>0.115535256978473</c:v>
                </c:pt>
                <c:pt idx="849">
                  <c:v>0.115594489648466</c:v>
                </c:pt>
                <c:pt idx="850">
                  <c:v>0.115695863907697</c:v>
                </c:pt>
                <c:pt idx="851">
                  <c:v>0.11572983195561599</c:v>
                </c:pt>
                <c:pt idx="852">
                  <c:v>0.11607321498388901</c:v>
                </c:pt>
                <c:pt idx="853">
                  <c:v>0.11622627688507201</c:v>
                </c:pt>
                <c:pt idx="854">
                  <c:v>0.116683282502747</c:v>
                </c:pt>
                <c:pt idx="855">
                  <c:v>0.116745129198562</c:v>
                </c:pt>
                <c:pt idx="856">
                  <c:v>0.11684115561198501</c:v>
                </c:pt>
                <c:pt idx="857">
                  <c:v>0.11718660838974</c:v>
                </c:pt>
                <c:pt idx="858">
                  <c:v>0.117367624814309</c:v>
                </c:pt>
                <c:pt idx="859">
                  <c:v>0.117520318115303</c:v>
                </c:pt>
                <c:pt idx="860">
                  <c:v>0.117573747795472</c:v>
                </c:pt>
                <c:pt idx="861">
                  <c:v>0.11764940921309</c:v>
                </c:pt>
                <c:pt idx="862">
                  <c:v>0.117799276237141</c:v>
                </c:pt>
                <c:pt idx="863">
                  <c:v>0.117828625539277</c:v>
                </c:pt>
                <c:pt idx="864">
                  <c:v>0.118154240502576</c:v>
                </c:pt>
                <c:pt idx="865">
                  <c:v>0.118229862772366</c:v>
                </c:pt>
                <c:pt idx="866">
                  <c:v>0.11825556432258</c:v>
                </c:pt>
                <c:pt idx="867">
                  <c:v>0.118599755066121</c:v>
                </c:pt>
                <c:pt idx="868">
                  <c:v>0.118695231490957</c:v>
                </c:pt>
                <c:pt idx="869">
                  <c:v>0.118866869545973</c:v>
                </c:pt>
                <c:pt idx="870">
                  <c:v>0.118930885881393</c:v>
                </c:pt>
                <c:pt idx="871">
                  <c:v>0.119261063432844</c:v>
                </c:pt>
                <c:pt idx="872">
                  <c:v>0.119429499784837</c:v>
                </c:pt>
                <c:pt idx="873">
                  <c:v>0.119764144430347</c:v>
                </c:pt>
                <c:pt idx="874">
                  <c:v>0.12016712994756699</c:v>
                </c:pt>
                <c:pt idx="875">
                  <c:v>0.120348514491286</c:v>
                </c:pt>
                <c:pt idx="876">
                  <c:v>0.12038590849587801</c:v>
                </c:pt>
                <c:pt idx="877">
                  <c:v>0.120523640296904</c:v>
                </c:pt>
                <c:pt idx="878">
                  <c:v>0.12056443638499</c:v>
                </c:pt>
                <c:pt idx="879">
                  <c:v>0.12059983101832999</c:v>
                </c:pt>
                <c:pt idx="880">
                  <c:v>0.120869291158077</c:v>
                </c:pt>
                <c:pt idx="881">
                  <c:v>0.121375411044186</c:v>
                </c:pt>
                <c:pt idx="882">
                  <c:v>0.121602423120566</c:v>
                </c:pt>
                <c:pt idx="883">
                  <c:v>0.122136540167352</c:v>
                </c:pt>
                <c:pt idx="884">
                  <c:v>0.12218533459960999</c:v>
                </c:pt>
                <c:pt idx="885">
                  <c:v>0.122387615586751</c:v>
                </c:pt>
                <c:pt idx="886">
                  <c:v>0.122715625014659</c:v>
                </c:pt>
                <c:pt idx="887">
                  <c:v>0.12287647483766399</c:v>
                </c:pt>
                <c:pt idx="888">
                  <c:v>0.123496229725366</c:v>
                </c:pt>
                <c:pt idx="889">
                  <c:v>0.12355155719252001</c:v>
                </c:pt>
                <c:pt idx="890">
                  <c:v>0.123738272841154</c:v>
                </c:pt>
                <c:pt idx="891">
                  <c:v>0.124547988159684</c:v>
                </c:pt>
                <c:pt idx="892">
                  <c:v>0.12481190083525</c:v>
                </c:pt>
                <c:pt idx="893">
                  <c:v>0.12555891637187599</c:v>
                </c:pt>
                <c:pt idx="894">
                  <c:v>0.12555974040777501</c:v>
                </c:pt>
                <c:pt idx="895">
                  <c:v>0.125815360484829</c:v>
                </c:pt>
                <c:pt idx="896">
                  <c:v>0.12622283805146201</c:v>
                </c:pt>
                <c:pt idx="897">
                  <c:v>0.12622491288438301</c:v>
                </c:pt>
                <c:pt idx="898">
                  <c:v>0.12629008045394999</c:v>
                </c:pt>
                <c:pt idx="899">
                  <c:v>0.12661856149043799</c:v>
                </c:pt>
                <c:pt idx="900">
                  <c:v>0.12763013015756899</c:v>
                </c:pt>
                <c:pt idx="901">
                  <c:v>0.12765202864644301</c:v>
                </c:pt>
                <c:pt idx="902">
                  <c:v>0.12796438665608201</c:v>
                </c:pt>
                <c:pt idx="903">
                  <c:v>0.12826306633928999</c:v>
                </c:pt>
                <c:pt idx="904">
                  <c:v>0.12845693218050599</c:v>
                </c:pt>
                <c:pt idx="905">
                  <c:v>0.12875719335222299</c:v>
                </c:pt>
                <c:pt idx="906">
                  <c:v>0.128769444764636</c:v>
                </c:pt>
                <c:pt idx="907">
                  <c:v>0.128770889265164</c:v>
                </c:pt>
                <c:pt idx="908">
                  <c:v>0.12943997265382101</c:v>
                </c:pt>
                <c:pt idx="909">
                  <c:v>0.12956070038575501</c:v>
                </c:pt>
                <c:pt idx="910">
                  <c:v>0.129757071977607</c:v>
                </c:pt>
                <c:pt idx="911">
                  <c:v>0.12985514336550999</c:v>
                </c:pt>
                <c:pt idx="912">
                  <c:v>0.13020389286146</c:v>
                </c:pt>
                <c:pt idx="913">
                  <c:v>0.13033034968670701</c:v>
                </c:pt>
                <c:pt idx="914">
                  <c:v>0.13092295179343</c:v>
                </c:pt>
                <c:pt idx="915">
                  <c:v>0.131043281531769</c:v>
                </c:pt>
                <c:pt idx="916">
                  <c:v>0.13116397552381601</c:v>
                </c:pt>
                <c:pt idx="917">
                  <c:v>0.13173685544879599</c:v>
                </c:pt>
                <c:pt idx="918">
                  <c:v>0.13176816015324899</c:v>
                </c:pt>
                <c:pt idx="919">
                  <c:v>0.13257390329510399</c:v>
                </c:pt>
                <c:pt idx="920">
                  <c:v>0.13270375271974699</c:v>
                </c:pt>
                <c:pt idx="921">
                  <c:v>0.132753100740167</c:v>
                </c:pt>
                <c:pt idx="922">
                  <c:v>0.133022975972441</c:v>
                </c:pt>
                <c:pt idx="923">
                  <c:v>0.133041103238106</c:v>
                </c:pt>
                <c:pt idx="924">
                  <c:v>0.13327307812302899</c:v>
                </c:pt>
                <c:pt idx="925">
                  <c:v>0.13379080394319701</c:v>
                </c:pt>
                <c:pt idx="926">
                  <c:v>0.13447276400292901</c:v>
                </c:pt>
                <c:pt idx="927">
                  <c:v>0.13460600388611699</c:v>
                </c:pt>
                <c:pt idx="928">
                  <c:v>0.13467810014978801</c:v>
                </c:pt>
                <c:pt idx="929">
                  <c:v>0.134968397317796</c:v>
                </c:pt>
                <c:pt idx="930">
                  <c:v>0.135305173688891</c:v>
                </c:pt>
                <c:pt idx="931">
                  <c:v>0.13535032526301499</c:v>
                </c:pt>
                <c:pt idx="932">
                  <c:v>0.136695044002901</c:v>
                </c:pt>
                <c:pt idx="933">
                  <c:v>0.137395226264835</c:v>
                </c:pt>
                <c:pt idx="934">
                  <c:v>0.137501557984369</c:v>
                </c:pt>
                <c:pt idx="935">
                  <c:v>0.137528819284361</c:v>
                </c:pt>
                <c:pt idx="936">
                  <c:v>0.13753641523009399</c:v>
                </c:pt>
                <c:pt idx="937">
                  <c:v>0.13795613436252999</c:v>
                </c:pt>
                <c:pt idx="938">
                  <c:v>0.13795821142888001</c:v>
                </c:pt>
                <c:pt idx="939">
                  <c:v>0.138169794026717</c:v>
                </c:pt>
                <c:pt idx="940">
                  <c:v>0.138579823662215</c:v>
                </c:pt>
                <c:pt idx="941">
                  <c:v>0.13859816872470301</c:v>
                </c:pt>
                <c:pt idx="942">
                  <c:v>0.13870972756349301</c:v>
                </c:pt>
                <c:pt idx="943">
                  <c:v>0.13953909311356699</c:v>
                </c:pt>
                <c:pt idx="944">
                  <c:v>0.13964934049594499</c:v>
                </c:pt>
                <c:pt idx="945">
                  <c:v>0.139756368116777</c:v>
                </c:pt>
                <c:pt idx="946">
                  <c:v>0.140111044054095</c:v>
                </c:pt>
                <c:pt idx="947">
                  <c:v>0.14012350949282201</c:v>
                </c:pt>
                <c:pt idx="948">
                  <c:v>0.14041196716395099</c:v>
                </c:pt>
                <c:pt idx="949">
                  <c:v>0.14082839776837899</c:v>
                </c:pt>
                <c:pt idx="950">
                  <c:v>0.140836099277906</c:v>
                </c:pt>
                <c:pt idx="951">
                  <c:v>0.14110583563465401</c:v>
                </c:pt>
                <c:pt idx="952">
                  <c:v>0.14182411965648301</c:v>
                </c:pt>
                <c:pt idx="953">
                  <c:v>0.14185841785799999</c:v>
                </c:pt>
                <c:pt idx="954">
                  <c:v>0.14240185062293401</c:v>
                </c:pt>
                <c:pt idx="955">
                  <c:v>0.14281361486824301</c:v>
                </c:pt>
                <c:pt idx="956">
                  <c:v>0.143173458670519</c:v>
                </c:pt>
                <c:pt idx="957">
                  <c:v>0.143794691239578</c:v>
                </c:pt>
                <c:pt idx="958">
                  <c:v>0.14423698806145199</c:v>
                </c:pt>
                <c:pt idx="959">
                  <c:v>0.14435726012066</c:v>
                </c:pt>
                <c:pt idx="960">
                  <c:v>0.14469300441010899</c:v>
                </c:pt>
                <c:pt idx="961">
                  <c:v>0.14477577868768199</c:v>
                </c:pt>
                <c:pt idx="962">
                  <c:v>0.14500580367931701</c:v>
                </c:pt>
                <c:pt idx="963">
                  <c:v>0.14508284592127699</c:v>
                </c:pt>
                <c:pt idx="964">
                  <c:v>0.14574012849363899</c:v>
                </c:pt>
                <c:pt idx="965">
                  <c:v>0.14581674802153999</c:v>
                </c:pt>
                <c:pt idx="966">
                  <c:v>0.14581754296504601</c:v>
                </c:pt>
                <c:pt idx="967">
                  <c:v>0.14590525973989901</c:v>
                </c:pt>
                <c:pt idx="968">
                  <c:v>0.146107017826794</c:v>
                </c:pt>
                <c:pt idx="969">
                  <c:v>0.14681152867809899</c:v>
                </c:pt>
                <c:pt idx="970">
                  <c:v>0.14684504338121701</c:v>
                </c:pt>
                <c:pt idx="971">
                  <c:v>0.14741176513974899</c:v>
                </c:pt>
                <c:pt idx="972">
                  <c:v>0.147725879486859</c:v>
                </c:pt>
                <c:pt idx="973">
                  <c:v>0.14776993975574601</c:v>
                </c:pt>
                <c:pt idx="974">
                  <c:v>0.147794321818944</c:v>
                </c:pt>
                <c:pt idx="975">
                  <c:v>0.148321360855631</c:v>
                </c:pt>
                <c:pt idx="976">
                  <c:v>0.148325395405007</c:v>
                </c:pt>
                <c:pt idx="977">
                  <c:v>0.14844630632849401</c:v>
                </c:pt>
                <c:pt idx="978">
                  <c:v>0.148528438488328</c:v>
                </c:pt>
                <c:pt idx="979">
                  <c:v>0.14877628659532999</c:v>
                </c:pt>
                <c:pt idx="980">
                  <c:v>0.14936482927823</c:v>
                </c:pt>
                <c:pt idx="981">
                  <c:v>0.149464688335053</c:v>
                </c:pt>
                <c:pt idx="982">
                  <c:v>0.149479328478345</c:v>
                </c:pt>
                <c:pt idx="983">
                  <c:v>0.14960043862011599</c:v>
                </c:pt>
                <c:pt idx="984">
                  <c:v>0.149685893457252</c:v>
                </c:pt>
                <c:pt idx="985">
                  <c:v>0.15005845042778401</c:v>
                </c:pt>
                <c:pt idx="986">
                  <c:v>0.15025118480090799</c:v>
                </c:pt>
                <c:pt idx="987">
                  <c:v>0.150436834939324</c:v>
                </c:pt>
                <c:pt idx="988">
                  <c:v>0.150974781428102</c:v>
                </c:pt>
                <c:pt idx="989">
                  <c:v>0.151077379843779</c:v>
                </c:pt>
                <c:pt idx="990">
                  <c:v>0.15121624316373999</c:v>
                </c:pt>
                <c:pt idx="991">
                  <c:v>0.151442462598085</c:v>
                </c:pt>
                <c:pt idx="992">
                  <c:v>0.15181638309819101</c:v>
                </c:pt>
                <c:pt idx="993">
                  <c:v>0.15250511059004099</c:v>
                </c:pt>
                <c:pt idx="994">
                  <c:v>0.15269807258763499</c:v>
                </c:pt>
                <c:pt idx="995">
                  <c:v>0.15286381546594</c:v>
                </c:pt>
                <c:pt idx="996">
                  <c:v>0.152939977972673</c:v>
                </c:pt>
                <c:pt idx="997">
                  <c:v>0.153238080292702</c:v>
                </c:pt>
                <c:pt idx="998">
                  <c:v>0.153378946185173</c:v>
                </c:pt>
                <c:pt idx="999">
                  <c:v>0.15358522092673099</c:v>
                </c:pt>
                <c:pt idx="1000">
                  <c:v>0.15422768762950201</c:v>
                </c:pt>
                <c:pt idx="1001">
                  <c:v>0.15461014976257501</c:v>
                </c:pt>
                <c:pt idx="1002">
                  <c:v>0.15485048616907399</c:v>
                </c:pt>
                <c:pt idx="1003">
                  <c:v>0.154868479112554</c:v>
                </c:pt>
                <c:pt idx="1004">
                  <c:v>0.155008528298229</c:v>
                </c:pt>
                <c:pt idx="1005">
                  <c:v>0.15516626015506199</c:v>
                </c:pt>
                <c:pt idx="1006">
                  <c:v>0.155358785969821</c:v>
                </c:pt>
                <c:pt idx="1007">
                  <c:v>0.155816902424216</c:v>
                </c:pt>
                <c:pt idx="1008">
                  <c:v>0.156893132768164</c:v>
                </c:pt>
                <c:pt idx="1009">
                  <c:v>0.157104756695718</c:v>
                </c:pt>
                <c:pt idx="1010">
                  <c:v>0.157778021145384</c:v>
                </c:pt>
                <c:pt idx="1011">
                  <c:v>0.157831470050875</c:v>
                </c:pt>
                <c:pt idx="1012">
                  <c:v>0.15805835526051501</c:v>
                </c:pt>
                <c:pt idx="1013">
                  <c:v>0.15828829845853601</c:v>
                </c:pt>
                <c:pt idx="1014">
                  <c:v>0.15853754757557201</c:v>
                </c:pt>
                <c:pt idx="1015">
                  <c:v>0.15854144518751301</c:v>
                </c:pt>
                <c:pt idx="1016">
                  <c:v>0.159090351249002</c:v>
                </c:pt>
                <c:pt idx="1017">
                  <c:v>0.15913406253286699</c:v>
                </c:pt>
                <c:pt idx="1018">
                  <c:v>0.159259288943638</c:v>
                </c:pt>
                <c:pt idx="1019">
                  <c:v>0.15974398846007701</c:v>
                </c:pt>
                <c:pt idx="1020">
                  <c:v>0.16005564591114799</c:v>
                </c:pt>
                <c:pt idx="1021">
                  <c:v>0.160125473300789</c:v>
                </c:pt>
                <c:pt idx="1022">
                  <c:v>0.16088606670584099</c:v>
                </c:pt>
                <c:pt idx="1023">
                  <c:v>0.16114032470609499</c:v>
                </c:pt>
                <c:pt idx="1024">
                  <c:v>0.16132710432163</c:v>
                </c:pt>
                <c:pt idx="1025">
                  <c:v>0.16142302529512001</c:v>
                </c:pt>
                <c:pt idx="1026">
                  <c:v>0.161577393981477</c:v>
                </c:pt>
                <c:pt idx="1027">
                  <c:v>0.16163606735528699</c:v>
                </c:pt>
                <c:pt idx="1028">
                  <c:v>0.16250086449586201</c:v>
                </c:pt>
                <c:pt idx="1029">
                  <c:v>0.16284018025414601</c:v>
                </c:pt>
                <c:pt idx="1030">
                  <c:v>0.162964981187466</c:v>
                </c:pt>
                <c:pt idx="1031">
                  <c:v>0.16299248208381101</c:v>
                </c:pt>
                <c:pt idx="1032">
                  <c:v>0.16314892512359</c:v>
                </c:pt>
                <c:pt idx="1033">
                  <c:v>0.16330262747485</c:v>
                </c:pt>
                <c:pt idx="1034">
                  <c:v>0.163400426032901</c:v>
                </c:pt>
                <c:pt idx="1035">
                  <c:v>0.163409868604282</c:v>
                </c:pt>
                <c:pt idx="1036">
                  <c:v>0.16355887802680899</c:v>
                </c:pt>
                <c:pt idx="1037">
                  <c:v>0.163565205044441</c:v>
                </c:pt>
                <c:pt idx="1038">
                  <c:v>0.163579781562329</c:v>
                </c:pt>
                <c:pt idx="1039">
                  <c:v>0.163693411402799</c:v>
                </c:pt>
                <c:pt idx="1040">
                  <c:v>0.164701648228674</c:v>
                </c:pt>
                <c:pt idx="1041">
                  <c:v>0.165353457112215</c:v>
                </c:pt>
                <c:pt idx="1042">
                  <c:v>0.16538758433366199</c:v>
                </c:pt>
                <c:pt idx="1043">
                  <c:v>0.165405289626994</c:v>
                </c:pt>
                <c:pt idx="1044">
                  <c:v>0.16634049009145699</c:v>
                </c:pt>
                <c:pt idx="1045">
                  <c:v>0.16648166309217299</c:v>
                </c:pt>
                <c:pt idx="1046">
                  <c:v>0.167080154222884</c:v>
                </c:pt>
                <c:pt idx="1047">
                  <c:v>0.167652757020995</c:v>
                </c:pt>
                <c:pt idx="1048">
                  <c:v>0.16852173542247101</c:v>
                </c:pt>
                <c:pt idx="1049">
                  <c:v>0.16858893224385399</c:v>
                </c:pt>
                <c:pt idx="1050">
                  <c:v>0.16859538705291</c:v>
                </c:pt>
                <c:pt idx="1051">
                  <c:v>0.168861254423742</c:v>
                </c:pt>
                <c:pt idx="1052">
                  <c:v>0.16946432076152601</c:v>
                </c:pt>
                <c:pt idx="1053">
                  <c:v>0.16959727606300701</c:v>
                </c:pt>
                <c:pt idx="1054">
                  <c:v>0.17026645020148701</c:v>
                </c:pt>
                <c:pt idx="1055">
                  <c:v>0.17051172269409001</c:v>
                </c:pt>
                <c:pt idx="1056">
                  <c:v>0.17069621332127599</c:v>
                </c:pt>
                <c:pt idx="1057">
                  <c:v>0.170801206797247</c:v>
                </c:pt>
                <c:pt idx="1058">
                  <c:v>0.17086365601839501</c:v>
                </c:pt>
                <c:pt idx="1059">
                  <c:v>0.17098524173207799</c:v>
                </c:pt>
                <c:pt idx="1060">
                  <c:v>0.171189278370354</c:v>
                </c:pt>
                <c:pt idx="1061">
                  <c:v>0.17138525459704701</c:v>
                </c:pt>
                <c:pt idx="1062">
                  <c:v>0.171409603892799</c:v>
                </c:pt>
                <c:pt idx="1063">
                  <c:v>0.17243977047099601</c:v>
                </c:pt>
                <c:pt idx="1064">
                  <c:v>0.17273487608112501</c:v>
                </c:pt>
                <c:pt idx="1065">
                  <c:v>0.17297404206514899</c:v>
                </c:pt>
                <c:pt idx="1066">
                  <c:v>0.17304120871082401</c:v>
                </c:pt>
                <c:pt idx="1067">
                  <c:v>0.17319278789746001</c:v>
                </c:pt>
                <c:pt idx="1068">
                  <c:v>0.173378396766981</c:v>
                </c:pt>
                <c:pt idx="1069">
                  <c:v>0.17338997050742999</c:v>
                </c:pt>
                <c:pt idx="1070">
                  <c:v>0.173985556222257</c:v>
                </c:pt>
                <c:pt idx="1071">
                  <c:v>0.17418971298895899</c:v>
                </c:pt>
                <c:pt idx="1072">
                  <c:v>0.17522970054328799</c:v>
                </c:pt>
                <c:pt idx="1073">
                  <c:v>0.17574979328155099</c:v>
                </c:pt>
                <c:pt idx="1074">
                  <c:v>0.17585500493689299</c:v>
                </c:pt>
                <c:pt idx="1075">
                  <c:v>0.176387884083237</c:v>
                </c:pt>
                <c:pt idx="1076">
                  <c:v>0.17640995452521299</c:v>
                </c:pt>
                <c:pt idx="1077">
                  <c:v>0.17651338648963799</c:v>
                </c:pt>
                <c:pt idx="1078">
                  <c:v>0.17660374370898799</c:v>
                </c:pt>
                <c:pt idx="1079">
                  <c:v>0.177517007523809</c:v>
                </c:pt>
                <c:pt idx="1080">
                  <c:v>0.177674327263103</c:v>
                </c:pt>
                <c:pt idx="1081">
                  <c:v>0.17921115895092299</c:v>
                </c:pt>
                <c:pt idx="1082">
                  <c:v>0.17951079568261</c:v>
                </c:pt>
                <c:pt idx="1083">
                  <c:v>0.17977378731603999</c:v>
                </c:pt>
                <c:pt idx="1084">
                  <c:v>0.18005361615116</c:v>
                </c:pt>
                <c:pt idx="1085">
                  <c:v>0.180597799050571</c:v>
                </c:pt>
                <c:pt idx="1086">
                  <c:v>0.18066899998774499</c:v>
                </c:pt>
                <c:pt idx="1087">
                  <c:v>0.18106520542200799</c:v>
                </c:pt>
                <c:pt idx="1088">
                  <c:v>0.18131402103178601</c:v>
                </c:pt>
                <c:pt idx="1089">
                  <c:v>0.18153649865753499</c:v>
                </c:pt>
                <c:pt idx="1090">
                  <c:v>0.182239177551205</c:v>
                </c:pt>
                <c:pt idx="1091">
                  <c:v>0.183054822966153</c:v>
                </c:pt>
                <c:pt idx="1092">
                  <c:v>0.183182601299651</c:v>
                </c:pt>
                <c:pt idx="1093">
                  <c:v>0.183206106250446</c:v>
                </c:pt>
                <c:pt idx="1094">
                  <c:v>0.18329760752882901</c:v>
                </c:pt>
                <c:pt idx="1095">
                  <c:v>0.184229695449727</c:v>
                </c:pt>
                <c:pt idx="1096">
                  <c:v>0.18448041620085501</c:v>
                </c:pt>
                <c:pt idx="1097">
                  <c:v>0.18464859420263899</c:v>
                </c:pt>
                <c:pt idx="1098">
                  <c:v>0.18484763755085101</c:v>
                </c:pt>
                <c:pt idx="1099">
                  <c:v>0.18588682527186701</c:v>
                </c:pt>
                <c:pt idx="1100">
                  <c:v>0.185955576425266</c:v>
                </c:pt>
                <c:pt idx="1101">
                  <c:v>0.18603933151781299</c:v>
                </c:pt>
                <c:pt idx="1102">
                  <c:v>0.18607328490626199</c:v>
                </c:pt>
                <c:pt idx="1103">
                  <c:v>0.18607553367159399</c:v>
                </c:pt>
                <c:pt idx="1104">
                  <c:v>0.18648265602886599</c:v>
                </c:pt>
                <c:pt idx="1105">
                  <c:v>0.186679839076444</c:v>
                </c:pt>
                <c:pt idx="1106">
                  <c:v>0.18706944877017001</c:v>
                </c:pt>
                <c:pt idx="1107">
                  <c:v>0.187702679540005</c:v>
                </c:pt>
                <c:pt idx="1108">
                  <c:v>0.187761349343601</c:v>
                </c:pt>
                <c:pt idx="1109">
                  <c:v>0.187986324191631</c:v>
                </c:pt>
                <c:pt idx="1110">
                  <c:v>0.188038581829781</c:v>
                </c:pt>
                <c:pt idx="1111">
                  <c:v>0.18811425412201499</c:v>
                </c:pt>
                <c:pt idx="1112">
                  <c:v>0.18824295641935401</c:v>
                </c:pt>
                <c:pt idx="1113">
                  <c:v>0.188350500501513</c:v>
                </c:pt>
                <c:pt idx="1114">
                  <c:v>0.18842096609562101</c:v>
                </c:pt>
                <c:pt idx="1115">
                  <c:v>0.188771162886891</c:v>
                </c:pt>
                <c:pt idx="1116">
                  <c:v>0.189273650238825</c:v>
                </c:pt>
                <c:pt idx="1117">
                  <c:v>0.189669330250579</c:v>
                </c:pt>
                <c:pt idx="1118">
                  <c:v>0.18981760521381499</c:v>
                </c:pt>
                <c:pt idx="1119">
                  <c:v>0.18983011039025399</c:v>
                </c:pt>
                <c:pt idx="1120">
                  <c:v>0.18990049336180101</c:v>
                </c:pt>
                <c:pt idx="1121">
                  <c:v>0.19005785959444599</c:v>
                </c:pt>
                <c:pt idx="1122">
                  <c:v>0.190173049652726</c:v>
                </c:pt>
                <c:pt idx="1123">
                  <c:v>0.190777588262833</c:v>
                </c:pt>
                <c:pt idx="1124">
                  <c:v>0.191196658361898</c:v>
                </c:pt>
                <c:pt idx="1125">
                  <c:v>0.19160658435931499</c:v>
                </c:pt>
                <c:pt idx="1126">
                  <c:v>0.193318822845894</c:v>
                </c:pt>
                <c:pt idx="1127">
                  <c:v>0.193339851869543</c:v>
                </c:pt>
                <c:pt idx="1128">
                  <c:v>0.19453500805342</c:v>
                </c:pt>
                <c:pt idx="1129">
                  <c:v>0.19453967693791999</c:v>
                </c:pt>
                <c:pt idx="1130">
                  <c:v>0.19541262012532701</c:v>
                </c:pt>
                <c:pt idx="1131">
                  <c:v>0.195429882751329</c:v>
                </c:pt>
                <c:pt idx="1132">
                  <c:v>0.19546191054227699</c:v>
                </c:pt>
                <c:pt idx="1133">
                  <c:v>0.195870498907084</c:v>
                </c:pt>
                <c:pt idx="1134">
                  <c:v>0.19597238516606899</c:v>
                </c:pt>
                <c:pt idx="1135">
                  <c:v>0.196326586146536</c:v>
                </c:pt>
                <c:pt idx="1136">
                  <c:v>0.19648787015803701</c:v>
                </c:pt>
                <c:pt idx="1137">
                  <c:v>0.196803683223676</c:v>
                </c:pt>
                <c:pt idx="1138">
                  <c:v>0.19688307050618301</c:v>
                </c:pt>
                <c:pt idx="1139">
                  <c:v>0.196949783455863</c:v>
                </c:pt>
                <c:pt idx="1140">
                  <c:v>0.197255223569854</c:v>
                </c:pt>
                <c:pt idx="1141">
                  <c:v>0.19730575572252301</c:v>
                </c:pt>
                <c:pt idx="1142">
                  <c:v>0.19759406628541601</c:v>
                </c:pt>
                <c:pt idx="1143">
                  <c:v>0.19775372487366299</c:v>
                </c:pt>
                <c:pt idx="1144">
                  <c:v>0.19776585923041901</c:v>
                </c:pt>
                <c:pt idx="1145">
                  <c:v>0.198114078885791</c:v>
                </c:pt>
                <c:pt idx="1146">
                  <c:v>0.19822405311277899</c:v>
                </c:pt>
                <c:pt idx="1147">
                  <c:v>0.198958471756227</c:v>
                </c:pt>
                <c:pt idx="1148">
                  <c:v>0.19916661857491699</c:v>
                </c:pt>
                <c:pt idx="1149">
                  <c:v>0.199221721934735</c:v>
                </c:pt>
                <c:pt idx="1150">
                  <c:v>0.19952173972304699</c:v>
                </c:pt>
                <c:pt idx="1151">
                  <c:v>0.199578846982289</c:v>
                </c:pt>
                <c:pt idx="1152">
                  <c:v>0.199627715620423</c:v>
                </c:pt>
                <c:pt idx="1153">
                  <c:v>0.19998345426524899</c:v>
                </c:pt>
                <c:pt idx="1154">
                  <c:v>0.20029381363179999</c:v>
                </c:pt>
                <c:pt idx="1155">
                  <c:v>0.20049362997928799</c:v>
                </c:pt>
                <c:pt idx="1156">
                  <c:v>0.20070338721867101</c:v>
                </c:pt>
                <c:pt idx="1157">
                  <c:v>0.20119962741478101</c:v>
                </c:pt>
                <c:pt idx="1158">
                  <c:v>0.201266184223448</c:v>
                </c:pt>
                <c:pt idx="1159">
                  <c:v>0.20152666394301899</c:v>
                </c:pt>
                <c:pt idx="1160">
                  <c:v>0.201845407883469</c:v>
                </c:pt>
                <c:pt idx="1161">
                  <c:v>0.20199319631660501</c:v>
                </c:pt>
                <c:pt idx="1162">
                  <c:v>0.20206920638829101</c:v>
                </c:pt>
                <c:pt idx="1163">
                  <c:v>0.20221718902097999</c:v>
                </c:pt>
                <c:pt idx="1164">
                  <c:v>0.202424312048615</c:v>
                </c:pt>
                <c:pt idx="1165">
                  <c:v>0.203028425083353</c:v>
                </c:pt>
                <c:pt idx="1166">
                  <c:v>0.20327273912030799</c:v>
                </c:pt>
                <c:pt idx="1167">
                  <c:v>0.20328708120189901</c:v>
                </c:pt>
                <c:pt idx="1168">
                  <c:v>0.20335753317616601</c:v>
                </c:pt>
                <c:pt idx="1169">
                  <c:v>0.203925348941843</c:v>
                </c:pt>
                <c:pt idx="1170">
                  <c:v>0.20419970007475199</c:v>
                </c:pt>
                <c:pt idx="1171">
                  <c:v>0.20424141227303799</c:v>
                </c:pt>
                <c:pt idx="1172">
                  <c:v>0.20426708701299201</c:v>
                </c:pt>
                <c:pt idx="1173">
                  <c:v>0.20566599497062599</c:v>
                </c:pt>
                <c:pt idx="1174">
                  <c:v>0.20571247521509001</c:v>
                </c:pt>
                <c:pt idx="1175">
                  <c:v>0.20613987522259899</c:v>
                </c:pt>
                <c:pt idx="1176">
                  <c:v>0.20698536034060699</c:v>
                </c:pt>
                <c:pt idx="1177">
                  <c:v>0.20711915771114101</c:v>
                </c:pt>
                <c:pt idx="1178">
                  <c:v>0.20724851345793099</c:v>
                </c:pt>
                <c:pt idx="1179">
                  <c:v>0.20789823008286501</c:v>
                </c:pt>
                <c:pt idx="1180">
                  <c:v>0.20797390876444599</c:v>
                </c:pt>
                <c:pt idx="1181">
                  <c:v>0.208201799561992</c:v>
                </c:pt>
                <c:pt idx="1182">
                  <c:v>0.20893162206702701</c:v>
                </c:pt>
                <c:pt idx="1183">
                  <c:v>0.20967244704898499</c:v>
                </c:pt>
                <c:pt idx="1184">
                  <c:v>0.20979766629378799</c:v>
                </c:pt>
                <c:pt idx="1185">
                  <c:v>0.210065631135923</c:v>
                </c:pt>
                <c:pt idx="1186">
                  <c:v>0.21018492360448199</c:v>
                </c:pt>
                <c:pt idx="1187">
                  <c:v>0.21021461635446601</c:v>
                </c:pt>
                <c:pt idx="1188">
                  <c:v>0.21073623279739601</c:v>
                </c:pt>
                <c:pt idx="1189">
                  <c:v>0.21108571281834401</c:v>
                </c:pt>
                <c:pt idx="1190">
                  <c:v>0.21134210091299499</c:v>
                </c:pt>
                <c:pt idx="1191">
                  <c:v>0.21186091010695801</c:v>
                </c:pt>
                <c:pt idx="1192">
                  <c:v>0.212038285798438</c:v>
                </c:pt>
                <c:pt idx="1193">
                  <c:v>0.212079557790985</c:v>
                </c:pt>
                <c:pt idx="1194">
                  <c:v>0.21257459483861399</c:v>
                </c:pt>
                <c:pt idx="1195">
                  <c:v>0.21323644755634699</c:v>
                </c:pt>
                <c:pt idx="1196">
                  <c:v>0.21357057484911199</c:v>
                </c:pt>
                <c:pt idx="1197">
                  <c:v>0.21447022980991301</c:v>
                </c:pt>
                <c:pt idx="1198">
                  <c:v>0.21466451816079199</c:v>
                </c:pt>
                <c:pt idx="1199">
                  <c:v>0.214736800540198</c:v>
                </c:pt>
                <c:pt idx="1200">
                  <c:v>0.21488914744599999</c:v>
                </c:pt>
                <c:pt idx="1201">
                  <c:v>0.21514503763522</c:v>
                </c:pt>
                <c:pt idx="1202">
                  <c:v>0.21539805404508</c:v>
                </c:pt>
                <c:pt idx="1203">
                  <c:v>0.21545599332964499</c:v>
                </c:pt>
                <c:pt idx="1204">
                  <c:v>0.215779483579465</c:v>
                </c:pt>
                <c:pt idx="1205">
                  <c:v>0.215833972208029</c:v>
                </c:pt>
                <c:pt idx="1206">
                  <c:v>0.216050752779813</c:v>
                </c:pt>
                <c:pt idx="1207">
                  <c:v>0.21653917842256801</c:v>
                </c:pt>
                <c:pt idx="1208">
                  <c:v>0.21675203405177701</c:v>
                </c:pt>
                <c:pt idx="1209">
                  <c:v>0.21691603951232999</c:v>
                </c:pt>
                <c:pt idx="1210">
                  <c:v>0.21697582389724901</c:v>
                </c:pt>
                <c:pt idx="1211">
                  <c:v>0.217491297297187</c:v>
                </c:pt>
                <c:pt idx="1212">
                  <c:v>0.21750676092362001</c:v>
                </c:pt>
                <c:pt idx="1213">
                  <c:v>0.21786795297158801</c:v>
                </c:pt>
                <c:pt idx="1214">
                  <c:v>0.218219591301374</c:v>
                </c:pt>
                <c:pt idx="1215">
                  <c:v>0.218954564834728</c:v>
                </c:pt>
                <c:pt idx="1216">
                  <c:v>0.21916568515679299</c:v>
                </c:pt>
                <c:pt idx="1217">
                  <c:v>0.21970806863706399</c:v>
                </c:pt>
                <c:pt idx="1218">
                  <c:v>0.21971256677419301</c:v>
                </c:pt>
                <c:pt idx="1219">
                  <c:v>0.220079901927248</c:v>
                </c:pt>
                <c:pt idx="1220">
                  <c:v>0.22059908366780301</c:v>
                </c:pt>
                <c:pt idx="1221">
                  <c:v>0.221078320963356</c:v>
                </c:pt>
                <c:pt idx="1222">
                  <c:v>0.22162775491592401</c:v>
                </c:pt>
                <c:pt idx="1223">
                  <c:v>0.221714189784886</c:v>
                </c:pt>
                <c:pt idx="1224">
                  <c:v>0.222249289546637</c:v>
                </c:pt>
                <c:pt idx="1225">
                  <c:v>0.22226658643448</c:v>
                </c:pt>
                <c:pt idx="1226">
                  <c:v>0.22248547260344201</c:v>
                </c:pt>
                <c:pt idx="1227">
                  <c:v>0.222927893536396</c:v>
                </c:pt>
                <c:pt idx="1228">
                  <c:v>0.22307793582939001</c:v>
                </c:pt>
                <c:pt idx="1229">
                  <c:v>0.22359313160487701</c:v>
                </c:pt>
                <c:pt idx="1230">
                  <c:v>0.22378798702203201</c:v>
                </c:pt>
                <c:pt idx="1231">
                  <c:v>0.22409689165989</c:v>
                </c:pt>
                <c:pt idx="1232">
                  <c:v>0.22451772249693</c:v>
                </c:pt>
                <c:pt idx="1233">
                  <c:v>0.22471377867640299</c:v>
                </c:pt>
                <c:pt idx="1234">
                  <c:v>0.22634952576390599</c:v>
                </c:pt>
                <c:pt idx="1235">
                  <c:v>0.22669535622164899</c:v>
                </c:pt>
                <c:pt idx="1236">
                  <c:v>0.22695810435795599</c:v>
                </c:pt>
                <c:pt idx="1237">
                  <c:v>0.22747515050561501</c:v>
                </c:pt>
                <c:pt idx="1238">
                  <c:v>0.22774968133894699</c:v>
                </c:pt>
                <c:pt idx="1239">
                  <c:v>0.22796485386058399</c:v>
                </c:pt>
                <c:pt idx="1240">
                  <c:v>0.22838338214343301</c:v>
                </c:pt>
                <c:pt idx="1241">
                  <c:v>0.22881499329650301</c:v>
                </c:pt>
                <c:pt idx="1242">
                  <c:v>0.22906979478325101</c:v>
                </c:pt>
                <c:pt idx="1243">
                  <c:v>0.22935445827867099</c:v>
                </c:pt>
                <c:pt idx="1244">
                  <c:v>0.229511029492239</c:v>
                </c:pt>
                <c:pt idx="1245">
                  <c:v>0.22997080194127401</c:v>
                </c:pt>
                <c:pt idx="1246">
                  <c:v>0.23079730379176999</c:v>
                </c:pt>
                <c:pt idx="1247">
                  <c:v>0.230915923854461</c:v>
                </c:pt>
                <c:pt idx="1248">
                  <c:v>0.232511214010242</c:v>
                </c:pt>
                <c:pt idx="1249">
                  <c:v>0.233122006277488</c:v>
                </c:pt>
                <c:pt idx="1250">
                  <c:v>0.234096145887982</c:v>
                </c:pt>
                <c:pt idx="1251">
                  <c:v>0.234097835845132</c:v>
                </c:pt>
                <c:pt idx="1252">
                  <c:v>0.234145462581035</c:v>
                </c:pt>
                <c:pt idx="1253">
                  <c:v>0.234554945755762</c:v>
                </c:pt>
                <c:pt idx="1254">
                  <c:v>0.23504337666632799</c:v>
                </c:pt>
                <c:pt idx="1255">
                  <c:v>0.235158126264332</c:v>
                </c:pt>
                <c:pt idx="1256">
                  <c:v>0.23543364770076</c:v>
                </c:pt>
                <c:pt idx="1257">
                  <c:v>0.236372939306524</c:v>
                </c:pt>
                <c:pt idx="1258">
                  <c:v>0.236387887424134</c:v>
                </c:pt>
                <c:pt idx="1259">
                  <c:v>0.237082392205169</c:v>
                </c:pt>
                <c:pt idx="1260">
                  <c:v>0.23720375806333599</c:v>
                </c:pt>
                <c:pt idx="1261">
                  <c:v>0.23721951692241799</c:v>
                </c:pt>
                <c:pt idx="1262">
                  <c:v>0.23742795467118</c:v>
                </c:pt>
                <c:pt idx="1263">
                  <c:v>0.237526907336958</c:v>
                </c:pt>
                <c:pt idx="1264">
                  <c:v>0.237693205515215</c:v>
                </c:pt>
                <c:pt idx="1265">
                  <c:v>0.23834846746228699</c:v>
                </c:pt>
                <c:pt idx="1266">
                  <c:v>0.23839461749296001</c:v>
                </c:pt>
                <c:pt idx="1267">
                  <c:v>0.239031475002736</c:v>
                </c:pt>
                <c:pt idx="1268">
                  <c:v>0.23921333581649801</c:v>
                </c:pt>
                <c:pt idx="1269">
                  <c:v>0.23927652012474401</c:v>
                </c:pt>
                <c:pt idx="1270">
                  <c:v>0.23947404805964501</c:v>
                </c:pt>
                <c:pt idx="1271">
                  <c:v>0.239747676292863</c:v>
                </c:pt>
                <c:pt idx="1272">
                  <c:v>0.23995607926588</c:v>
                </c:pt>
                <c:pt idx="1273">
                  <c:v>0.240452385070692</c:v>
                </c:pt>
                <c:pt idx="1274">
                  <c:v>0.240518053637375</c:v>
                </c:pt>
                <c:pt idx="1275">
                  <c:v>0.24089409530459299</c:v>
                </c:pt>
                <c:pt idx="1276">
                  <c:v>0.24206762512542801</c:v>
                </c:pt>
                <c:pt idx="1277">
                  <c:v>0.242231220302354</c:v>
                </c:pt>
                <c:pt idx="1278">
                  <c:v>0.24234252157068001</c:v>
                </c:pt>
                <c:pt idx="1279">
                  <c:v>0.24253245517390201</c:v>
                </c:pt>
                <c:pt idx="1280">
                  <c:v>0.24257374754817501</c:v>
                </c:pt>
                <c:pt idx="1281">
                  <c:v>0.242884993303985</c:v>
                </c:pt>
                <c:pt idx="1282">
                  <c:v>0.24291257281649301</c:v>
                </c:pt>
                <c:pt idx="1283">
                  <c:v>0.24327171573836001</c:v>
                </c:pt>
                <c:pt idx="1284">
                  <c:v>0.243707501619082</c:v>
                </c:pt>
                <c:pt idx="1285">
                  <c:v>0.24391083357993201</c:v>
                </c:pt>
                <c:pt idx="1286">
                  <c:v>0.24400052058298399</c:v>
                </c:pt>
                <c:pt idx="1287">
                  <c:v>0.244188286937944</c:v>
                </c:pt>
                <c:pt idx="1288">
                  <c:v>0.244739269684039</c:v>
                </c:pt>
                <c:pt idx="1289">
                  <c:v>0.24545174572862399</c:v>
                </c:pt>
                <c:pt idx="1290">
                  <c:v>0.24569259737878801</c:v>
                </c:pt>
                <c:pt idx="1291">
                  <c:v>0.246141011781775</c:v>
                </c:pt>
                <c:pt idx="1292">
                  <c:v>0.24627273984433801</c:v>
                </c:pt>
                <c:pt idx="1293">
                  <c:v>0.24678529996689899</c:v>
                </c:pt>
                <c:pt idx="1294">
                  <c:v>0.246843645734205</c:v>
                </c:pt>
                <c:pt idx="1295">
                  <c:v>0.247315658540714</c:v>
                </c:pt>
                <c:pt idx="1296">
                  <c:v>0.24737271467640101</c:v>
                </c:pt>
                <c:pt idx="1297">
                  <c:v>0.247793776104477</c:v>
                </c:pt>
                <c:pt idx="1298">
                  <c:v>0.24802735294728301</c:v>
                </c:pt>
                <c:pt idx="1299">
                  <c:v>0.24810227667411</c:v>
                </c:pt>
                <c:pt idx="1300">
                  <c:v>0.24827486199788601</c:v>
                </c:pt>
                <c:pt idx="1301">
                  <c:v>0.24848476063456101</c:v>
                </c:pt>
                <c:pt idx="1302">
                  <c:v>0.24850250256113399</c:v>
                </c:pt>
                <c:pt idx="1303">
                  <c:v>0.24918683704511299</c:v>
                </c:pt>
                <c:pt idx="1304">
                  <c:v>0.249612737211034</c:v>
                </c:pt>
                <c:pt idx="1305">
                  <c:v>0.24971358900291099</c:v>
                </c:pt>
                <c:pt idx="1306">
                  <c:v>0.24999215878595199</c:v>
                </c:pt>
                <c:pt idx="1307">
                  <c:v>0.250501176428643</c:v>
                </c:pt>
                <c:pt idx="1308">
                  <c:v>0.250559974018154</c:v>
                </c:pt>
                <c:pt idx="1309">
                  <c:v>0.25062131481761801</c:v>
                </c:pt>
                <c:pt idx="1310">
                  <c:v>0.25063046963023899</c:v>
                </c:pt>
                <c:pt idx="1311">
                  <c:v>0.25083917831455499</c:v>
                </c:pt>
                <c:pt idx="1312">
                  <c:v>0.25098077173699102</c:v>
                </c:pt>
                <c:pt idx="1313">
                  <c:v>0.25110124489695002</c:v>
                </c:pt>
                <c:pt idx="1314">
                  <c:v>0.25110875984055703</c:v>
                </c:pt>
                <c:pt idx="1315">
                  <c:v>0.251356607872528</c:v>
                </c:pt>
                <c:pt idx="1316">
                  <c:v>0.25139821448085498</c:v>
                </c:pt>
                <c:pt idx="1317">
                  <c:v>0.25170274343443799</c:v>
                </c:pt>
                <c:pt idx="1318">
                  <c:v>0.25176166427343799</c:v>
                </c:pt>
                <c:pt idx="1319">
                  <c:v>0.252624735885769</c:v>
                </c:pt>
                <c:pt idx="1320">
                  <c:v>0.25289932708500601</c:v>
                </c:pt>
                <c:pt idx="1321">
                  <c:v>0.25293036881745901</c:v>
                </c:pt>
                <c:pt idx="1322">
                  <c:v>0.25377216247367201</c:v>
                </c:pt>
                <c:pt idx="1323">
                  <c:v>0.25420941725781798</c:v>
                </c:pt>
                <c:pt idx="1324">
                  <c:v>0.25472396283774901</c:v>
                </c:pt>
                <c:pt idx="1325">
                  <c:v>0.25549840452522599</c:v>
                </c:pt>
                <c:pt idx="1326">
                  <c:v>0.25587095392761999</c:v>
                </c:pt>
                <c:pt idx="1327">
                  <c:v>0.255973224020212</c:v>
                </c:pt>
                <c:pt idx="1328">
                  <c:v>0.25626938652789299</c:v>
                </c:pt>
                <c:pt idx="1329">
                  <c:v>0.25636872756786799</c:v>
                </c:pt>
                <c:pt idx="1330">
                  <c:v>0.257085090408327</c:v>
                </c:pt>
                <c:pt idx="1331">
                  <c:v>0.25869151114994499</c:v>
                </c:pt>
                <c:pt idx="1332">
                  <c:v>0.25882286282704497</c:v>
                </c:pt>
                <c:pt idx="1333">
                  <c:v>0.25901888703620601</c:v>
                </c:pt>
                <c:pt idx="1334">
                  <c:v>0.26016564931582298</c:v>
                </c:pt>
                <c:pt idx="1335">
                  <c:v>0.260682294054848</c:v>
                </c:pt>
                <c:pt idx="1336">
                  <c:v>0.26121946455098199</c:v>
                </c:pt>
                <c:pt idx="1337">
                  <c:v>0.26151092532879</c:v>
                </c:pt>
                <c:pt idx="1338">
                  <c:v>0.26180812692036598</c:v>
                </c:pt>
                <c:pt idx="1339">
                  <c:v>0.26245583813621098</c:v>
                </c:pt>
                <c:pt idx="1340">
                  <c:v>0.26281794760045901</c:v>
                </c:pt>
                <c:pt idx="1341">
                  <c:v>0.26289143767529199</c:v>
                </c:pt>
                <c:pt idx="1342">
                  <c:v>0.26312670633572799</c:v>
                </c:pt>
                <c:pt idx="1343">
                  <c:v>0.263587670648192</c:v>
                </c:pt>
                <c:pt idx="1344">
                  <c:v>0.26364310825096898</c:v>
                </c:pt>
                <c:pt idx="1345">
                  <c:v>0.26369390719306801</c:v>
                </c:pt>
                <c:pt idx="1346">
                  <c:v>0.26399315503401199</c:v>
                </c:pt>
                <c:pt idx="1347">
                  <c:v>0.26442605916185202</c:v>
                </c:pt>
                <c:pt idx="1348">
                  <c:v>0.264760189127561</c:v>
                </c:pt>
                <c:pt idx="1349">
                  <c:v>0.26541835618071202</c:v>
                </c:pt>
                <c:pt idx="1350">
                  <c:v>0.26554585860533603</c:v>
                </c:pt>
                <c:pt idx="1351">
                  <c:v>0.26568315512694601</c:v>
                </c:pt>
                <c:pt idx="1352">
                  <c:v>0.26574560607318898</c:v>
                </c:pt>
                <c:pt idx="1353">
                  <c:v>0.26594046702444801</c:v>
                </c:pt>
                <c:pt idx="1354">
                  <c:v>0.26629292203369598</c:v>
                </c:pt>
                <c:pt idx="1355">
                  <c:v>0.266999452919363</c:v>
                </c:pt>
                <c:pt idx="1356">
                  <c:v>0.26730777877518502</c:v>
                </c:pt>
                <c:pt idx="1357">
                  <c:v>0.267965662148898</c:v>
                </c:pt>
                <c:pt idx="1358">
                  <c:v>0.26854659479001303</c:v>
                </c:pt>
                <c:pt idx="1359">
                  <c:v>0.26879022333754798</c:v>
                </c:pt>
                <c:pt idx="1360">
                  <c:v>0.26925893080992502</c:v>
                </c:pt>
                <c:pt idx="1361">
                  <c:v>0.26941119788394902</c:v>
                </c:pt>
                <c:pt idx="1362">
                  <c:v>0.26963271516050802</c:v>
                </c:pt>
                <c:pt idx="1363">
                  <c:v>0.27000004868373301</c:v>
                </c:pt>
                <c:pt idx="1364">
                  <c:v>0.270088945432153</c:v>
                </c:pt>
                <c:pt idx="1365">
                  <c:v>0.27024529885863102</c:v>
                </c:pt>
                <c:pt idx="1366">
                  <c:v>0.27105814060602201</c:v>
                </c:pt>
                <c:pt idx="1367">
                  <c:v>0.27151972301160598</c:v>
                </c:pt>
                <c:pt idx="1368">
                  <c:v>0.271704879308998</c:v>
                </c:pt>
                <c:pt idx="1369">
                  <c:v>0.27174447094730297</c:v>
                </c:pt>
                <c:pt idx="1370">
                  <c:v>0.27178496874349101</c:v>
                </c:pt>
                <c:pt idx="1371">
                  <c:v>0.27194262370404498</c:v>
                </c:pt>
                <c:pt idx="1372">
                  <c:v>0.27253520748930299</c:v>
                </c:pt>
                <c:pt idx="1373">
                  <c:v>0.27288551114642401</c:v>
                </c:pt>
                <c:pt idx="1374">
                  <c:v>0.27397118062843701</c:v>
                </c:pt>
                <c:pt idx="1375">
                  <c:v>0.27407882933539501</c:v>
                </c:pt>
                <c:pt idx="1376">
                  <c:v>0.27423867008806702</c:v>
                </c:pt>
                <c:pt idx="1377">
                  <c:v>0.27457058228669301</c:v>
                </c:pt>
                <c:pt idx="1378">
                  <c:v>0.27458394255499902</c:v>
                </c:pt>
                <c:pt idx="1379">
                  <c:v>0.27460812250742</c:v>
                </c:pt>
                <c:pt idx="1380">
                  <c:v>0.27476125986559202</c:v>
                </c:pt>
                <c:pt idx="1381">
                  <c:v>0.27484130007748597</c:v>
                </c:pt>
                <c:pt idx="1382">
                  <c:v>0.27588934515978702</c:v>
                </c:pt>
                <c:pt idx="1383">
                  <c:v>0.27594902090707402</c:v>
                </c:pt>
                <c:pt idx="1384">
                  <c:v>0.27616959149075798</c:v>
                </c:pt>
                <c:pt idx="1385">
                  <c:v>0.27649544937908199</c:v>
                </c:pt>
                <c:pt idx="1386">
                  <c:v>0.27729507360665701</c:v>
                </c:pt>
                <c:pt idx="1387">
                  <c:v>0.27749073230191301</c:v>
                </c:pt>
                <c:pt idx="1388">
                  <c:v>0.27789060471317201</c:v>
                </c:pt>
                <c:pt idx="1389">
                  <c:v>0.278345683861774</c:v>
                </c:pt>
                <c:pt idx="1390">
                  <c:v>0.27857216898823101</c:v>
                </c:pt>
                <c:pt idx="1391">
                  <c:v>0.27898509858958798</c:v>
                </c:pt>
                <c:pt idx="1392">
                  <c:v>0.27918824953959098</c:v>
                </c:pt>
                <c:pt idx="1393">
                  <c:v>0.27925106099619101</c:v>
                </c:pt>
                <c:pt idx="1394">
                  <c:v>0.27969908418706602</c:v>
                </c:pt>
                <c:pt idx="1395">
                  <c:v>0.28049261243720702</c:v>
                </c:pt>
                <c:pt idx="1396">
                  <c:v>0.28054250963958899</c:v>
                </c:pt>
                <c:pt idx="1397">
                  <c:v>0.28070660669729303</c:v>
                </c:pt>
                <c:pt idx="1398">
                  <c:v>0.28082995957192097</c:v>
                </c:pt>
                <c:pt idx="1399">
                  <c:v>0.28099528441661797</c:v>
                </c:pt>
                <c:pt idx="1400">
                  <c:v>0.28134521525119999</c:v>
                </c:pt>
                <c:pt idx="1401">
                  <c:v>0.28160732336917099</c:v>
                </c:pt>
                <c:pt idx="1402">
                  <c:v>0.28176753979110802</c:v>
                </c:pt>
                <c:pt idx="1403">
                  <c:v>0.28181650430126698</c:v>
                </c:pt>
                <c:pt idx="1404">
                  <c:v>0.281937574190947</c:v>
                </c:pt>
                <c:pt idx="1405">
                  <c:v>0.28208086599402299</c:v>
                </c:pt>
                <c:pt idx="1406">
                  <c:v>0.28214475376175902</c:v>
                </c:pt>
                <c:pt idx="1407">
                  <c:v>0.28232886278594999</c:v>
                </c:pt>
                <c:pt idx="1408">
                  <c:v>0.282806114423446</c:v>
                </c:pt>
                <c:pt idx="1409">
                  <c:v>0.28429207418668101</c:v>
                </c:pt>
                <c:pt idx="1410">
                  <c:v>0.28466940023336601</c:v>
                </c:pt>
                <c:pt idx="1411">
                  <c:v>0.28578049047942</c:v>
                </c:pt>
                <c:pt idx="1412">
                  <c:v>0.285825630089793</c:v>
                </c:pt>
                <c:pt idx="1413">
                  <c:v>0.28741797660685098</c:v>
                </c:pt>
                <c:pt idx="1414">
                  <c:v>0.287422645568433</c:v>
                </c:pt>
                <c:pt idx="1415">
                  <c:v>0.28799799193416098</c:v>
                </c:pt>
                <c:pt idx="1416">
                  <c:v>0.288845835981001</c:v>
                </c:pt>
                <c:pt idx="1417">
                  <c:v>0.28894236657615402</c:v>
                </c:pt>
                <c:pt idx="1418">
                  <c:v>0.28915819509079299</c:v>
                </c:pt>
                <c:pt idx="1419">
                  <c:v>0.29004857555935398</c:v>
                </c:pt>
                <c:pt idx="1420">
                  <c:v>0.29055187087101503</c:v>
                </c:pt>
                <c:pt idx="1421">
                  <c:v>0.29122353954798702</c:v>
                </c:pt>
                <c:pt idx="1422">
                  <c:v>0.291361526410086</c:v>
                </c:pt>
                <c:pt idx="1423">
                  <c:v>0.292430799594186</c:v>
                </c:pt>
                <c:pt idx="1424">
                  <c:v>0.29255570262930602</c:v>
                </c:pt>
                <c:pt idx="1425">
                  <c:v>0.292782197936859</c:v>
                </c:pt>
                <c:pt idx="1426">
                  <c:v>0.293239162890017</c:v>
                </c:pt>
                <c:pt idx="1427">
                  <c:v>0.29334355990687799</c:v>
                </c:pt>
                <c:pt idx="1428">
                  <c:v>0.29385412915244802</c:v>
                </c:pt>
                <c:pt idx="1429">
                  <c:v>0.29387751353830799</c:v>
                </c:pt>
                <c:pt idx="1430">
                  <c:v>0.29476433524086498</c:v>
                </c:pt>
                <c:pt idx="1431">
                  <c:v>0.29588433707728001</c:v>
                </c:pt>
                <c:pt idx="1432">
                  <c:v>0.29623283981915199</c:v>
                </c:pt>
                <c:pt idx="1433">
                  <c:v>0.29693742879931601</c:v>
                </c:pt>
                <c:pt idx="1434">
                  <c:v>0.29716114949278599</c:v>
                </c:pt>
                <c:pt idx="1435">
                  <c:v>0.29750447271212699</c:v>
                </c:pt>
                <c:pt idx="1436">
                  <c:v>0.297646306006356</c:v>
                </c:pt>
                <c:pt idx="1437">
                  <c:v>0.29839131640272099</c:v>
                </c:pt>
                <c:pt idx="1438">
                  <c:v>0.29891832486734299</c:v>
                </c:pt>
                <c:pt idx="1439">
                  <c:v>0.29893242718177099</c:v>
                </c:pt>
                <c:pt idx="1440">
                  <c:v>0.299174498734191</c:v>
                </c:pt>
                <c:pt idx="1441">
                  <c:v>0.299264747031872</c:v>
                </c:pt>
                <c:pt idx="1442">
                  <c:v>0.29934112830975101</c:v>
                </c:pt>
                <c:pt idx="1443">
                  <c:v>0.29934332252365897</c:v>
                </c:pt>
                <c:pt idx="1444">
                  <c:v>0.29963099533454901</c:v>
                </c:pt>
                <c:pt idx="1445">
                  <c:v>0.30006771866939502</c:v>
                </c:pt>
                <c:pt idx="1446">
                  <c:v>0.30026074077871101</c:v>
                </c:pt>
                <c:pt idx="1447">
                  <c:v>0.30058725276515103</c:v>
                </c:pt>
                <c:pt idx="1448">
                  <c:v>0.300825874151675</c:v>
                </c:pt>
                <c:pt idx="1449">
                  <c:v>0.30086320146648998</c:v>
                </c:pt>
                <c:pt idx="1450">
                  <c:v>0.30108374919551001</c:v>
                </c:pt>
                <c:pt idx="1451">
                  <c:v>0.301128161041887</c:v>
                </c:pt>
                <c:pt idx="1452">
                  <c:v>0.30149162760885601</c:v>
                </c:pt>
                <c:pt idx="1453">
                  <c:v>0.30160829841187098</c:v>
                </c:pt>
                <c:pt idx="1454">
                  <c:v>0.301831806081789</c:v>
                </c:pt>
                <c:pt idx="1455">
                  <c:v>0.30264473320433999</c:v>
                </c:pt>
                <c:pt idx="1456">
                  <c:v>0.30317257023064498</c:v>
                </c:pt>
                <c:pt idx="1457">
                  <c:v>0.30328634635201501</c:v>
                </c:pt>
                <c:pt idx="1458">
                  <c:v>0.30335313707167</c:v>
                </c:pt>
                <c:pt idx="1459">
                  <c:v>0.30342975725294802</c:v>
                </c:pt>
                <c:pt idx="1460">
                  <c:v>0.30422564122363599</c:v>
                </c:pt>
                <c:pt idx="1461">
                  <c:v>0.30427417899892001</c:v>
                </c:pt>
                <c:pt idx="1462">
                  <c:v>0.30493697880412202</c:v>
                </c:pt>
                <c:pt idx="1463">
                  <c:v>0.30497990954876703</c:v>
                </c:pt>
                <c:pt idx="1464">
                  <c:v>0.30518829008862902</c:v>
                </c:pt>
                <c:pt idx="1465">
                  <c:v>0.306065148933858</c:v>
                </c:pt>
                <c:pt idx="1466">
                  <c:v>0.30642105499557998</c:v>
                </c:pt>
                <c:pt idx="1467">
                  <c:v>0.306482020278114</c:v>
                </c:pt>
                <c:pt idx="1468">
                  <c:v>0.30691883670963099</c:v>
                </c:pt>
                <c:pt idx="1469">
                  <c:v>0.30746097278318502</c:v>
                </c:pt>
                <c:pt idx="1470">
                  <c:v>0.30793184695365</c:v>
                </c:pt>
                <c:pt idx="1471">
                  <c:v>0.30849642492854001</c:v>
                </c:pt>
                <c:pt idx="1472">
                  <c:v>0.30861615198454301</c:v>
                </c:pt>
                <c:pt idx="1473">
                  <c:v>0.30864228890468998</c:v>
                </c:pt>
                <c:pt idx="1474">
                  <c:v>0.30883279262764002</c:v>
                </c:pt>
                <c:pt idx="1475">
                  <c:v>0.30903368888541999</c:v>
                </c:pt>
                <c:pt idx="1476">
                  <c:v>0.30929870675698401</c:v>
                </c:pt>
                <c:pt idx="1477">
                  <c:v>0.30945496488804197</c:v>
                </c:pt>
                <c:pt idx="1478">
                  <c:v>0.30968277297733898</c:v>
                </c:pt>
                <c:pt idx="1479">
                  <c:v>0.310487677630575</c:v>
                </c:pt>
                <c:pt idx="1480">
                  <c:v>0.31061246943965498</c:v>
                </c:pt>
                <c:pt idx="1481">
                  <c:v>0.31125437847618498</c:v>
                </c:pt>
                <c:pt idx="1482">
                  <c:v>0.31140252762944198</c:v>
                </c:pt>
                <c:pt idx="1483">
                  <c:v>0.31218860212590599</c:v>
                </c:pt>
                <c:pt idx="1484">
                  <c:v>0.312520097356772</c:v>
                </c:pt>
                <c:pt idx="1485">
                  <c:v>0.31275361807076502</c:v>
                </c:pt>
                <c:pt idx="1486">
                  <c:v>0.31284449764201699</c:v>
                </c:pt>
                <c:pt idx="1487">
                  <c:v>0.31299387248204502</c:v>
                </c:pt>
                <c:pt idx="1488">
                  <c:v>0.31355827990996199</c:v>
                </c:pt>
                <c:pt idx="1489">
                  <c:v>0.31394089974183997</c:v>
                </c:pt>
                <c:pt idx="1490">
                  <c:v>0.314039604946803</c:v>
                </c:pt>
                <c:pt idx="1491">
                  <c:v>0.314158835447437</c:v>
                </c:pt>
                <c:pt idx="1492">
                  <c:v>0.31454304048100401</c:v>
                </c:pt>
                <c:pt idx="1493">
                  <c:v>0.31459851996864302</c:v>
                </c:pt>
                <c:pt idx="1494">
                  <c:v>0.31507806626380602</c:v>
                </c:pt>
                <c:pt idx="1495">
                  <c:v>0.31534213956568302</c:v>
                </c:pt>
                <c:pt idx="1496">
                  <c:v>0.31648808059392203</c:v>
                </c:pt>
                <c:pt idx="1497">
                  <c:v>0.31671078556686499</c:v>
                </c:pt>
                <c:pt idx="1498">
                  <c:v>0.31694027583482898</c:v>
                </c:pt>
                <c:pt idx="1499">
                  <c:v>0.31751060096606099</c:v>
                </c:pt>
                <c:pt idx="1500">
                  <c:v>0.31806301848391599</c:v>
                </c:pt>
                <c:pt idx="1501">
                  <c:v>0.31875940691553001</c:v>
                </c:pt>
                <c:pt idx="1502">
                  <c:v>0.31899547343359402</c:v>
                </c:pt>
                <c:pt idx="1503">
                  <c:v>0.31962532609279198</c:v>
                </c:pt>
                <c:pt idx="1504">
                  <c:v>0.31968540161881398</c:v>
                </c:pt>
                <c:pt idx="1505">
                  <c:v>0.32066794834900803</c:v>
                </c:pt>
                <c:pt idx="1506">
                  <c:v>0.32096091766705498</c:v>
                </c:pt>
                <c:pt idx="1507">
                  <c:v>0.32124110547441898</c:v>
                </c:pt>
                <c:pt idx="1508">
                  <c:v>0.32163459306616099</c:v>
                </c:pt>
                <c:pt idx="1509">
                  <c:v>0.32170397093591402</c:v>
                </c:pt>
                <c:pt idx="1510">
                  <c:v>0.32225509103729799</c:v>
                </c:pt>
                <c:pt idx="1511">
                  <c:v>0.322573134663585</c:v>
                </c:pt>
                <c:pt idx="1512">
                  <c:v>0.32265796439283201</c:v>
                </c:pt>
                <c:pt idx="1513">
                  <c:v>0.323082844220205</c:v>
                </c:pt>
                <c:pt idx="1514">
                  <c:v>0.323507489787623</c:v>
                </c:pt>
                <c:pt idx="1515">
                  <c:v>0.32353344488480801</c:v>
                </c:pt>
                <c:pt idx="1516">
                  <c:v>0.32432842261998002</c:v>
                </c:pt>
                <c:pt idx="1517">
                  <c:v>0.32447006810409001</c:v>
                </c:pt>
                <c:pt idx="1518">
                  <c:v>0.32447745158238001</c:v>
                </c:pt>
                <c:pt idx="1519">
                  <c:v>0.32456054828623798</c:v>
                </c:pt>
                <c:pt idx="1520">
                  <c:v>0.325151817671399</c:v>
                </c:pt>
                <c:pt idx="1521">
                  <c:v>0.32528217713775198</c:v>
                </c:pt>
                <c:pt idx="1522">
                  <c:v>0.32552838168020398</c:v>
                </c:pt>
                <c:pt idx="1523">
                  <c:v>0.32575396559764602</c:v>
                </c:pt>
                <c:pt idx="1524">
                  <c:v>0.32583309668011301</c:v>
                </c:pt>
                <c:pt idx="1525">
                  <c:v>0.32729898243819899</c:v>
                </c:pt>
                <c:pt idx="1526">
                  <c:v>0.32736314661841298</c:v>
                </c:pt>
                <c:pt idx="1527">
                  <c:v>0.32796778709558599</c:v>
                </c:pt>
                <c:pt idx="1528">
                  <c:v>0.32797004411153402</c:v>
                </c:pt>
                <c:pt idx="1529">
                  <c:v>0.32872292205354298</c:v>
                </c:pt>
                <c:pt idx="1530">
                  <c:v>0.32933473807419</c:v>
                </c:pt>
                <c:pt idx="1531">
                  <c:v>0.33037129302338197</c:v>
                </c:pt>
                <c:pt idx="1532">
                  <c:v>0.331783968835551</c:v>
                </c:pt>
                <c:pt idx="1533">
                  <c:v>0.33253205700627197</c:v>
                </c:pt>
                <c:pt idx="1534">
                  <c:v>0.33289457320793597</c:v>
                </c:pt>
                <c:pt idx="1535">
                  <c:v>0.33318868735278101</c:v>
                </c:pt>
                <c:pt idx="1536">
                  <c:v>0.33331585617070297</c:v>
                </c:pt>
                <c:pt idx="1537">
                  <c:v>0.33355426057990101</c:v>
                </c:pt>
                <c:pt idx="1538">
                  <c:v>0.333603809370701</c:v>
                </c:pt>
                <c:pt idx="1539">
                  <c:v>0.334230714065682</c:v>
                </c:pt>
                <c:pt idx="1540">
                  <c:v>0.33447862031256198</c:v>
                </c:pt>
                <c:pt idx="1541">
                  <c:v>0.33482140904152702</c:v>
                </c:pt>
                <c:pt idx="1542">
                  <c:v>0.335125203790344</c:v>
                </c:pt>
                <c:pt idx="1543">
                  <c:v>0.33560258425589201</c:v>
                </c:pt>
                <c:pt idx="1544">
                  <c:v>0.33616590126665202</c:v>
                </c:pt>
                <c:pt idx="1545">
                  <c:v>0.33618263372444601</c:v>
                </c:pt>
                <c:pt idx="1546">
                  <c:v>0.33634665597009999</c:v>
                </c:pt>
                <c:pt idx="1547">
                  <c:v>0.33741444741931897</c:v>
                </c:pt>
                <c:pt idx="1548">
                  <c:v>0.33744222326603901</c:v>
                </c:pt>
                <c:pt idx="1549">
                  <c:v>0.33751936126542997</c:v>
                </c:pt>
                <c:pt idx="1550">
                  <c:v>0.33774913547963797</c:v>
                </c:pt>
                <c:pt idx="1551">
                  <c:v>0.337771618757082</c:v>
                </c:pt>
                <c:pt idx="1552">
                  <c:v>0.33800521451420101</c:v>
                </c:pt>
                <c:pt idx="1553">
                  <c:v>0.33913627313783501</c:v>
                </c:pt>
                <c:pt idx="1554">
                  <c:v>0.33924058510552801</c:v>
                </c:pt>
                <c:pt idx="1555">
                  <c:v>0.33955877300161702</c:v>
                </c:pt>
                <c:pt idx="1556">
                  <c:v>0.33980066974061701</c:v>
                </c:pt>
                <c:pt idx="1557">
                  <c:v>0.33980971666979898</c:v>
                </c:pt>
                <c:pt idx="1558">
                  <c:v>0.33984624044891798</c:v>
                </c:pt>
                <c:pt idx="1559">
                  <c:v>0.33991823507454499</c:v>
                </c:pt>
                <c:pt idx="1560">
                  <c:v>0.34005788038310603</c:v>
                </c:pt>
                <c:pt idx="1561">
                  <c:v>0.34019976872628799</c:v>
                </c:pt>
                <c:pt idx="1562">
                  <c:v>0.340224943326559</c:v>
                </c:pt>
                <c:pt idx="1563">
                  <c:v>0.340348676971093</c:v>
                </c:pt>
                <c:pt idx="1564">
                  <c:v>0.34125054530563498</c:v>
                </c:pt>
                <c:pt idx="1565">
                  <c:v>0.341510992062174</c:v>
                </c:pt>
                <c:pt idx="1566">
                  <c:v>0.34362858057400603</c:v>
                </c:pt>
                <c:pt idx="1567">
                  <c:v>0.34381137957109797</c:v>
                </c:pt>
                <c:pt idx="1568">
                  <c:v>0.34515677398078598</c:v>
                </c:pt>
                <c:pt idx="1569">
                  <c:v>0.34590662192889399</c:v>
                </c:pt>
                <c:pt idx="1570">
                  <c:v>0.34591506717327303</c:v>
                </c:pt>
                <c:pt idx="1571">
                  <c:v>0.346239112808857</c:v>
                </c:pt>
                <c:pt idx="1572">
                  <c:v>0.34646507205319899</c:v>
                </c:pt>
                <c:pt idx="1573">
                  <c:v>0.34671542638014502</c:v>
                </c:pt>
                <c:pt idx="1574">
                  <c:v>0.34729615175898698</c:v>
                </c:pt>
                <c:pt idx="1575">
                  <c:v>0.34743253518096401</c:v>
                </c:pt>
                <c:pt idx="1576">
                  <c:v>0.34744939037735201</c:v>
                </c:pt>
                <c:pt idx="1577">
                  <c:v>0.347599960787975</c:v>
                </c:pt>
                <c:pt idx="1578">
                  <c:v>0.34799716908661898</c:v>
                </c:pt>
                <c:pt idx="1579">
                  <c:v>0.34865190068289298</c:v>
                </c:pt>
                <c:pt idx="1580">
                  <c:v>0.349993801733395</c:v>
                </c:pt>
                <c:pt idx="1581">
                  <c:v>0.35014388858803103</c:v>
                </c:pt>
                <c:pt idx="1582">
                  <c:v>0.35021605749596901</c:v>
                </c:pt>
                <c:pt idx="1583">
                  <c:v>0.35033507787336698</c:v>
                </c:pt>
                <c:pt idx="1584">
                  <c:v>0.35035504485671898</c:v>
                </c:pt>
                <c:pt idx="1585">
                  <c:v>0.35038470370762198</c:v>
                </c:pt>
                <c:pt idx="1586">
                  <c:v>0.35069520520006597</c:v>
                </c:pt>
                <c:pt idx="1587">
                  <c:v>0.35098841417374099</c:v>
                </c:pt>
                <c:pt idx="1588">
                  <c:v>0.35104118725636102</c:v>
                </c:pt>
                <c:pt idx="1589">
                  <c:v>0.35207232248107301</c:v>
                </c:pt>
                <c:pt idx="1590">
                  <c:v>0.352280450464387</c:v>
                </c:pt>
                <c:pt idx="1591">
                  <c:v>0.35275303392047203</c:v>
                </c:pt>
                <c:pt idx="1592">
                  <c:v>0.35361403877110098</c:v>
                </c:pt>
                <c:pt idx="1593">
                  <c:v>0.35363016633518202</c:v>
                </c:pt>
                <c:pt idx="1594">
                  <c:v>0.35397067279816002</c:v>
                </c:pt>
                <c:pt idx="1595">
                  <c:v>0.35403674548259101</c:v>
                </c:pt>
                <c:pt idx="1596">
                  <c:v>0.35409391404025298</c:v>
                </c:pt>
                <c:pt idx="1597">
                  <c:v>0.35420690276550099</c:v>
                </c:pt>
                <c:pt idx="1598">
                  <c:v>0.35499740340363201</c:v>
                </c:pt>
                <c:pt idx="1599">
                  <c:v>0.35540734385466799</c:v>
                </c:pt>
                <c:pt idx="1600">
                  <c:v>0.35548390571097099</c:v>
                </c:pt>
                <c:pt idx="1601">
                  <c:v>0.355563806283753</c:v>
                </c:pt>
                <c:pt idx="1602">
                  <c:v>0.35569597711338002</c:v>
                </c:pt>
                <c:pt idx="1603">
                  <c:v>0.355863545927736</c:v>
                </c:pt>
                <c:pt idx="1604">
                  <c:v>0.35595463912921899</c:v>
                </c:pt>
                <c:pt idx="1605">
                  <c:v>0.35636267228880603</c:v>
                </c:pt>
                <c:pt idx="1606">
                  <c:v>0.356519064026877</c:v>
                </c:pt>
                <c:pt idx="1607">
                  <c:v>0.35706982293339301</c:v>
                </c:pt>
                <c:pt idx="1608">
                  <c:v>0.35771420897198303</c:v>
                </c:pt>
                <c:pt idx="1609">
                  <c:v>0.35825910652571602</c:v>
                </c:pt>
                <c:pt idx="1610">
                  <c:v>0.358595147245375</c:v>
                </c:pt>
                <c:pt idx="1611">
                  <c:v>0.35862666091560003</c:v>
                </c:pt>
                <c:pt idx="1612">
                  <c:v>0.35910429748983402</c:v>
                </c:pt>
                <c:pt idx="1613">
                  <c:v>0.35946366595184198</c:v>
                </c:pt>
                <c:pt idx="1614">
                  <c:v>0.36054208482082001</c:v>
                </c:pt>
                <c:pt idx="1615">
                  <c:v>0.36065188970675199</c:v>
                </c:pt>
                <c:pt idx="1616">
                  <c:v>0.36072521769990501</c:v>
                </c:pt>
                <c:pt idx="1617">
                  <c:v>0.36089327902263701</c:v>
                </c:pt>
                <c:pt idx="1618">
                  <c:v>0.361253206051182</c:v>
                </c:pt>
                <c:pt idx="1619">
                  <c:v>0.36166179553286898</c:v>
                </c:pt>
                <c:pt idx="1620">
                  <c:v>0.361930711139136</c:v>
                </c:pt>
                <c:pt idx="1621">
                  <c:v>0.361985010062639</c:v>
                </c:pt>
                <c:pt idx="1622">
                  <c:v>0.36241108459034199</c:v>
                </c:pt>
                <c:pt idx="1623">
                  <c:v>0.36244955803781398</c:v>
                </c:pt>
                <c:pt idx="1624">
                  <c:v>0.36371314825281997</c:v>
                </c:pt>
                <c:pt idx="1625">
                  <c:v>0.36408341576369002</c:v>
                </c:pt>
                <c:pt idx="1626">
                  <c:v>0.364255028994312</c:v>
                </c:pt>
                <c:pt idx="1627">
                  <c:v>0.36506285111819597</c:v>
                </c:pt>
                <c:pt idx="1628">
                  <c:v>0.36537632935409098</c:v>
                </c:pt>
                <c:pt idx="1629">
                  <c:v>0.36539169884565897</c:v>
                </c:pt>
                <c:pt idx="1630">
                  <c:v>0.36541323325682201</c:v>
                </c:pt>
                <c:pt idx="1631">
                  <c:v>0.36609545562848</c:v>
                </c:pt>
                <c:pt idx="1632">
                  <c:v>0.36760281778790599</c:v>
                </c:pt>
                <c:pt idx="1633">
                  <c:v>0.36824020083515502</c:v>
                </c:pt>
                <c:pt idx="1634">
                  <c:v>0.36835337979358002</c:v>
                </c:pt>
                <c:pt idx="1635">
                  <c:v>0.36851757744067898</c:v>
                </c:pt>
                <c:pt idx="1636">
                  <c:v>0.368557445404881</c:v>
                </c:pt>
                <c:pt idx="1637">
                  <c:v>0.36888007195810402</c:v>
                </c:pt>
                <c:pt idx="1638">
                  <c:v>0.369265518263871</c:v>
                </c:pt>
                <c:pt idx="1639">
                  <c:v>0.36927397022788899</c:v>
                </c:pt>
                <c:pt idx="1640">
                  <c:v>0.36933735674981399</c:v>
                </c:pt>
                <c:pt idx="1641">
                  <c:v>0.37050200203506001</c:v>
                </c:pt>
                <c:pt idx="1642">
                  <c:v>0.37080617096750801</c:v>
                </c:pt>
                <c:pt idx="1643">
                  <c:v>0.37089420865809503</c:v>
                </c:pt>
                <c:pt idx="1644">
                  <c:v>0.37090897657398803</c:v>
                </c:pt>
                <c:pt idx="1645">
                  <c:v>0.37127822024525198</c:v>
                </c:pt>
                <c:pt idx="1646">
                  <c:v>0.37141750985569699</c:v>
                </c:pt>
                <c:pt idx="1647">
                  <c:v>0.371475020136599</c:v>
                </c:pt>
                <c:pt idx="1648">
                  <c:v>0.37158372092668801</c:v>
                </c:pt>
                <c:pt idx="1649">
                  <c:v>0.37226745993746702</c:v>
                </c:pt>
                <c:pt idx="1650">
                  <c:v>0.37291196563072398</c:v>
                </c:pt>
                <c:pt idx="1651">
                  <c:v>0.37364967514041603</c:v>
                </c:pt>
                <c:pt idx="1652">
                  <c:v>0.37479822577502597</c:v>
                </c:pt>
                <c:pt idx="1653">
                  <c:v>0.37504186984802301</c:v>
                </c:pt>
                <c:pt idx="1654">
                  <c:v>0.37583471872044899</c:v>
                </c:pt>
                <c:pt idx="1655">
                  <c:v>0.376437515808698</c:v>
                </c:pt>
                <c:pt idx="1656">
                  <c:v>0.37652347573153599</c:v>
                </c:pt>
                <c:pt idx="1657">
                  <c:v>0.37723542037959701</c:v>
                </c:pt>
                <c:pt idx="1658">
                  <c:v>0.378635080347548</c:v>
                </c:pt>
                <c:pt idx="1659">
                  <c:v>0.37874960761464699</c:v>
                </c:pt>
                <c:pt idx="1660">
                  <c:v>0.37906856690500301</c:v>
                </c:pt>
                <c:pt idx="1661">
                  <c:v>0.37926786615808</c:v>
                </c:pt>
                <c:pt idx="1662">
                  <c:v>0.37945293117112</c:v>
                </c:pt>
                <c:pt idx="1663">
                  <c:v>0.37947640328973298</c:v>
                </c:pt>
                <c:pt idx="1664">
                  <c:v>0.38083156911816402</c:v>
                </c:pt>
                <c:pt idx="1665">
                  <c:v>0.381034059795543</c:v>
                </c:pt>
                <c:pt idx="1666">
                  <c:v>0.38115023115159302</c:v>
                </c:pt>
                <c:pt idx="1667">
                  <c:v>0.38116471641739702</c:v>
                </c:pt>
                <c:pt idx="1668">
                  <c:v>0.38166661442688998</c:v>
                </c:pt>
                <c:pt idx="1669">
                  <c:v>0.38186522532792899</c:v>
                </c:pt>
                <c:pt idx="1670">
                  <c:v>0.38189515236539701</c:v>
                </c:pt>
                <c:pt idx="1671">
                  <c:v>0.382116933425244</c:v>
                </c:pt>
                <c:pt idx="1672">
                  <c:v>0.38212380312317001</c:v>
                </c:pt>
                <c:pt idx="1673">
                  <c:v>0.38326689238738798</c:v>
                </c:pt>
                <c:pt idx="1674">
                  <c:v>0.38369015937308099</c:v>
                </c:pt>
                <c:pt idx="1675">
                  <c:v>0.38379565868396698</c:v>
                </c:pt>
                <c:pt idx="1676">
                  <c:v>0.38407115736085001</c:v>
                </c:pt>
                <c:pt idx="1677">
                  <c:v>0.38436297954066201</c:v>
                </c:pt>
                <c:pt idx="1678">
                  <c:v>0.384754465351066</c:v>
                </c:pt>
                <c:pt idx="1679">
                  <c:v>0.38484796774823699</c:v>
                </c:pt>
                <c:pt idx="1680">
                  <c:v>0.38494779169859</c:v>
                </c:pt>
                <c:pt idx="1681">
                  <c:v>0.38602323567803098</c:v>
                </c:pt>
                <c:pt idx="1682">
                  <c:v>0.38617502044812901</c:v>
                </c:pt>
                <c:pt idx="1683">
                  <c:v>0.38629876850669198</c:v>
                </c:pt>
                <c:pt idx="1684">
                  <c:v>0.38638981194146499</c:v>
                </c:pt>
                <c:pt idx="1685">
                  <c:v>0.38672656443841702</c:v>
                </c:pt>
                <c:pt idx="1686">
                  <c:v>0.387225680173096</c:v>
                </c:pt>
                <c:pt idx="1687">
                  <c:v>0.38762765463400201</c:v>
                </c:pt>
                <c:pt idx="1688">
                  <c:v>0.38869686871486903</c:v>
                </c:pt>
                <c:pt idx="1689">
                  <c:v>0.388747862310445</c:v>
                </c:pt>
                <c:pt idx="1690">
                  <c:v>0.38888756853453299</c:v>
                </c:pt>
                <c:pt idx="1691">
                  <c:v>0.38916664547935698</c:v>
                </c:pt>
                <c:pt idx="1692">
                  <c:v>0.39062661868938198</c:v>
                </c:pt>
                <c:pt idx="1693">
                  <c:v>0.39192008898534803</c:v>
                </c:pt>
                <c:pt idx="1694">
                  <c:v>0.39216059831614197</c:v>
                </c:pt>
                <c:pt idx="1695">
                  <c:v>0.39356199411172699</c:v>
                </c:pt>
                <c:pt idx="1696">
                  <c:v>0.39395239748106198</c:v>
                </c:pt>
                <c:pt idx="1697">
                  <c:v>0.39414581486162598</c:v>
                </c:pt>
                <c:pt idx="1698">
                  <c:v>0.39434895416599097</c:v>
                </c:pt>
                <c:pt idx="1699">
                  <c:v>0.39487036994702901</c:v>
                </c:pt>
                <c:pt idx="1700">
                  <c:v>0.39499671764003103</c:v>
                </c:pt>
                <c:pt idx="1701">
                  <c:v>0.39553418752605002</c:v>
                </c:pt>
                <c:pt idx="1702">
                  <c:v>0.39591333222175201</c:v>
                </c:pt>
                <c:pt idx="1703">
                  <c:v>0.39599753189003101</c:v>
                </c:pt>
                <c:pt idx="1704">
                  <c:v>0.39610903559076199</c:v>
                </c:pt>
                <c:pt idx="1705">
                  <c:v>0.39718482190295001</c:v>
                </c:pt>
                <c:pt idx="1706">
                  <c:v>0.397345629056155</c:v>
                </c:pt>
                <c:pt idx="1707">
                  <c:v>0.39749694932320501</c:v>
                </c:pt>
                <c:pt idx="1708">
                  <c:v>0.39815613195990601</c:v>
                </c:pt>
                <c:pt idx="1709">
                  <c:v>0.39906501439873598</c:v>
                </c:pt>
                <c:pt idx="1710">
                  <c:v>0.39914622803903299</c:v>
                </c:pt>
                <c:pt idx="1711">
                  <c:v>0.39946717223834599</c:v>
                </c:pt>
                <c:pt idx="1712">
                  <c:v>0.39961237113713599</c:v>
                </c:pt>
                <c:pt idx="1713">
                  <c:v>0.40009622077850499</c:v>
                </c:pt>
                <c:pt idx="1714">
                  <c:v>0.40012389453934699</c:v>
                </c:pt>
                <c:pt idx="1715">
                  <c:v>0.40140197485065199</c:v>
                </c:pt>
                <c:pt idx="1716">
                  <c:v>0.40201089525280598</c:v>
                </c:pt>
                <c:pt idx="1717">
                  <c:v>0.40251446813604302</c:v>
                </c:pt>
                <c:pt idx="1718">
                  <c:v>0.40293800407188002</c:v>
                </c:pt>
                <c:pt idx="1719">
                  <c:v>0.403102445146445</c:v>
                </c:pt>
                <c:pt idx="1720">
                  <c:v>0.40363488303908202</c:v>
                </c:pt>
                <c:pt idx="1721">
                  <c:v>0.40418690168570798</c:v>
                </c:pt>
                <c:pt idx="1722">
                  <c:v>0.40437136041570598</c:v>
                </c:pt>
                <c:pt idx="1723">
                  <c:v>0.40510446014745899</c:v>
                </c:pt>
                <c:pt idx="1724">
                  <c:v>0.40634724270467598</c:v>
                </c:pt>
                <c:pt idx="1725">
                  <c:v>0.40692827376128599</c:v>
                </c:pt>
                <c:pt idx="1726">
                  <c:v>0.40721783738655998</c:v>
                </c:pt>
                <c:pt idx="1727">
                  <c:v>0.409880803609176</c:v>
                </c:pt>
                <c:pt idx="1728">
                  <c:v>0.41160762734793699</c:v>
                </c:pt>
                <c:pt idx="1729">
                  <c:v>0.41230809058330098</c:v>
                </c:pt>
                <c:pt idx="1730">
                  <c:v>0.41264477794090199</c:v>
                </c:pt>
                <c:pt idx="1731">
                  <c:v>0.41280093925376399</c:v>
                </c:pt>
                <c:pt idx="1732">
                  <c:v>0.41347324580998401</c:v>
                </c:pt>
                <c:pt idx="1733">
                  <c:v>0.41382920467726803</c:v>
                </c:pt>
                <c:pt idx="1734">
                  <c:v>0.41404766786513197</c:v>
                </c:pt>
                <c:pt idx="1735">
                  <c:v>0.41460219019237898</c:v>
                </c:pt>
                <c:pt idx="1736">
                  <c:v>0.41467981264054998</c:v>
                </c:pt>
                <c:pt idx="1737">
                  <c:v>0.41495071497258901</c:v>
                </c:pt>
                <c:pt idx="1738">
                  <c:v>0.41503596914836999</c:v>
                </c:pt>
                <c:pt idx="1739">
                  <c:v>0.41526019702265299</c:v>
                </c:pt>
                <c:pt idx="1740">
                  <c:v>0.41810344497667701</c:v>
                </c:pt>
                <c:pt idx="1741">
                  <c:v>0.41815448269899402</c:v>
                </c:pt>
                <c:pt idx="1742">
                  <c:v>0.41816123752370898</c:v>
                </c:pt>
                <c:pt idx="1743">
                  <c:v>0.418793126574314</c:v>
                </c:pt>
                <c:pt idx="1744">
                  <c:v>0.41895408914503401</c:v>
                </c:pt>
                <c:pt idx="1745">
                  <c:v>0.41920398291595501</c:v>
                </c:pt>
                <c:pt idx="1746">
                  <c:v>0.41984253360357798</c:v>
                </c:pt>
                <c:pt idx="1747">
                  <c:v>0.42002068078639598</c:v>
                </c:pt>
                <c:pt idx="1748">
                  <c:v>0.42022027401783002</c:v>
                </c:pt>
                <c:pt idx="1749">
                  <c:v>0.422673435062493</c:v>
                </c:pt>
                <c:pt idx="1750">
                  <c:v>0.42336705312488698</c:v>
                </c:pt>
                <c:pt idx="1751">
                  <c:v>0.42368033159479301</c:v>
                </c:pt>
                <c:pt idx="1752">
                  <c:v>0.42502007856122298</c:v>
                </c:pt>
                <c:pt idx="1753">
                  <c:v>0.42626421862589498</c:v>
                </c:pt>
                <c:pt idx="1754">
                  <c:v>0.42663978152049697</c:v>
                </c:pt>
                <c:pt idx="1755">
                  <c:v>0.42715967179118702</c:v>
                </c:pt>
                <c:pt idx="1756">
                  <c:v>0.42720187854613101</c:v>
                </c:pt>
                <c:pt idx="1757">
                  <c:v>0.42919413573903598</c:v>
                </c:pt>
                <c:pt idx="1758">
                  <c:v>0.42952538610371499</c:v>
                </c:pt>
                <c:pt idx="1759">
                  <c:v>0.42979731991268399</c:v>
                </c:pt>
                <c:pt idx="1760">
                  <c:v>0.429851956707553</c:v>
                </c:pt>
                <c:pt idx="1761">
                  <c:v>0.43017083234966003</c:v>
                </c:pt>
                <c:pt idx="1762">
                  <c:v>0.43043706451893499</c:v>
                </c:pt>
                <c:pt idx="1763">
                  <c:v>0.432036735877386</c:v>
                </c:pt>
                <c:pt idx="1764">
                  <c:v>0.43280615419421398</c:v>
                </c:pt>
                <c:pt idx="1765">
                  <c:v>0.43284332071381998</c:v>
                </c:pt>
                <c:pt idx="1766">
                  <c:v>0.43288380530818898</c:v>
                </c:pt>
                <c:pt idx="1767">
                  <c:v>0.43295433214504903</c:v>
                </c:pt>
                <c:pt idx="1768">
                  <c:v>0.43419892722175901</c:v>
                </c:pt>
                <c:pt idx="1769">
                  <c:v>0.43470886685459997</c:v>
                </c:pt>
                <c:pt idx="1770">
                  <c:v>0.43517056845145302</c:v>
                </c:pt>
                <c:pt idx="1771">
                  <c:v>0.43528118972720897</c:v>
                </c:pt>
                <c:pt idx="1772">
                  <c:v>0.43577945280492197</c:v>
                </c:pt>
                <c:pt idx="1773">
                  <c:v>0.43587496052269697</c:v>
                </c:pt>
                <c:pt idx="1774">
                  <c:v>0.43656437682701099</c:v>
                </c:pt>
                <c:pt idx="1775">
                  <c:v>0.43666020835965003</c:v>
                </c:pt>
                <c:pt idx="1776">
                  <c:v>0.43669388671369802</c:v>
                </c:pt>
                <c:pt idx="1777">
                  <c:v>0.43686313677142802</c:v>
                </c:pt>
                <c:pt idx="1778">
                  <c:v>0.43711294371180998</c:v>
                </c:pt>
                <c:pt idx="1779">
                  <c:v>0.43734576307409201</c:v>
                </c:pt>
                <c:pt idx="1780">
                  <c:v>0.437351627116571</c:v>
                </c:pt>
                <c:pt idx="1781">
                  <c:v>0.43744195091864302</c:v>
                </c:pt>
                <c:pt idx="1782">
                  <c:v>0.437650923296379</c:v>
                </c:pt>
                <c:pt idx="1783">
                  <c:v>0.43794759487177098</c:v>
                </c:pt>
                <c:pt idx="1784">
                  <c:v>0.43915970974895502</c:v>
                </c:pt>
                <c:pt idx="1785">
                  <c:v>0.43943342714066802</c:v>
                </c:pt>
                <c:pt idx="1786">
                  <c:v>0.43949517758002599</c:v>
                </c:pt>
                <c:pt idx="1787">
                  <c:v>0.43950294859753802</c:v>
                </c:pt>
                <c:pt idx="1788">
                  <c:v>0.43973379959078901</c:v>
                </c:pt>
                <c:pt idx="1789">
                  <c:v>0.43980688299410498</c:v>
                </c:pt>
                <c:pt idx="1790">
                  <c:v>0.44070504557121798</c:v>
                </c:pt>
                <c:pt idx="1791">
                  <c:v>0.44075632400984899</c:v>
                </c:pt>
                <c:pt idx="1792">
                  <c:v>0.44107008417136601</c:v>
                </c:pt>
                <c:pt idx="1793">
                  <c:v>0.44124106564840798</c:v>
                </c:pt>
                <c:pt idx="1794">
                  <c:v>0.44134605769368701</c:v>
                </c:pt>
                <c:pt idx="1795">
                  <c:v>0.44150077695033002</c:v>
                </c:pt>
                <c:pt idx="1796">
                  <c:v>0.44272459176061202</c:v>
                </c:pt>
                <c:pt idx="1797">
                  <c:v>0.44310759031701802</c:v>
                </c:pt>
                <c:pt idx="1798">
                  <c:v>0.44339442496297099</c:v>
                </c:pt>
                <c:pt idx="1799">
                  <c:v>0.44363937515546498</c:v>
                </c:pt>
                <c:pt idx="1800">
                  <c:v>0.44399408956333403</c:v>
                </c:pt>
                <c:pt idx="1801">
                  <c:v>0.444986973992054</c:v>
                </c:pt>
                <c:pt idx="1802">
                  <c:v>0.44508207301566799</c:v>
                </c:pt>
                <c:pt idx="1803">
                  <c:v>0.44561854910440402</c:v>
                </c:pt>
                <c:pt idx="1804">
                  <c:v>0.44625789245001002</c:v>
                </c:pt>
                <c:pt idx="1805">
                  <c:v>0.446531912807142</c:v>
                </c:pt>
                <c:pt idx="1806">
                  <c:v>0.44696342859772598</c:v>
                </c:pt>
                <c:pt idx="1807">
                  <c:v>0.44713643227131</c:v>
                </c:pt>
                <c:pt idx="1808">
                  <c:v>0.44877605909699497</c:v>
                </c:pt>
                <c:pt idx="1809">
                  <c:v>0.44894694208622599</c:v>
                </c:pt>
                <c:pt idx="1810">
                  <c:v>0.44911190165324</c:v>
                </c:pt>
                <c:pt idx="1811">
                  <c:v>0.45003753260637303</c:v>
                </c:pt>
                <c:pt idx="1812">
                  <c:v>0.45018402112558698</c:v>
                </c:pt>
                <c:pt idx="1813">
                  <c:v>0.450319078993074</c:v>
                </c:pt>
                <c:pt idx="1814">
                  <c:v>0.45146015313589299</c:v>
                </c:pt>
                <c:pt idx="1815">
                  <c:v>0.451509836074797</c:v>
                </c:pt>
                <c:pt idx="1816">
                  <c:v>0.45179095975304201</c:v>
                </c:pt>
                <c:pt idx="1817">
                  <c:v>0.452019403551083</c:v>
                </c:pt>
                <c:pt idx="1818">
                  <c:v>0.45308343856017003</c:v>
                </c:pt>
                <c:pt idx="1819">
                  <c:v>0.45409355710539101</c:v>
                </c:pt>
                <c:pt idx="1820">
                  <c:v>0.45440525045631902</c:v>
                </c:pt>
                <c:pt idx="1821">
                  <c:v>0.45459255329735498</c:v>
                </c:pt>
                <c:pt idx="1822">
                  <c:v>0.45459718115862902</c:v>
                </c:pt>
                <c:pt idx="1823">
                  <c:v>0.45483656072601503</c:v>
                </c:pt>
                <c:pt idx="1824">
                  <c:v>0.45520012731890103</c:v>
                </c:pt>
                <c:pt idx="1825">
                  <c:v>0.45549044056632998</c:v>
                </c:pt>
                <c:pt idx="1826">
                  <c:v>0.45580791641749802</c:v>
                </c:pt>
                <c:pt idx="1827">
                  <c:v>0.456821658841919</c:v>
                </c:pt>
                <c:pt idx="1828">
                  <c:v>0.45692267014436699</c:v>
                </c:pt>
                <c:pt idx="1829">
                  <c:v>0.45698280192831298</c:v>
                </c:pt>
                <c:pt idx="1830">
                  <c:v>0.45757687791975399</c:v>
                </c:pt>
                <c:pt idx="1831">
                  <c:v>0.45791426030492999</c:v>
                </c:pt>
                <c:pt idx="1832">
                  <c:v>0.45861327577567501</c:v>
                </c:pt>
                <c:pt idx="1833">
                  <c:v>0.459662871211513</c:v>
                </c:pt>
                <c:pt idx="1834">
                  <c:v>0.459905523827211</c:v>
                </c:pt>
                <c:pt idx="1835">
                  <c:v>0.45997794150654803</c:v>
                </c:pt>
                <c:pt idx="1836">
                  <c:v>0.460014147415434</c:v>
                </c:pt>
                <c:pt idx="1837">
                  <c:v>0.460136348531893</c:v>
                </c:pt>
                <c:pt idx="1838">
                  <c:v>0.46092283317865101</c:v>
                </c:pt>
                <c:pt idx="1839">
                  <c:v>0.46095648536853001</c:v>
                </c:pt>
                <c:pt idx="1840">
                  <c:v>0.46097203682244797</c:v>
                </c:pt>
                <c:pt idx="1841">
                  <c:v>0.461034610356724</c:v>
                </c:pt>
                <c:pt idx="1842">
                  <c:v>0.46111380091387499</c:v>
                </c:pt>
                <c:pt idx="1843">
                  <c:v>0.461993007339913</c:v>
                </c:pt>
                <c:pt idx="1844">
                  <c:v>0.46248042129286299</c:v>
                </c:pt>
                <c:pt idx="1845">
                  <c:v>0.46306890962993402</c:v>
                </c:pt>
                <c:pt idx="1846">
                  <c:v>0.46461732535448302</c:v>
                </c:pt>
                <c:pt idx="1847">
                  <c:v>0.46532868187891702</c:v>
                </c:pt>
                <c:pt idx="1848">
                  <c:v>0.46633748952895498</c:v>
                </c:pt>
                <c:pt idx="1849">
                  <c:v>0.467112951626448</c:v>
                </c:pt>
                <c:pt idx="1850">
                  <c:v>0.46773694911613001</c:v>
                </c:pt>
                <c:pt idx="1851">
                  <c:v>0.468037700007919</c:v>
                </c:pt>
                <c:pt idx="1852">
                  <c:v>0.46824987580354499</c:v>
                </c:pt>
                <c:pt idx="1853">
                  <c:v>0.47023328395386899</c:v>
                </c:pt>
                <c:pt idx="1854">
                  <c:v>0.47036314506236798</c:v>
                </c:pt>
                <c:pt idx="1855">
                  <c:v>0.470420387096115</c:v>
                </c:pt>
                <c:pt idx="1856">
                  <c:v>0.47051673867433602</c:v>
                </c:pt>
                <c:pt idx="1857">
                  <c:v>0.47122806026179398</c:v>
                </c:pt>
                <c:pt idx="1858">
                  <c:v>0.471793011565797</c:v>
                </c:pt>
                <c:pt idx="1859">
                  <c:v>0.472839748329211</c:v>
                </c:pt>
                <c:pt idx="1860">
                  <c:v>0.47298931119467802</c:v>
                </c:pt>
                <c:pt idx="1861">
                  <c:v>0.47317195729400002</c:v>
                </c:pt>
                <c:pt idx="1862">
                  <c:v>0.47525113167996802</c:v>
                </c:pt>
                <c:pt idx="1863">
                  <c:v>0.47558035810167099</c:v>
                </c:pt>
                <c:pt idx="1864">
                  <c:v>0.47591834708109199</c:v>
                </c:pt>
                <c:pt idx="1865">
                  <c:v>0.47620267642969499</c:v>
                </c:pt>
                <c:pt idx="1866">
                  <c:v>0.47622474876792498</c:v>
                </c:pt>
                <c:pt idx="1867">
                  <c:v>0.47643209454247598</c:v>
                </c:pt>
                <c:pt idx="1868">
                  <c:v>0.47696589676405499</c:v>
                </c:pt>
                <c:pt idx="1869">
                  <c:v>0.477057274266318</c:v>
                </c:pt>
                <c:pt idx="1870">
                  <c:v>0.47722022874216802</c:v>
                </c:pt>
                <c:pt idx="1871">
                  <c:v>0.477335178681425</c:v>
                </c:pt>
                <c:pt idx="1872">
                  <c:v>0.47739490659288703</c:v>
                </c:pt>
                <c:pt idx="1873">
                  <c:v>0.47739950912240198</c:v>
                </c:pt>
                <c:pt idx="1874">
                  <c:v>0.477718029739233</c:v>
                </c:pt>
                <c:pt idx="1875">
                  <c:v>0.47774122723985901</c:v>
                </c:pt>
                <c:pt idx="1876">
                  <c:v>0.47799044284271602</c:v>
                </c:pt>
                <c:pt idx="1877">
                  <c:v>0.478594678675278</c:v>
                </c:pt>
                <c:pt idx="1878">
                  <c:v>0.47996804209865901</c:v>
                </c:pt>
                <c:pt idx="1879">
                  <c:v>0.47999987272136102</c:v>
                </c:pt>
                <c:pt idx="1880">
                  <c:v>0.48041488448547998</c:v>
                </c:pt>
                <c:pt idx="1881">
                  <c:v>0.48069688934913501</c:v>
                </c:pt>
                <c:pt idx="1882">
                  <c:v>0.48144062614144301</c:v>
                </c:pt>
                <c:pt idx="1883">
                  <c:v>0.48152924441307798</c:v>
                </c:pt>
                <c:pt idx="1884">
                  <c:v>0.481722958561281</c:v>
                </c:pt>
                <c:pt idx="1885">
                  <c:v>0.48313208243493599</c:v>
                </c:pt>
                <c:pt idx="1886">
                  <c:v>0.48430427536309401</c:v>
                </c:pt>
                <c:pt idx="1887">
                  <c:v>0.48457325168972898</c:v>
                </c:pt>
                <c:pt idx="1888">
                  <c:v>0.48633425813439701</c:v>
                </c:pt>
                <c:pt idx="1889">
                  <c:v>0.48664998888782102</c:v>
                </c:pt>
                <c:pt idx="1890">
                  <c:v>0.48681547087653798</c:v>
                </c:pt>
                <c:pt idx="1891">
                  <c:v>0.48704025090394698</c:v>
                </c:pt>
                <c:pt idx="1892">
                  <c:v>0.48711305122978998</c:v>
                </c:pt>
                <c:pt idx="1893">
                  <c:v>0.48718658806395698</c:v>
                </c:pt>
                <c:pt idx="1894">
                  <c:v>0.488244959698793</c:v>
                </c:pt>
                <c:pt idx="1895">
                  <c:v>0.48825806289226198</c:v>
                </c:pt>
                <c:pt idx="1896">
                  <c:v>0.49051000147226897</c:v>
                </c:pt>
                <c:pt idx="1897">
                  <c:v>0.49082937019385697</c:v>
                </c:pt>
                <c:pt idx="1898">
                  <c:v>0.49103727487972498</c:v>
                </c:pt>
                <c:pt idx="1899">
                  <c:v>0.49110955628224701</c:v>
                </c:pt>
                <c:pt idx="1900">
                  <c:v>0.49119562056987198</c:v>
                </c:pt>
                <c:pt idx="1901">
                  <c:v>0.49146260552752102</c:v>
                </c:pt>
                <c:pt idx="1902">
                  <c:v>0.491856450702085</c:v>
                </c:pt>
                <c:pt idx="1903">
                  <c:v>0.492114055616304</c:v>
                </c:pt>
                <c:pt idx="1904">
                  <c:v>0.49245926006172303</c:v>
                </c:pt>
                <c:pt idx="1905">
                  <c:v>0.49247067862129701</c:v>
                </c:pt>
                <c:pt idx="1906">
                  <c:v>0.49257705570691501</c:v>
                </c:pt>
                <c:pt idx="1907">
                  <c:v>0.49320340556893399</c:v>
                </c:pt>
                <c:pt idx="1908">
                  <c:v>0.49385053746525698</c:v>
                </c:pt>
                <c:pt idx="1909">
                  <c:v>0.49408513546945698</c:v>
                </c:pt>
                <c:pt idx="1910">
                  <c:v>0.49543494231142599</c:v>
                </c:pt>
                <c:pt idx="1911">
                  <c:v>0.49557195244132402</c:v>
                </c:pt>
                <c:pt idx="1912">
                  <c:v>0.49619844506791699</c:v>
                </c:pt>
                <c:pt idx="1913">
                  <c:v>0.496991157136353</c:v>
                </c:pt>
                <c:pt idx="1914">
                  <c:v>0.49816402189189701</c:v>
                </c:pt>
                <c:pt idx="1915">
                  <c:v>0.49818687438286402</c:v>
                </c:pt>
                <c:pt idx="1916">
                  <c:v>0.49854210231603002</c:v>
                </c:pt>
                <c:pt idx="1917">
                  <c:v>0.49868161366519098</c:v>
                </c:pt>
                <c:pt idx="1918">
                  <c:v>0.49975387053917603</c:v>
                </c:pt>
                <c:pt idx="1919">
                  <c:v>0.49989597904684202</c:v>
                </c:pt>
                <c:pt idx="1920">
                  <c:v>0.50006214511557301</c:v>
                </c:pt>
                <c:pt idx="1921">
                  <c:v>0.50014905281622302</c:v>
                </c:pt>
                <c:pt idx="1922">
                  <c:v>0.50016769825414598</c:v>
                </c:pt>
                <c:pt idx="1923">
                  <c:v>0.50019180459633406</c:v>
                </c:pt>
                <c:pt idx="1924">
                  <c:v>0.50085938589310897</c:v>
                </c:pt>
                <c:pt idx="1925">
                  <c:v>0.50115856048430496</c:v>
                </c:pt>
                <c:pt idx="1926">
                  <c:v>0.50116355286810998</c:v>
                </c:pt>
                <c:pt idx="1927">
                  <c:v>0.50121850219451503</c:v>
                </c:pt>
                <c:pt idx="1928">
                  <c:v>0.50180363917776905</c:v>
                </c:pt>
                <c:pt idx="1929">
                  <c:v>0.50272816875634596</c:v>
                </c:pt>
                <c:pt idx="1930">
                  <c:v>0.50353933199805401</c:v>
                </c:pt>
                <c:pt idx="1931">
                  <c:v>0.503724052740815</c:v>
                </c:pt>
                <c:pt idx="1932">
                  <c:v>0.50392830551487899</c:v>
                </c:pt>
                <c:pt idx="1933">
                  <c:v>0.50424614277028901</c:v>
                </c:pt>
                <c:pt idx="1934">
                  <c:v>0.50458579725034203</c:v>
                </c:pt>
                <c:pt idx="1935">
                  <c:v>0.50562743716940795</c:v>
                </c:pt>
                <c:pt idx="1936">
                  <c:v>0.50637944002809399</c:v>
                </c:pt>
                <c:pt idx="1937">
                  <c:v>0.507208521812756</c:v>
                </c:pt>
                <c:pt idx="1938">
                  <c:v>0.50766489680908999</c:v>
                </c:pt>
                <c:pt idx="1939">
                  <c:v>0.50893820819264801</c:v>
                </c:pt>
                <c:pt idx="1940">
                  <c:v>0.50899135427720099</c:v>
                </c:pt>
                <c:pt idx="1941">
                  <c:v>0.50912893171169704</c:v>
                </c:pt>
                <c:pt idx="1942">
                  <c:v>0.50917969132934704</c:v>
                </c:pt>
                <c:pt idx="1943">
                  <c:v>0.50950907353210495</c:v>
                </c:pt>
                <c:pt idx="1944">
                  <c:v>0.50967077277332695</c:v>
                </c:pt>
                <c:pt idx="1945">
                  <c:v>0.50971458973953199</c:v>
                </c:pt>
                <c:pt idx="1946">
                  <c:v>0.51056360306336701</c:v>
                </c:pt>
                <c:pt idx="1947">
                  <c:v>0.51057181623730696</c:v>
                </c:pt>
                <c:pt idx="1948">
                  <c:v>0.51088069605473696</c:v>
                </c:pt>
                <c:pt idx="1949">
                  <c:v>0.51136946294843799</c:v>
                </c:pt>
                <c:pt idx="1950">
                  <c:v>0.51144855139510803</c:v>
                </c:pt>
                <c:pt idx="1951">
                  <c:v>0.51180464721892704</c:v>
                </c:pt>
                <c:pt idx="1952">
                  <c:v>0.51309481579396898</c:v>
                </c:pt>
                <c:pt idx="1953">
                  <c:v>0.51318151264414502</c:v>
                </c:pt>
                <c:pt idx="1954">
                  <c:v>0.51395466206812901</c:v>
                </c:pt>
                <c:pt idx="1955">
                  <c:v>0.51436741925514795</c:v>
                </c:pt>
                <c:pt idx="1956">
                  <c:v>0.51464502211391805</c:v>
                </c:pt>
                <c:pt idx="1957">
                  <c:v>0.51501829244368402</c:v>
                </c:pt>
                <c:pt idx="1958">
                  <c:v>0.51531164541368502</c:v>
                </c:pt>
                <c:pt idx="1959">
                  <c:v>0.51539252443175498</c:v>
                </c:pt>
                <c:pt idx="1960">
                  <c:v>0.51564977875916596</c:v>
                </c:pt>
                <c:pt idx="1961">
                  <c:v>0.51682600286960401</c:v>
                </c:pt>
                <c:pt idx="1962">
                  <c:v>0.517032956020132</c:v>
                </c:pt>
                <c:pt idx="1963">
                  <c:v>0.5170842259531</c:v>
                </c:pt>
                <c:pt idx="1964">
                  <c:v>0.51762316855689905</c:v>
                </c:pt>
                <c:pt idx="1965">
                  <c:v>0.51813570770762796</c:v>
                </c:pt>
                <c:pt idx="1966">
                  <c:v>0.51852704856807397</c:v>
                </c:pt>
                <c:pt idx="1967">
                  <c:v>0.52004176253811896</c:v>
                </c:pt>
                <c:pt idx="1968">
                  <c:v>0.52039999924052205</c:v>
                </c:pt>
                <c:pt idx="1969">
                  <c:v>0.52042988357720099</c:v>
                </c:pt>
                <c:pt idx="1970">
                  <c:v>0.52109592682021399</c:v>
                </c:pt>
                <c:pt idx="1971">
                  <c:v>0.52173041721285496</c:v>
                </c:pt>
                <c:pt idx="1972">
                  <c:v>0.52185599748613898</c:v>
                </c:pt>
                <c:pt idx="1973">
                  <c:v>0.52227890468593596</c:v>
                </c:pt>
                <c:pt idx="1974">
                  <c:v>0.52250771758929004</c:v>
                </c:pt>
                <c:pt idx="1975">
                  <c:v>0.52350773162435504</c:v>
                </c:pt>
                <c:pt idx="1976">
                  <c:v>0.52404873972367805</c:v>
                </c:pt>
                <c:pt idx="1977">
                  <c:v>0.52459537270904399</c:v>
                </c:pt>
                <c:pt idx="1978">
                  <c:v>0.52499286412134605</c:v>
                </c:pt>
                <c:pt idx="1979">
                  <c:v>0.525264237639262</c:v>
                </c:pt>
                <c:pt idx="1980">
                  <c:v>0.52573522389645799</c:v>
                </c:pt>
                <c:pt idx="1981">
                  <c:v>0.52652875209153305</c:v>
                </c:pt>
                <c:pt idx="1982">
                  <c:v>0.52657258468269397</c:v>
                </c:pt>
                <c:pt idx="1983">
                  <c:v>0.52743506806496898</c:v>
                </c:pt>
                <c:pt idx="1984">
                  <c:v>0.52775845882517602</c:v>
                </c:pt>
                <c:pt idx="1985">
                  <c:v>0.52854069045336605</c:v>
                </c:pt>
                <c:pt idx="1986">
                  <c:v>0.529354363793757</c:v>
                </c:pt>
                <c:pt idx="1987">
                  <c:v>0.53045516820872696</c:v>
                </c:pt>
                <c:pt idx="1988">
                  <c:v>0.53068495541232896</c:v>
                </c:pt>
                <c:pt idx="1989">
                  <c:v>0.53083637774200199</c:v>
                </c:pt>
                <c:pt idx="1990">
                  <c:v>0.53178628499552405</c:v>
                </c:pt>
                <c:pt idx="1991">
                  <c:v>0.53222591919965401</c:v>
                </c:pt>
                <c:pt idx="1992">
                  <c:v>0.53229180686981403</c:v>
                </c:pt>
                <c:pt idx="1993">
                  <c:v>0.53241474495327101</c:v>
                </c:pt>
                <c:pt idx="1994">
                  <c:v>0.53280479057807095</c:v>
                </c:pt>
                <c:pt idx="1995">
                  <c:v>0.533090513808259</c:v>
                </c:pt>
                <c:pt idx="1996">
                  <c:v>0.53322244658425499</c:v>
                </c:pt>
                <c:pt idx="1997">
                  <c:v>0.53371995663873095</c:v>
                </c:pt>
                <c:pt idx="1998">
                  <c:v>0.53403838984961005</c:v>
                </c:pt>
                <c:pt idx="1999">
                  <c:v>0.534632599398289</c:v>
                </c:pt>
                <c:pt idx="2000">
                  <c:v>0.53468052736986804</c:v>
                </c:pt>
                <c:pt idx="2001">
                  <c:v>0.53553652622702796</c:v>
                </c:pt>
                <c:pt idx="2002">
                  <c:v>0.53865359852454298</c:v>
                </c:pt>
                <c:pt idx="2003">
                  <c:v>0.53868170599007303</c:v>
                </c:pt>
                <c:pt idx="2004">
                  <c:v>0.53925452899971604</c:v>
                </c:pt>
                <c:pt idx="2005">
                  <c:v>0.53997050766055199</c:v>
                </c:pt>
                <c:pt idx="2006">
                  <c:v>0.54114128647881399</c:v>
                </c:pt>
                <c:pt idx="2007">
                  <c:v>0.54372237927796097</c:v>
                </c:pt>
                <c:pt idx="2008">
                  <c:v>0.54469018576466</c:v>
                </c:pt>
                <c:pt idx="2009">
                  <c:v>0.54563410214728003</c:v>
                </c:pt>
                <c:pt idx="2010">
                  <c:v>0.54646626869877901</c:v>
                </c:pt>
                <c:pt idx="2011">
                  <c:v>0.54745861638936</c:v>
                </c:pt>
                <c:pt idx="2012">
                  <c:v>0.547674771032441</c:v>
                </c:pt>
                <c:pt idx="2013">
                  <c:v>0.547799061604757</c:v>
                </c:pt>
                <c:pt idx="2014">
                  <c:v>0.54780746455580498</c:v>
                </c:pt>
                <c:pt idx="2015">
                  <c:v>0.54803397415755895</c:v>
                </c:pt>
                <c:pt idx="2016">
                  <c:v>0.54836061092128496</c:v>
                </c:pt>
                <c:pt idx="2017">
                  <c:v>0.54888182903058202</c:v>
                </c:pt>
                <c:pt idx="2018">
                  <c:v>0.55012912694425098</c:v>
                </c:pt>
                <c:pt idx="2019">
                  <c:v>0.55042921278755697</c:v>
                </c:pt>
                <c:pt idx="2020">
                  <c:v>0.55046218280979098</c:v>
                </c:pt>
                <c:pt idx="2021">
                  <c:v>0.55091592217853602</c:v>
                </c:pt>
                <c:pt idx="2022">
                  <c:v>0.55100847180916901</c:v>
                </c:pt>
                <c:pt idx="2023">
                  <c:v>0.55220517743656405</c:v>
                </c:pt>
                <c:pt idx="2024">
                  <c:v>0.55231292627265804</c:v>
                </c:pt>
                <c:pt idx="2025">
                  <c:v>0.55265962728833695</c:v>
                </c:pt>
                <c:pt idx="2026">
                  <c:v>0.55319339465954198</c:v>
                </c:pt>
                <c:pt idx="2027">
                  <c:v>0.55396657487977796</c:v>
                </c:pt>
                <c:pt idx="2028">
                  <c:v>0.55437160969715904</c:v>
                </c:pt>
                <c:pt idx="2029">
                  <c:v>0.55511660883240299</c:v>
                </c:pt>
                <c:pt idx="2030">
                  <c:v>0.55532122109526705</c:v>
                </c:pt>
                <c:pt idx="2031">
                  <c:v>0.55543973890723197</c:v>
                </c:pt>
                <c:pt idx="2032">
                  <c:v>0.55595732308582402</c:v>
                </c:pt>
                <c:pt idx="2033">
                  <c:v>0.55614955701316404</c:v>
                </c:pt>
                <c:pt idx="2034">
                  <c:v>0.55657517782865795</c:v>
                </c:pt>
                <c:pt idx="2035">
                  <c:v>0.558282472057399</c:v>
                </c:pt>
                <c:pt idx="2036">
                  <c:v>0.55833068895286098</c:v>
                </c:pt>
                <c:pt idx="2037">
                  <c:v>0.55861005052673796</c:v>
                </c:pt>
                <c:pt idx="2038">
                  <c:v>0.55884440078561803</c:v>
                </c:pt>
                <c:pt idx="2039">
                  <c:v>0.55931397782995596</c:v>
                </c:pt>
                <c:pt idx="2040">
                  <c:v>0.56346511718462799</c:v>
                </c:pt>
                <c:pt idx="2041">
                  <c:v>0.56387934541022999</c:v>
                </c:pt>
                <c:pt idx="2042">
                  <c:v>0.56394590107496501</c:v>
                </c:pt>
                <c:pt idx="2043">
                  <c:v>0.56417608823927601</c:v>
                </c:pt>
                <c:pt idx="2044">
                  <c:v>0.56477935487740005</c:v>
                </c:pt>
                <c:pt idx="2045">
                  <c:v>0.56504692216920305</c:v>
                </c:pt>
                <c:pt idx="2046">
                  <c:v>0.56510052697751301</c:v>
                </c:pt>
                <c:pt idx="2047">
                  <c:v>0.56640765535012205</c:v>
                </c:pt>
                <c:pt idx="2048">
                  <c:v>0.56656797319588803</c:v>
                </c:pt>
                <c:pt idx="2049">
                  <c:v>0.56695940519183297</c:v>
                </c:pt>
                <c:pt idx="2050">
                  <c:v>0.56816674117066202</c:v>
                </c:pt>
                <c:pt idx="2051">
                  <c:v>0.56885970858670598</c:v>
                </c:pt>
                <c:pt idx="2052">
                  <c:v>0.56941111716665604</c:v>
                </c:pt>
                <c:pt idx="2053">
                  <c:v>0.56998458242375705</c:v>
                </c:pt>
                <c:pt idx="2054">
                  <c:v>0.57044013426096896</c:v>
                </c:pt>
                <c:pt idx="2055">
                  <c:v>0.57067222273552698</c:v>
                </c:pt>
                <c:pt idx="2056">
                  <c:v>0.57091257162862297</c:v>
                </c:pt>
                <c:pt idx="2057">
                  <c:v>0.57132001161327906</c:v>
                </c:pt>
                <c:pt idx="2058">
                  <c:v>0.57231688093130695</c:v>
                </c:pt>
                <c:pt idx="2059">
                  <c:v>0.57310063098626696</c:v>
                </c:pt>
                <c:pt idx="2060">
                  <c:v>0.57315659249782902</c:v>
                </c:pt>
                <c:pt idx="2061">
                  <c:v>0.57331030550780504</c:v>
                </c:pt>
                <c:pt idx="2062">
                  <c:v>0.57389191928855599</c:v>
                </c:pt>
                <c:pt idx="2063">
                  <c:v>0.57417772789037602</c:v>
                </c:pt>
                <c:pt idx="2064">
                  <c:v>0.57444938459073802</c:v>
                </c:pt>
                <c:pt idx="2065">
                  <c:v>0.57494777554404497</c:v>
                </c:pt>
                <c:pt idx="2066">
                  <c:v>0.57569238295382996</c:v>
                </c:pt>
                <c:pt idx="2067">
                  <c:v>0.57635630005111504</c:v>
                </c:pt>
                <c:pt idx="2068">
                  <c:v>0.57683365809667497</c:v>
                </c:pt>
                <c:pt idx="2069">
                  <c:v>0.577784753202919</c:v>
                </c:pt>
                <c:pt idx="2070">
                  <c:v>0.57896402464260899</c:v>
                </c:pt>
                <c:pt idx="2071">
                  <c:v>0.5790070521349</c:v>
                </c:pt>
                <c:pt idx="2072">
                  <c:v>0.579735940725989</c:v>
                </c:pt>
                <c:pt idx="2073">
                  <c:v>0.58373930226816895</c:v>
                </c:pt>
                <c:pt idx="2074">
                  <c:v>0.58389741711456999</c:v>
                </c:pt>
                <c:pt idx="2075">
                  <c:v>0.58397650934925205</c:v>
                </c:pt>
                <c:pt idx="2076">
                  <c:v>0.58435737034413004</c:v>
                </c:pt>
                <c:pt idx="2077">
                  <c:v>0.585713090449136</c:v>
                </c:pt>
                <c:pt idx="2078">
                  <c:v>0.58617213231070198</c:v>
                </c:pt>
                <c:pt idx="2079">
                  <c:v>0.58651410728529496</c:v>
                </c:pt>
                <c:pt idx="2080">
                  <c:v>0.589170130480137</c:v>
                </c:pt>
                <c:pt idx="2081">
                  <c:v>0.59043198881423598</c:v>
                </c:pt>
                <c:pt idx="2082">
                  <c:v>0.59081861463755703</c:v>
                </c:pt>
                <c:pt idx="2083">
                  <c:v>0.59187548012824998</c:v>
                </c:pt>
                <c:pt idx="2084">
                  <c:v>0.59495204055000595</c:v>
                </c:pt>
                <c:pt idx="2085">
                  <c:v>0.59717672636254504</c:v>
                </c:pt>
                <c:pt idx="2086">
                  <c:v>0.59778409478651195</c:v>
                </c:pt>
                <c:pt idx="2087">
                  <c:v>0.59963091336469398</c:v>
                </c:pt>
                <c:pt idx="2088">
                  <c:v>0.59970701809961602</c:v>
                </c:pt>
                <c:pt idx="2089">
                  <c:v>0.59979038529605</c:v>
                </c:pt>
                <c:pt idx="2090">
                  <c:v>0.59982893220313005</c:v>
                </c:pt>
                <c:pt idx="2091">
                  <c:v>0.60015194780290504</c:v>
                </c:pt>
                <c:pt idx="2092">
                  <c:v>0.60090136219589796</c:v>
                </c:pt>
                <c:pt idx="2093">
                  <c:v>0.60187999010713</c:v>
                </c:pt>
                <c:pt idx="2094">
                  <c:v>0.60422613769627098</c:v>
                </c:pt>
                <c:pt idx="2095">
                  <c:v>0.60505180949094195</c:v>
                </c:pt>
                <c:pt idx="2096">
                  <c:v>0.605587605843944</c:v>
                </c:pt>
                <c:pt idx="2097">
                  <c:v>0.60567070799365497</c:v>
                </c:pt>
                <c:pt idx="2098">
                  <c:v>0.60593367588316704</c:v>
                </c:pt>
                <c:pt idx="2099">
                  <c:v>0.60711176283005697</c:v>
                </c:pt>
                <c:pt idx="2100">
                  <c:v>0.60761458847286698</c:v>
                </c:pt>
                <c:pt idx="2101">
                  <c:v>0.60828224497280903</c:v>
                </c:pt>
                <c:pt idx="2102">
                  <c:v>0.60854994288950504</c:v>
                </c:pt>
                <c:pt idx="2103">
                  <c:v>0.609081116294653</c:v>
                </c:pt>
                <c:pt idx="2104">
                  <c:v>0.60945259077677205</c:v>
                </c:pt>
                <c:pt idx="2105">
                  <c:v>0.60957925854667805</c:v>
                </c:pt>
                <c:pt idx="2106">
                  <c:v>0.610458521733385</c:v>
                </c:pt>
                <c:pt idx="2107">
                  <c:v>0.610643174466174</c:v>
                </c:pt>
                <c:pt idx="2108">
                  <c:v>0.61111978271388101</c:v>
                </c:pt>
                <c:pt idx="2109">
                  <c:v>0.61263968711517602</c:v>
                </c:pt>
                <c:pt idx="2110">
                  <c:v>0.61290343758654997</c:v>
                </c:pt>
                <c:pt idx="2111">
                  <c:v>0.61417117213029204</c:v>
                </c:pt>
                <c:pt idx="2112">
                  <c:v>0.61476164237383402</c:v>
                </c:pt>
                <c:pt idx="2113">
                  <c:v>0.61629350627976298</c:v>
                </c:pt>
                <c:pt idx="2114">
                  <c:v>0.61648693891830297</c:v>
                </c:pt>
                <c:pt idx="2115">
                  <c:v>0.61774725801971697</c:v>
                </c:pt>
                <c:pt idx="2116">
                  <c:v>0.61821066209991604</c:v>
                </c:pt>
                <c:pt idx="2117">
                  <c:v>0.62038426668649105</c:v>
                </c:pt>
                <c:pt idx="2118">
                  <c:v>0.62151898590673005</c:v>
                </c:pt>
                <c:pt idx="2119">
                  <c:v>0.621810613960735</c:v>
                </c:pt>
                <c:pt idx="2120">
                  <c:v>0.62269145785479396</c:v>
                </c:pt>
                <c:pt idx="2121">
                  <c:v>0.62295046718303904</c:v>
                </c:pt>
                <c:pt idx="2122">
                  <c:v>0.62408097114809502</c:v>
                </c:pt>
                <c:pt idx="2123">
                  <c:v>0.62571279845370398</c:v>
                </c:pt>
                <c:pt idx="2124">
                  <c:v>0.62598184370052301</c:v>
                </c:pt>
                <c:pt idx="2125">
                  <c:v>0.62625628747301298</c:v>
                </c:pt>
                <c:pt idx="2126">
                  <c:v>0.62705387808846702</c:v>
                </c:pt>
                <c:pt idx="2127">
                  <c:v>0.627356476871058</c:v>
                </c:pt>
                <c:pt idx="2128">
                  <c:v>0.62774805745536799</c:v>
                </c:pt>
                <c:pt idx="2129">
                  <c:v>0.62786797505074798</c:v>
                </c:pt>
                <c:pt idx="2130">
                  <c:v>0.62864705117105901</c:v>
                </c:pt>
                <c:pt idx="2131">
                  <c:v>0.62926596633277299</c:v>
                </c:pt>
                <c:pt idx="2132">
                  <c:v>0.62951499936043698</c:v>
                </c:pt>
                <c:pt idx="2133">
                  <c:v>0.63110750232429202</c:v>
                </c:pt>
                <c:pt idx="2134">
                  <c:v>0.63147045262604096</c:v>
                </c:pt>
                <c:pt idx="2135">
                  <c:v>0.63280052555636301</c:v>
                </c:pt>
                <c:pt idx="2136">
                  <c:v>0.63280093578924101</c:v>
                </c:pt>
                <c:pt idx="2137">
                  <c:v>0.63347582604928598</c:v>
                </c:pt>
                <c:pt idx="2138">
                  <c:v>0.63540698215211899</c:v>
                </c:pt>
                <c:pt idx="2139">
                  <c:v>0.63592080516753902</c:v>
                </c:pt>
                <c:pt idx="2140">
                  <c:v>0.63643148595352095</c:v>
                </c:pt>
                <c:pt idx="2141">
                  <c:v>0.63646642800800501</c:v>
                </c:pt>
                <c:pt idx="2142">
                  <c:v>0.63687831218497304</c:v>
                </c:pt>
                <c:pt idx="2143">
                  <c:v>0.63755137991029998</c:v>
                </c:pt>
                <c:pt idx="2144">
                  <c:v>0.63835209166247997</c:v>
                </c:pt>
                <c:pt idx="2145">
                  <c:v>0.63852474425181305</c:v>
                </c:pt>
                <c:pt idx="2146">
                  <c:v>0.63944879056916903</c:v>
                </c:pt>
                <c:pt idx="2147">
                  <c:v>0.63952249311825005</c:v>
                </c:pt>
                <c:pt idx="2148">
                  <c:v>0.63955055161236796</c:v>
                </c:pt>
                <c:pt idx="2149">
                  <c:v>0.63987837825506899</c:v>
                </c:pt>
                <c:pt idx="2150">
                  <c:v>0.63993929233486202</c:v>
                </c:pt>
                <c:pt idx="2151">
                  <c:v>0.64008630465242899</c:v>
                </c:pt>
                <c:pt idx="2152">
                  <c:v>0.64095708584238698</c:v>
                </c:pt>
                <c:pt idx="2153">
                  <c:v>0.64104145419369496</c:v>
                </c:pt>
                <c:pt idx="2154">
                  <c:v>0.64186141599424995</c:v>
                </c:pt>
                <c:pt idx="2155">
                  <c:v>0.64214725835663</c:v>
                </c:pt>
                <c:pt idx="2156">
                  <c:v>0.642348682349834</c:v>
                </c:pt>
                <c:pt idx="2157">
                  <c:v>0.64343730912302799</c:v>
                </c:pt>
                <c:pt idx="2158">
                  <c:v>0.64355048849205498</c:v>
                </c:pt>
                <c:pt idx="2159">
                  <c:v>0.64500385504027702</c:v>
                </c:pt>
                <c:pt idx="2160">
                  <c:v>0.64506983895787795</c:v>
                </c:pt>
                <c:pt idx="2161">
                  <c:v>0.64536454602067705</c:v>
                </c:pt>
                <c:pt idx="2162">
                  <c:v>0.64589218854736896</c:v>
                </c:pt>
                <c:pt idx="2163">
                  <c:v>0.64600705869944397</c:v>
                </c:pt>
                <c:pt idx="2164">
                  <c:v>0.646192749911077</c:v>
                </c:pt>
                <c:pt idx="2165">
                  <c:v>0.64735737734549104</c:v>
                </c:pt>
                <c:pt idx="2166">
                  <c:v>0.64741155387292904</c:v>
                </c:pt>
                <c:pt idx="2167">
                  <c:v>0.64907253967245704</c:v>
                </c:pt>
                <c:pt idx="2168">
                  <c:v>0.65023428061032895</c:v>
                </c:pt>
                <c:pt idx="2169">
                  <c:v>0.65072900275263901</c:v>
                </c:pt>
                <c:pt idx="2170">
                  <c:v>0.651040468992512</c:v>
                </c:pt>
                <c:pt idx="2171">
                  <c:v>0.65115110562332001</c:v>
                </c:pt>
                <c:pt idx="2172">
                  <c:v>0.65127127875711699</c:v>
                </c:pt>
                <c:pt idx="2173">
                  <c:v>0.65173727919970303</c:v>
                </c:pt>
                <c:pt idx="2174">
                  <c:v>0.65232407933048697</c:v>
                </c:pt>
                <c:pt idx="2175">
                  <c:v>0.65268494162683899</c:v>
                </c:pt>
                <c:pt idx="2176">
                  <c:v>0.65323254785717599</c:v>
                </c:pt>
                <c:pt idx="2177">
                  <c:v>0.65364387856767503</c:v>
                </c:pt>
                <c:pt idx="2178">
                  <c:v>0.65367245723310097</c:v>
                </c:pt>
                <c:pt idx="2179">
                  <c:v>0.65494929269274904</c:v>
                </c:pt>
                <c:pt idx="2180">
                  <c:v>0.65513514684322705</c:v>
                </c:pt>
                <c:pt idx="2181">
                  <c:v>0.65577003207960904</c:v>
                </c:pt>
                <c:pt idx="2182">
                  <c:v>0.65587228925613195</c:v>
                </c:pt>
                <c:pt idx="2183">
                  <c:v>0.65646876926129305</c:v>
                </c:pt>
                <c:pt idx="2184">
                  <c:v>0.65666928118856405</c:v>
                </c:pt>
                <c:pt idx="2185">
                  <c:v>0.65692247505077295</c:v>
                </c:pt>
                <c:pt idx="2186">
                  <c:v>0.65693666906284898</c:v>
                </c:pt>
                <c:pt idx="2187">
                  <c:v>0.65710977829664796</c:v>
                </c:pt>
                <c:pt idx="2188">
                  <c:v>0.65764214289651002</c:v>
                </c:pt>
                <c:pt idx="2189">
                  <c:v>0.65821120570712499</c:v>
                </c:pt>
                <c:pt idx="2190">
                  <c:v>0.65828104199356197</c:v>
                </c:pt>
                <c:pt idx="2191">
                  <c:v>0.65834422497018397</c:v>
                </c:pt>
                <c:pt idx="2192">
                  <c:v>0.65912174874767604</c:v>
                </c:pt>
                <c:pt idx="2193">
                  <c:v>0.65930355225050796</c:v>
                </c:pt>
                <c:pt idx="2194">
                  <c:v>0.65948576472037301</c:v>
                </c:pt>
                <c:pt idx="2195">
                  <c:v>0.65970910281146999</c:v>
                </c:pt>
                <c:pt idx="2196">
                  <c:v>0.65982574864266097</c:v>
                </c:pt>
                <c:pt idx="2197">
                  <c:v>0.66033066338646595</c:v>
                </c:pt>
                <c:pt idx="2198">
                  <c:v>0.66222204147288499</c:v>
                </c:pt>
                <c:pt idx="2199">
                  <c:v>0.66307075348351696</c:v>
                </c:pt>
                <c:pt idx="2200">
                  <c:v>0.66324372363023798</c:v>
                </c:pt>
                <c:pt idx="2201">
                  <c:v>0.66327058223052504</c:v>
                </c:pt>
                <c:pt idx="2202">
                  <c:v>0.66502754974077904</c:v>
                </c:pt>
                <c:pt idx="2203">
                  <c:v>0.66690541020907701</c:v>
                </c:pt>
                <c:pt idx="2204">
                  <c:v>0.66697659564825096</c:v>
                </c:pt>
                <c:pt idx="2205">
                  <c:v>0.66720675585435196</c:v>
                </c:pt>
                <c:pt idx="2206">
                  <c:v>0.667349933388939</c:v>
                </c:pt>
                <c:pt idx="2207">
                  <c:v>0.66740815459202996</c:v>
                </c:pt>
                <c:pt idx="2208">
                  <c:v>0.66755798905821795</c:v>
                </c:pt>
                <c:pt idx="2209">
                  <c:v>0.66768429781642302</c:v>
                </c:pt>
                <c:pt idx="2210">
                  <c:v>0.66785592253371096</c:v>
                </c:pt>
                <c:pt idx="2211">
                  <c:v>0.66789287015435295</c:v>
                </c:pt>
                <c:pt idx="2212">
                  <c:v>0.66793806519235999</c:v>
                </c:pt>
                <c:pt idx="2213">
                  <c:v>0.66797989504628497</c:v>
                </c:pt>
                <c:pt idx="2214">
                  <c:v>0.66802181548384099</c:v>
                </c:pt>
                <c:pt idx="2215">
                  <c:v>0.67037522914071002</c:v>
                </c:pt>
                <c:pt idx="2216">
                  <c:v>0.670454138280274</c:v>
                </c:pt>
                <c:pt idx="2217">
                  <c:v>0.67304627128316796</c:v>
                </c:pt>
                <c:pt idx="2218">
                  <c:v>0.67333019346367196</c:v>
                </c:pt>
                <c:pt idx="2219">
                  <c:v>0.67337316595428198</c:v>
                </c:pt>
                <c:pt idx="2220">
                  <c:v>0.67379173199856401</c:v>
                </c:pt>
                <c:pt idx="2221">
                  <c:v>0.67394991664632797</c:v>
                </c:pt>
                <c:pt idx="2222">
                  <c:v>0.67447821856179102</c:v>
                </c:pt>
                <c:pt idx="2223">
                  <c:v>0.67528548526077703</c:v>
                </c:pt>
                <c:pt idx="2224">
                  <c:v>0.67594249236426895</c:v>
                </c:pt>
                <c:pt idx="2225">
                  <c:v>0.67645610224805797</c:v>
                </c:pt>
                <c:pt idx="2226">
                  <c:v>0.67657357080162295</c:v>
                </c:pt>
                <c:pt idx="2227">
                  <c:v>0.67764122391805803</c:v>
                </c:pt>
                <c:pt idx="2228">
                  <c:v>0.67912905122239298</c:v>
                </c:pt>
                <c:pt idx="2229">
                  <c:v>0.679151873835797</c:v>
                </c:pt>
                <c:pt idx="2230">
                  <c:v>0.67937800552786098</c:v>
                </c:pt>
                <c:pt idx="2231">
                  <c:v>0.67980258243203195</c:v>
                </c:pt>
                <c:pt idx="2232">
                  <c:v>0.68017809757341396</c:v>
                </c:pt>
                <c:pt idx="2233">
                  <c:v>0.680205395248349</c:v>
                </c:pt>
                <c:pt idx="2234">
                  <c:v>0.68028107359790302</c:v>
                </c:pt>
                <c:pt idx="2235">
                  <c:v>0.68161377296036396</c:v>
                </c:pt>
                <c:pt idx="2236">
                  <c:v>0.68200901039963402</c:v>
                </c:pt>
                <c:pt idx="2237">
                  <c:v>0.68272242473326195</c:v>
                </c:pt>
                <c:pt idx="2238">
                  <c:v>0.68367625668516896</c:v>
                </c:pt>
                <c:pt idx="2239">
                  <c:v>0.68374610508633304</c:v>
                </c:pt>
                <c:pt idx="2240">
                  <c:v>0.68486571603643398</c:v>
                </c:pt>
                <c:pt idx="2241">
                  <c:v>0.68489616720172097</c:v>
                </c:pt>
                <c:pt idx="2242">
                  <c:v>0.68505679596555902</c:v>
                </c:pt>
                <c:pt idx="2243">
                  <c:v>0.685537171263364</c:v>
                </c:pt>
                <c:pt idx="2244">
                  <c:v>0.68556628147487397</c:v>
                </c:pt>
                <c:pt idx="2245">
                  <c:v>0.68557959421514802</c:v>
                </c:pt>
                <c:pt idx="2246">
                  <c:v>0.685972786015147</c:v>
                </c:pt>
                <c:pt idx="2247">
                  <c:v>0.68629879827696505</c:v>
                </c:pt>
                <c:pt idx="2248">
                  <c:v>0.687476336235889</c:v>
                </c:pt>
                <c:pt idx="2249">
                  <c:v>0.687578243667194</c:v>
                </c:pt>
                <c:pt idx="2250">
                  <c:v>0.68955282119738803</c:v>
                </c:pt>
                <c:pt idx="2251">
                  <c:v>0.68976298376309997</c:v>
                </c:pt>
                <c:pt idx="2252">
                  <c:v>0.68985686628090703</c:v>
                </c:pt>
                <c:pt idx="2253">
                  <c:v>0.69039024512174396</c:v>
                </c:pt>
                <c:pt idx="2254">
                  <c:v>0.69047211229067595</c:v>
                </c:pt>
                <c:pt idx="2255">
                  <c:v>0.69092493488392503</c:v>
                </c:pt>
                <c:pt idx="2256">
                  <c:v>0.69098554889743202</c:v>
                </c:pt>
                <c:pt idx="2257">
                  <c:v>0.69132599563552699</c:v>
                </c:pt>
                <c:pt idx="2258">
                  <c:v>0.69149502719605005</c:v>
                </c:pt>
                <c:pt idx="2259">
                  <c:v>0.69294906831042402</c:v>
                </c:pt>
                <c:pt idx="2260">
                  <c:v>0.69323610916679901</c:v>
                </c:pt>
                <c:pt idx="2261">
                  <c:v>0.69447480025780095</c:v>
                </c:pt>
                <c:pt idx="2262">
                  <c:v>0.69448451305541203</c:v>
                </c:pt>
                <c:pt idx="2263">
                  <c:v>0.69466024802345305</c:v>
                </c:pt>
                <c:pt idx="2264">
                  <c:v>0.69701651021089295</c:v>
                </c:pt>
                <c:pt idx="2265">
                  <c:v>0.69769858818757102</c:v>
                </c:pt>
                <c:pt idx="2266">
                  <c:v>0.69851636241905901</c:v>
                </c:pt>
                <c:pt idx="2267">
                  <c:v>0.698972346501891</c:v>
                </c:pt>
                <c:pt idx="2268">
                  <c:v>0.70008017664594002</c:v>
                </c:pt>
                <c:pt idx="2269">
                  <c:v>0.70040812257044605</c:v>
                </c:pt>
                <c:pt idx="2270">
                  <c:v>0.70118187128851694</c:v>
                </c:pt>
                <c:pt idx="2271">
                  <c:v>0.702016891130118</c:v>
                </c:pt>
                <c:pt idx="2272">
                  <c:v>0.70212263757400295</c:v>
                </c:pt>
                <c:pt idx="2273">
                  <c:v>0.70241931967268401</c:v>
                </c:pt>
                <c:pt idx="2274">
                  <c:v>0.70294870171246704</c:v>
                </c:pt>
                <c:pt idx="2275">
                  <c:v>0.704121118652693</c:v>
                </c:pt>
                <c:pt idx="2276">
                  <c:v>0.70463236959018505</c:v>
                </c:pt>
                <c:pt idx="2277">
                  <c:v>0.70480247659098505</c:v>
                </c:pt>
                <c:pt idx="2278">
                  <c:v>0.70533719389681004</c:v>
                </c:pt>
                <c:pt idx="2279">
                  <c:v>0.70544132176614005</c:v>
                </c:pt>
                <c:pt idx="2280">
                  <c:v>0.70566960041492999</c:v>
                </c:pt>
                <c:pt idx="2281">
                  <c:v>0.70586059715557403</c:v>
                </c:pt>
                <c:pt idx="2282">
                  <c:v>0.70592608817606195</c:v>
                </c:pt>
                <c:pt idx="2283">
                  <c:v>0.70773430865869902</c:v>
                </c:pt>
                <c:pt idx="2284">
                  <c:v>0.70787244705505803</c:v>
                </c:pt>
                <c:pt idx="2285">
                  <c:v>0.70915058516552898</c:v>
                </c:pt>
                <c:pt idx="2286">
                  <c:v>0.70932082653824302</c:v>
                </c:pt>
                <c:pt idx="2287">
                  <c:v>0.70958937776625497</c:v>
                </c:pt>
                <c:pt idx="2288">
                  <c:v>0.71042207309465299</c:v>
                </c:pt>
                <c:pt idx="2289">
                  <c:v>0.71135532097356602</c:v>
                </c:pt>
                <c:pt idx="2290">
                  <c:v>0.71165251112579198</c:v>
                </c:pt>
                <c:pt idx="2291">
                  <c:v>0.71179788110582698</c:v>
                </c:pt>
                <c:pt idx="2292">
                  <c:v>0.71226886038496495</c:v>
                </c:pt>
                <c:pt idx="2293">
                  <c:v>0.71314684092195302</c:v>
                </c:pt>
                <c:pt idx="2294">
                  <c:v>0.71457735517948595</c:v>
                </c:pt>
                <c:pt idx="2295">
                  <c:v>0.71460518360129399</c:v>
                </c:pt>
                <c:pt idx="2296">
                  <c:v>0.71478159523881102</c:v>
                </c:pt>
                <c:pt idx="2297">
                  <c:v>0.71479840266949901</c:v>
                </c:pt>
                <c:pt idx="2298">
                  <c:v>0.71694787352027001</c:v>
                </c:pt>
                <c:pt idx="2299">
                  <c:v>0.71744583634512804</c:v>
                </c:pt>
                <c:pt idx="2300">
                  <c:v>0.71749598498699496</c:v>
                </c:pt>
                <c:pt idx="2301">
                  <c:v>0.71840910650545298</c:v>
                </c:pt>
                <c:pt idx="2302">
                  <c:v>0.71873777860160803</c:v>
                </c:pt>
                <c:pt idx="2303">
                  <c:v>0.71996272387153604</c:v>
                </c:pt>
                <c:pt idx="2304">
                  <c:v>0.72012290747640295</c:v>
                </c:pt>
                <c:pt idx="2305">
                  <c:v>0.72048869085865597</c:v>
                </c:pt>
                <c:pt idx="2306">
                  <c:v>0.72085585379290695</c:v>
                </c:pt>
                <c:pt idx="2307">
                  <c:v>0.72110448934433402</c:v>
                </c:pt>
                <c:pt idx="2308">
                  <c:v>0.72112038507393905</c:v>
                </c:pt>
                <c:pt idx="2309">
                  <c:v>0.72203420588356304</c:v>
                </c:pt>
                <c:pt idx="2310">
                  <c:v>0.72225817360296196</c:v>
                </c:pt>
                <c:pt idx="2311">
                  <c:v>0.72304973238155701</c:v>
                </c:pt>
                <c:pt idx="2312">
                  <c:v>0.72331280896491301</c:v>
                </c:pt>
                <c:pt idx="2313">
                  <c:v>0.72627955454892601</c:v>
                </c:pt>
                <c:pt idx="2314">
                  <c:v>0.72858644498876401</c:v>
                </c:pt>
                <c:pt idx="2315">
                  <c:v>0.72905681685730295</c:v>
                </c:pt>
                <c:pt idx="2316">
                  <c:v>0.729688656005406</c:v>
                </c:pt>
                <c:pt idx="2317">
                  <c:v>0.73181121387350001</c:v>
                </c:pt>
                <c:pt idx="2318">
                  <c:v>0.73251586305895799</c:v>
                </c:pt>
                <c:pt idx="2319">
                  <c:v>0.732937162974168</c:v>
                </c:pt>
                <c:pt idx="2320">
                  <c:v>0.73307088964133504</c:v>
                </c:pt>
                <c:pt idx="2321">
                  <c:v>0.73330921280377204</c:v>
                </c:pt>
                <c:pt idx="2322">
                  <c:v>0.73350873719861198</c:v>
                </c:pt>
                <c:pt idx="2323">
                  <c:v>0.73359564930811505</c:v>
                </c:pt>
                <c:pt idx="2324">
                  <c:v>0.73496337785808497</c:v>
                </c:pt>
                <c:pt idx="2325">
                  <c:v>0.73517773988234503</c:v>
                </c:pt>
                <c:pt idx="2326">
                  <c:v>0.73554453302515399</c:v>
                </c:pt>
                <c:pt idx="2327">
                  <c:v>0.73560176920332498</c:v>
                </c:pt>
                <c:pt idx="2328">
                  <c:v>0.73586643263822704</c:v>
                </c:pt>
                <c:pt idx="2329">
                  <c:v>0.73596160552705303</c:v>
                </c:pt>
                <c:pt idx="2330">
                  <c:v>0.73610840611610495</c:v>
                </c:pt>
                <c:pt idx="2331">
                  <c:v>0.73641447412413996</c:v>
                </c:pt>
                <c:pt idx="2332">
                  <c:v>0.73678171180886998</c:v>
                </c:pt>
                <c:pt idx="2333">
                  <c:v>0.736882315902608</c:v>
                </c:pt>
                <c:pt idx="2334">
                  <c:v>0.73767072587233595</c:v>
                </c:pt>
                <c:pt idx="2335">
                  <c:v>0.73973533256660395</c:v>
                </c:pt>
                <c:pt idx="2336">
                  <c:v>0.740590442141418</c:v>
                </c:pt>
                <c:pt idx="2337">
                  <c:v>0.74192649654133003</c:v>
                </c:pt>
                <c:pt idx="2338">
                  <c:v>0.74241997410695404</c:v>
                </c:pt>
                <c:pt idx="2339">
                  <c:v>0.74296238269578196</c:v>
                </c:pt>
                <c:pt idx="2340">
                  <c:v>0.74344423057946196</c:v>
                </c:pt>
                <c:pt idx="2341">
                  <c:v>0.74469927040139805</c:v>
                </c:pt>
                <c:pt idx="2342">
                  <c:v>0.74476003316271999</c:v>
                </c:pt>
                <c:pt idx="2343">
                  <c:v>0.74512605402302801</c:v>
                </c:pt>
                <c:pt idx="2344">
                  <c:v>0.745524034086677</c:v>
                </c:pt>
                <c:pt idx="2345">
                  <c:v>0.74801437327718401</c:v>
                </c:pt>
                <c:pt idx="2346">
                  <c:v>0.74982293157013002</c:v>
                </c:pt>
                <c:pt idx="2347">
                  <c:v>0.75042781544015302</c:v>
                </c:pt>
                <c:pt idx="2348">
                  <c:v>0.75266985877117099</c:v>
                </c:pt>
                <c:pt idx="2349">
                  <c:v>0.75291269379458703</c:v>
                </c:pt>
                <c:pt idx="2350">
                  <c:v>0.75367818113868901</c:v>
                </c:pt>
                <c:pt idx="2351">
                  <c:v>0.75424852478565296</c:v>
                </c:pt>
                <c:pt idx="2352">
                  <c:v>0.75460077248090596</c:v>
                </c:pt>
                <c:pt idx="2353">
                  <c:v>0.755939790856337</c:v>
                </c:pt>
                <c:pt idx="2354">
                  <c:v>0.75724600608634596</c:v>
                </c:pt>
                <c:pt idx="2355">
                  <c:v>0.75855038808892306</c:v>
                </c:pt>
                <c:pt idx="2356">
                  <c:v>0.75862399103097</c:v>
                </c:pt>
                <c:pt idx="2357">
                  <c:v>0.75877750078476702</c:v>
                </c:pt>
                <c:pt idx="2358">
                  <c:v>0.75917993850332699</c:v>
                </c:pt>
                <c:pt idx="2359">
                  <c:v>0.76089987968238804</c:v>
                </c:pt>
                <c:pt idx="2360">
                  <c:v>0.761696796353452</c:v>
                </c:pt>
                <c:pt idx="2361">
                  <c:v>0.76218956404558103</c:v>
                </c:pt>
                <c:pt idx="2362">
                  <c:v>0.76457855558201104</c:v>
                </c:pt>
                <c:pt idx="2363">
                  <c:v>0.76482754030251299</c:v>
                </c:pt>
                <c:pt idx="2364">
                  <c:v>0.76541181588893104</c:v>
                </c:pt>
                <c:pt idx="2365">
                  <c:v>0.76597902988020095</c:v>
                </c:pt>
                <c:pt idx="2366">
                  <c:v>0.76628966521402397</c:v>
                </c:pt>
                <c:pt idx="2367">
                  <c:v>0.76669661325401095</c:v>
                </c:pt>
                <c:pt idx="2368">
                  <c:v>0.76723242833705896</c:v>
                </c:pt>
                <c:pt idx="2369">
                  <c:v>0.76749517561772895</c:v>
                </c:pt>
                <c:pt idx="2370">
                  <c:v>0.76853396265709195</c:v>
                </c:pt>
                <c:pt idx="2371">
                  <c:v>0.76996459775597803</c:v>
                </c:pt>
                <c:pt idx="2372">
                  <c:v>0.77030791345068605</c:v>
                </c:pt>
                <c:pt idx="2373">
                  <c:v>0.77098364645568096</c:v>
                </c:pt>
                <c:pt idx="2374">
                  <c:v>0.77179800190895897</c:v>
                </c:pt>
                <c:pt idx="2375">
                  <c:v>0.77222839603732996</c:v>
                </c:pt>
                <c:pt idx="2376">
                  <c:v>0.77231425043093205</c:v>
                </c:pt>
                <c:pt idx="2377">
                  <c:v>0.77307309733623297</c:v>
                </c:pt>
                <c:pt idx="2378">
                  <c:v>0.77338524422745902</c:v>
                </c:pt>
                <c:pt idx="2379">
                  <c:v>0.77342054171803698</c:v>
                </c:pt>
                <c:pt idx="2380">
                  <c:v>0.77390566870445099</c:v>
                </c:pt>
                <c:pt idx="2381">
                  <c:v>0.77391669929013995</c:v>
                </c:pt>
                <c:pt idx="2382">
                  <c:v>0.77393776120292401</c:v>
                </c:pt>
                <c:pt idx="2383">
                  <c:v>0.77455265453574595</c:v>
                </c:pt>
                <c:pt idx="2384">
                  <c:v>0.775094969696278</c:v>
                </c:pt>
                <c:pt idx="2385">
                  <c:v>0.77659191400251504</c:v>
                </c:pt>
                <c:pt idx="2386">
                  <c:v>0.77664025072842902</c:v>
                </c:pt>
                <c:pt idx="2387">
                  <c:v>0.77756381149018905</c:v>
                </c:pt>
                <c:pt idx="2388">
                  <c:v>0.77812611613942995</c:v>
                </c:pt>
                <c:pt idx="2389">
                  <c:v>0.77839505749502003</c:v>
                </c:pt>
                <c:pt idx="2390">
                  <c:v>0.77870478543496402</c:v>
                </c:pt>
                <c:pt idx="2391">
                  <c:v>0.77943714375739503</c:v>
                </c:pt>
                <c:pt idx="2392">
                  <c:v>0.78024891501326599</c:v>
                </c:pt>
                <c:pt idx="2393">
                  <c:v>0.78027529736316903</c:v>
                </c:pt>
                <c:pt idx="2394">
                  <c:v>0.78063338681836403</c:v>
                </c:pt>
                <c:pt idx="2395">
                  <c:v>0.781597588250173</c:v>
                </c:pt>
                <c:pt idx="2396">
                  <c:v>0.78342303742075903</c:v>
                </c:pt>
                <c:pt idx="2397">
                  <c:v>0.78514794084927597</c:v>
                </c:pt>
                <c:pt idx="2398">
                  <c:v>0.78560271508471902</c:v>
                </c:pt>
                <c:pt idx="2399">
                  <c:v>0.78612279087918902</c:v>
                </c:pt>
                <c:pt idx="2400">
                  <c:v>0.78658007896144799</c:v>
                </c:pt>
                <c:pt idx="2401">
                  <c:v>0.78708701625627997</c:v>
                </c:pt>
                <c:pt idx="2402">
                  <c:v>0.787346306817021</c:v>
                </c:pt>
                <c:pt idx="2403">
                  <c:v>0.78745550011855303</c:v>
                </c:pt>
                <c:pt idx="2404">
                  <c:v>0.78936308076644701</c:v>
                </c:pt>
                <c:pt idx="2405">
                  <c:v>0.78936890756886102</c:v>
                </c:pt>
                <c:pt idx="2406">
                  <c:v>0.79064466341334205</c:v>
                </c:pt>
                <c:pt idx="2407">
                  <c:v>0.79108128760652796</c:v>
                </c:pt>
                <c:pt idx="2408">
                  <c:v>0.792724804664935</c:v>
                </c:pt>
                <c:pt idx="2409">
                  <c:v>0.79289948760315199</c:v>
                </c:pt>
                <c:pt idx="2410">
                  <c:v>0.79373097764880896</c:v>
                </c:pt>
                <c:pt idx="2411">
                  <c:v>0.79450279696941295</c:v>
                </c:pt>
                <c:pt idx="2412">
                  <c:v>0.79511163798259199</c:v>
                </c:pt>
                <c:pt idx="2413">
                  <c:v>0.79655985659968498</c:v>
                </c:pt>
                <c:pt idx="2414">
                  <c:v>0.79689731114163698</c:v>
                </c:pt>
                <c:pt idx="2415">
                  <c:v>0.79731598015453098</c:v>
                </c:pt>
                <c:pt idx="2416">
                  <c:v>0.79762497397203902</c:v>
                </c:pt>
                <c:pt idx="2417">
                  <c:v>0.79763513852539203</c:v>
                </c:pt>
                <c:pt idx="2418">
                  <c:v>0.79807232529684002</c:v>
                </c:pt>
                <c:pt idx="2419">
                  <c:v>0.79959732670030104</c:v>
                </c:pt>
                <c:pt idx="2420">
                  <c:v>0.80098720477882401</c:v>
                </c:pt>
                <c:pt idx="2421">
                  <c:v>0.80102232717558197</c:v>
                </c:pt>
                <c:pt idx="2422">
                  <c:v>0.80118207624592597</c:v>
                </c:pt>
                <c:pt idx="2423">
                  <c:v>0.80126038216654105</c:v>
                </c:pt>
                <c:pt idx="2424">
                  <c:v>0.80202611124114997</c:v>
                </c:pt>
                <c:pt idx="2425">
                  <c:v>0.80348083695787598</c:v>
                </c:pt>
                <c:pt idx="2426">
                  <c:v>0.80378545229887</c:v>
                </c:pt>
                <c:pt idx="2427">
                  <c:v>0.80466551150370702</c:v>
                </c:pt>
                <c:pt idx="2428">
                  <c:v>0.80497845667856005</c:v>
                </c:pt>
                <c:pt idx="2429">
                  <c:v>0.80535898736534395</c:v>
                </c:pt>
                <c:pt idx="2430">
                  <c:v>0.805697900689896</c:v>
                </c:pt>
                <c:pt idx="2431">
                  <c:v>0.80573473809591101</c:v>
                </c:pt>
                <c:pt idx="2432">
                  <c:v>0.80592222525762602</c:v>
                </c:pt>
                <c:pt idx="2433">
                  <c:v>0.80626476325510299</c:v>
                </c:pt>
                <c:pt idx="2434">
                  <c:v>0.80737077301883697</c:v>
                </c:pt>
                <c:pt idx="2435">
                  <c:v>0.80770522189874205</c:v>
                </c:pt>
                <c:pt idx="2436">
                  <c:v>0.80819898143059399</c:v>
                </c:pt>
                <c:pt idx="2437">
                  <c:v>0.80885707476204805</c:v>
                </c:pt>
                <c:pt idx="2438">
                  <c:v>0.80913839748594396</c:v>
                </c:pt>
                <c:pt idx="2439">
                  <c:v>0.80971677302281397</c:v>
                </c:pt>
                <c:pt idx="2440">
                  <c:v>0.81088818195260604</c:v>
                </c:pt>
                <c:pt idx="2441">
                  <c:v>0.81135448770526697</c:v>
                </c:pt>
                <c:pt idx="2442">
                  <c:v>0.81146725626106497</c:v>
                </c:pt>
                <c:pt idx="2443">
                  <c:v>0.81157531165572205</c:v>
                </c:pt>
                <c:pt idx="2444">
                  <c:v>0.81334729489403801</c:v>
                </c:pt>
                <c:pt idx="2445">
                  <c:v>0.81401349483585494</c:v>
                </c:pt>
                <c:pt idx="2446">
                  <c:v>0.81410400604740296</c:v>
                </c:pt>
                <c:pt idx="2447">
                  <c:v>0.81425483424924505</c:v>
                </c:pt>
                <c:pt idx="2448">
                  <c:v>0.81440456041223497</c:v>
                </c:pt>
                <c:pt idx="2449">
                  <c:v>0.81488287517757996</c:v>
                </c:pt>
                <c:pt idx="2450">
                  <c:v>0.81547266988912404</c:v>
                </c:pt>
                <c:pt idx="2451">
                  <c:v>0.81548328467620801</c:v>
                </c:pt>
                <c:pt idx="2452">
                  <c:v>0.81563626502092601</c:v>
                </c:pt>
                <c:pt idx="2453">
                  <c:v>0.81588876857206205</c:v>
                </c:pt>
                <c:pt idx="2454">
                  <c:v>0.81650695053061895</c:v>
                </c:pt>
                <c:pt idx="2455">
                  <c:v>0.81678021625057096</c:v>
                </c:pt>
                <c:pt idx="2456">
                  <c:v>0.81834909960803004</c:v>
                </c:pt>
                <c:pt idx="2457">
                  <c:v>0.81889652014326397</c:v>
                </c:pt>
                <c:pt idx="2458">
                  <c:v>0.81925820423692597</c:v>
                </c:pt>
                <c:pt idx="2459">
                  <c:v>0.81952396565821595</c:v>
                </c:pt>
                <c:pt idx="2460">
                  <c:v>0.82047627878277596</c:v>
                </c:pt>
                <c:pt idx="2461">
                  <c:v>0.82049037781906797</c:v>
                </c:pt>
                <c:pt idx="2462">
                  <c:v>0.82123270351616595</c:v>
                </c:pt>
                <c:pt idx="2463">
                  <c:v>0.82123585367670504</c:v>
                </c:pt>
                <c:pt idx="2464">
                  <c:v>0.82133441469247803</c:v>
                </c:pt>
                <c:pt idx="2465">
                  <c:v>0.82232721142521703</c:v>
                </c:pt>
                <c:pt idx="2466">
                  <c:v>0.82386560331415704</c:v>
                </c:pt>
                <c:pt idx="2467">
                  <c:v>0.82424104451812097</c:v>
                </c:pt>
                <c:pt idx="2468">
                  <c:v>0.82443888494175599</c:v>
                </c:pt>
                <c:pt idx="2469">
                  <c:v>0.82460479495785399</c:v>
                </c:pt>
                <c:pt idx="2470">
                  <c:v>0.82475313596367295</c:v>
                </c:pt>
                <c:pt idx="2471">
                  <c:v>0.82564407280278396</c:v>
                </c:pt>
                <c:pt idx="2472">
                  <c:v>0.82621267574245705</c:v>
                </c:pt>
                <c:pt idx="2473">
                  <c:v>0.82664919672885195</c:v>
                </c:pt>
                <c:pt idx="2474">
                  <c:v>0.82710300356047695</c:v>
                </c:pt>
                <c:pt idx="2475">
                  <c:v>0.82733127804705298</c:v>
                </c:pt>
                <c:pt idx="2476">
                  <c:v>0.82735706031860501</c:v>
                </c:pt>
                <c:pt idx="2477">
                  <c:v>0.82740149139844898</c:v>
                </c:pt>
                <c:pt idx="2478">
                  <c:v>0.82753963708720302</c:v>
                </c:pt>
                <c:pt idx="2479">
                  <c:v>0.82768612841744604</c:v>
                </c:pt>
                <c:pt idx="2480">
                  <c:v>0.82791190997761099</c:v>
                </c:pt>
                <c:pt idx="2481">
                  <c:v>0.82984981425098603</c:v>
                </c:pt>
                <c:pt idx="2482">
                  <c:v>0.83025992791883496</c:v>
                </c:pt>
                <c:pt idx="2483">
                  <c:v>0.83053838874011598</c:v>
                </c:pt>
                <c:pt idx="2484">
                  <c:v>0.831670952876856</c:v>
                </c:pt>
                <c:pt idx="2485">
                  <c:v>0.83378870866744903</c:v>
                </c:pt>
                <c:pt idx="2486">
                  <c:v>0.83379510721696903</c:v>
                </c:pt>
                <c:pt idx="2487">
                  <c:v>0.834770114184467</c:v>
                </c:pt>
                <c:pt idx="2488">
                  <c:v>0.83560140500785196</c:v>
                </c:pt>
                <c:pt idx="2489">
                  <c:v>0.83649777201715603</c:v>
                </c:pt>
                <c:pt idx="2490">
                  <c:v>0.83657081485377305</c:v>
                </c:pt>
                <c:pt idx="2491">
                  <c:v>0.83725727649926096</c:v>
                </c:pt>
                <c:pt idx="2492">
                  <c:v>0.841562804304123</c:v>
                </c:pt>
                <c:pt idx="2493">
                  <c:v>0.84181419073225505</c:v>
                </c:pt>
                <c:pt idx="2494">
                  <c:v>0.84212124311149905</c:v>
                </c:pt>
                <c:pt idx="2495">
                  <c:v>0.84240322993207395</c:v>
                </c:pt>
                <c:pt idx="2496">
                  <c:v>0.84281651407390401</c:v>
                </c:pt>
                <c:pt idx="2497">
                  <c:v>0.84429372621796495</c:v>
                </c:pt>
                <c:pt idx="2498">
                  <c:v>0.84501241543593397</c:v>
                </c:pt>
                <c:pt idx="2499">
                  <c:v>0.84513290585449696</c:v>
                </c:pt>
                <c:pt idx="2500">
                  <c:v>0.84578680119432403</c:v>
                </c:pt>
                <c:pt idx="2501">
                  <c:v>0.84652142565052202</c:v>
                </c:pt>
                <c:pt idx="2502">
                  <c:v>0.84660646057288202</c:v>
                </c:pt>
                <c:pt idx="2503">
                  <c:v>0.849757783652905</c:v>
                </c:pt>
                <c:pt idx="2504">
                  <c:v>0.85007233706681196</c:v>
                </c:pt>
                <c:pt idx="2505">
                  <c:v>0.85036851883984099</c:v>
                </c:pt>
                <c:pt idx="2506">
                  <c:v>0.85045665331343501</c:v>
                </c:pt>
                <c:pt idx="2507">
                  <c:v>0.85135673063514095</c:v>
                </c:pt>
                <c:pt idx="2508">
                  <c:v>0.85156418010338997</c:v>
                </c:pt>
                <c:pt idx="2509">
                  <c:v>0.85337679867823701</c:v>
                </c:pt>
                <c:pt idx="2510">
                  <c:v>0.85339196995937505</c:v>
                </c:pt>
                <c:pt idx="2511">
                  <c:v>0.85437933961116896</c:v>
                </c:pt>
                <c:pt idx="2512">
                  <c:v>0.85622674872647897</c:v>
                </c:pt>
                <c:pt idx="2513">
                  <c:v>0.85684152051500395</c:v>
                </c:pt>
                <c:pt idx="2514">
                  <c:v>0.85836439248890295</c:v>
                </c:pt>
                <c:pt idx="2515">
                  <c:v>0.85903210494415305</c:v>
                </c:pt>
                <c:pt idx="2516">
                  <c:v>0.85940624682008304</c:v>
                </c:pt>
                <c:pt idx="2517">
                  <c:v>0.85972560391948505</c:v>
                </c:pt>
                <c:pt idx="2518">
                  <c:v>0.86023287155797501</c:v>
                </c:pt>
                <c:pt idx="2519">
                  <c:v>0.86208879363695701</c:v>
                </c:pt>
                <c:pt idx="2520">
                  <c:v>0.86225044888816205</c:v>
                </c:pt>
                <c:pt idx="2521">
                  <c:v>0.86236250951062399</c:v>
                </c:pt>
                <c:pt idx="2522">
                  <c:v>0.86385553692759698</c:v>
                </c:pt>
                <c:pt idx="2523">
                  <c:v>0.86460008427967205</c:v>
                </c:pt>
                <c:pt idx="2524">
                  <c:v>0.86512864526884603</c:v>
                </c:pt>
                <c:pt idx="2525">
                  <c:v>0.866108132453832</c:v>
                </c:pt>
                <c:pt idx="2526">
                  <c:v>0.86614343075498201</c:v>
                </c:pt>
                <c:pt idx="2527">
                  <c:v>0.86741906346766895</c:v>
                </c:pt>
                <c:pt idx="2528">
                  <c:v>0.86772985380331602</c:v>
                </c:pt>
                <c:pt idx="2529">
                  <c:v>0.86795852577202803</c:v>
                </c:pt>
                <c:pt idx="2530">
                  <c:v>0.86802949952109598</c:v>
                </c:pt>
                <c:pt idx="2531">
                  <c:v>0.86840913153927901</c:v>
                </c:pt>
                <c:pt idx="2532">
                  <c:v>0.86932011410851096</c:v>
                </c:pt>
                <c:pt idx="2533">
                  <c:v>0.86978771652835396</c:v>
                </c:pt>
                <c:pt idx="2534">
                  <c:v>0.87270835549277503</c:v>
                </c:pt>
                <c:pt idx="2535">
                  <c:v>0.87306118255440801</c:v>
                </c:pt>
                <c:pt idx="2536">
                  <c:v>0.87363922471227595</c:v>
                </c:pt>
                <c:pt idx="2537">
                  <c:v>0.87371495521478404</c:v>
                </c:pt>
                <c:pt idx="2538">
                  <c:v>0.87448459736750805</c:v>
                </c:pt>
                <c:pt idx="2539">
                  <c:v>0.87505828892104898</c:v>
                </c:pt>
                <c:pt idx="2540">
                  <c:v>0.87647526938347697</c:v>
                </c:pt>
                <c:pt idx="2541">
                  <c:v>0.87649725204957696</c:v>
                </c:pt>
                <c:pt idx="2542">
                  <c:v>0.87662860603496795</c:v>
                </c:pt>
                <c:pt idx="2543">
                  <c:v>0.87730329071851698</c:v>
                </c:pt>
                <c:pt idx="2544">
                  <c:v>0.87810460364708298</c:v>
                </c:pt>
                <c:pt idx="2545">
                  <c:v>0.87828145476408204</c:v>
                </c:pt>
                <c:pt idx="2546">
                  <c:v>0.87849045496808997</c:v>
                </c:pt>
                <c:pt idx="2547">
                  <c:v>0.88111503675931302</c:v>
                </c:pt>
                <c:pt idx="2548">
                  <c:v>0.88307051120993796</c:v>
                </c:pt>
                <c:pt idx="2549">
                  <c:v>0.88437664658095705</c:v>
                </c:pt>
                <c:pt idx="2550">
                  <c:v>0.88474679636361997</c:v>
                </c:pt>
                <c:pt idx="2551">
                  <c:v>0.88682385102569095</c:v>
                </c:pt>
                <c:pt idx="2552">
                  <c:v>0.88759654605566796</c:v>
                </c:pt>
                <c:pt idx="2553">
                  <c:v>0.88789276638062398</c:v>
                </c:pt>
                <c:pt idx="2554">
                  <c:v>0.88898954540400599</c:v>
                </c:pt>
                <c:pt idx="2555">
                  <c:v>0.88949684521916506</c:v>
                </c:pt>
                <c:pt idx="2556">
                  <c:v>0.88971655593296295</c:v>
                </c:pt>
                <c:pt idx="2557">
                  <c:v>0.89147844056765901</c:v>
                </c:pt>
                <c:pt idx="2558">
                  <c:v>0.892497251277517</c:v>
                </c:pt>
                <c:pt idx="2559">
                  <c:v>0.89524016218485802</c:v>
                </c:pt>
                <c:pt idx="2560">
                  <c:v>0.89534925260943898</c:v>
                </c:pt>
                <c:pt idx="2561">
                  <c:v>0.89580481675219503</c:v>
                </c:pt>
                <c:pt idx="2562">
                  <c:v>0.89585002079684795</c:v>
                </c:pt>
                <c:pt idx="2563">
                  <c:v>0.896811858637652</c:v>
                </c:pt>
                <c:pt idx="2564">
                  <c:v>0.89685492849773696</c:v>
                </c:pt>
                <c:pt idx="2565">
                  <c:v>0.897362499181249</c:v>
                </c:pt>
                <c:pt idx="2566">
                  <c:v>0.89930337126170901</c:v>
                </c:pt>
                <c:pt idx="2567">
                  <c:v>0.89984579126323805</c:v>
                </c:pt>
                <c:pt idx="2568">
                  <c:v>0.89987117076538803</c:v>
                </c:pt>
                <c:pt idx="2569">
                  <c:v>0.90107741504252603</c:v>
                </c:pt>
                <c:pt idx="2570">
                  <c:v>0.90200928044207596</c:v>
                </c:pt>
                <c:pt idx="2571">
                  <c:v>0.90694942127751399</c:v>
                </c:pt>
                <c:pt idx="2572">
                  <c:v>0.90736137230966596</c:v>
                </c:pt>
                <c:pt idx="2573">
                  <c:v>0.90784307220082805</c:v>
                </c:pt>
                <c:pt idx="2574">
                  <c:v>0.91003129113567205</c:v>
                </c:pt>
                <c:pt idx="2575">
                  <c:v>0.91057657271205605</c:v>
                </c:pt>
                <c:pt idx="2576">
                  <c:v>0.91077222382243495</c:v>
                </c:pt>
                <c:pt idx="2577">
                  <c:v>0.911742748891471</c:v>
                </c:pt>
                <c:pt idx="2578">
                  <c:v>0.91180816573272405</c:v>
                </c:pt>
                <c:pt idx="2579">
                  <c:v>0.91207974781933099</c:v>
                </c:pt>
                <c:pt idx="2580">
                  <c:v>0.91255447310823401</c:v>
                </c:pt>
                <c:pt idx="2581">
                  <c:v>0.91353639470519399</c:v>
                </c:pt>
                <c:pt idx="2582">
                  <c:v>0.91584086495855399</c:v>
                </c:pt>
                <c:pt idx="2583">
                  <c:v>0.91666444873756303</c:v>
                </c:pt>
                <c:pt idx="2584">
                  <c:v>0.91709246727596305</c:v>
                </c:pt>
                <c:pt idx="2585">
                  <c:v>0.91745112473051704</c:v>
                </c:pt>
                <c:pt idx="2586">
                  <c:v>0.91763080031462796</c:v>
                </c:pt>
                <c:pt idx="2587">
                  <c:v>0.91805473123979298</c:v>
                </c:pt>
                <c:pt idx="2588">
                  <c:v>0.91823909915049096</c:v>
                </c:pt>
                <c:pt idx="2589">
                  <c:v>0.91873377289582903</c:v>
                </c:pt>
                <c:pt idx="2590">
                  <c:v>0.92044883375766895</c:v>
                </c:pt>
                <c:pt idx="2591">
                  <c:v>0.92099118559239301</c:v>
                </c:pt>
                <c:pt idx="2592">
                  <c:v>0.92313746511080497</c:v>
                </c:pt>
                <c:pt idx="2593">
                  <c:v>0.92346304195375395</c:v>
                </c:pt>
                <c:pt idx="2594">
                  <c:v>0.92395602409734101</c:v>
                </c:pt>
                <c:pt idx="2595">
                  <c:v>0.92417920158736999</c:v>
                </c:pt>
                <c:pt idx="2596">
                  <c:v>0.92504142059307704</c:v>
                </c:pt>
                <c:pt idx="2597">
                  <c:v>0.92602883789406498</c:v>
                </c:pt>
                <c:pt idx="2598">
                  <c:v>0.92819021575053795</c:v>
                </c:pt>
                <c:pt idx="2599">
                  <c:v>0.92907321040131396</c:v>
                </c:pt>
                <c:pt idx="2600">
                  <c:v>0.92914019897572298</c:v>
                </c:pt>
                <c:pt idx="2601">
                  <c:v>0.93149080020685404</c:v>
                </c:pt>
                <c:pt idx="2602">
                  <c:v>0.932730329780742</c:v>
                </c:pt>
                <c:pt idx="2603">
                  <c:v>0.93287921177044997</c:v>
                </c:pt>
                <c:pt idx="2604">
                  <c:v>0.93531963879954505</c:v>
                </c:pt>
                <c:pt idx="2605">
                  <c:v>0.93562296125648603</c:v>
                </c:pt>
                <c:pt idx="2606">
                  <c:v>0.93818422341443797</c:v>
                </c:pt>
                <c:pt idx="2607">
                  <c:v>0.93824168801807994</c:v>
                </c:pt>
                <c:pt idx="2608">
                  <c:v>0.93856845457756699</c:v>
                </c:pt>
                <c:pt idx="2609">
                  <c:v>0.93902633407915403</c:v>
                </c:pt>
                <c:pt idx="2610">
                  <c:v>0.93999711253931995</c:v>
                </c:pt>
                <c:pt idx="2611">
                  <c:v>0.94167919977722203</c:v>
                </c:pt>
                <c:pt idx="2612">
                  <c:v>0.94284518371569204</c:v>
                </c:pt>
                <c:pt idx="2613">
                  <c:v>0.94382804252986996</c:v>
                </c:pt>
                <c:pt idx="2614">
                  <c:v>0.94413391396819302</c:v>
                </c:pt>
                <c:pt idx="2615">
                  <c:v>0.94500390663360201</c:v>
                </c:pt>
                <c:pt idx="2616">
                  <c:v>0.94619391140179698</c:v>
                </c:pt>
                <c:pt idx="2617">
                  <c:v>0.94719766688830498</c:v>
                </c:pt>
                <c:pt idx="2618">
                  <c:v>0.94791900665643702</c:v>
                </c:pt>
                <c:pt idx="2619">
                  <c:v>0.94861660737577902</c:v>
                </c:pt>
                <c:pt idx="2620">
                  <c:v>0.95045039654429797</c:v>
                </c:pt>
                <c:pt idx="2621">
                  <c:v>0.95058677240015799</c:v>
                </c:pt>
                <c:pt idx="2622">
                  <c:v>0.95062182607440504</c:v>
                </c:pt>
                <c:pt idx="2623">
                  <c:v>0.95113766168413905</c:v>
                </c:pt>
                <c:pt idx="2624">
                  <c:v>0.95345993896146697</c:v>
                </c:pt>
                <c:pt idx="2625">
                  <c:v>0.95449874194712303</c:v>
                </c:pt>
                <c:pt idx="2626">
                  <c:v>0.95471324528534895</c:v>
                </c:pt>
                <c:pt idx="2627">
                  <c:v>0.95626200496149305</c:v>
                </c:pt>
                <c:pt idx="2628">
                  <c:v>0.95648683926798095</c:v>
                </c:pt>
                <c:pt idx="2629">
                  <c:v>0.95687427627571697</c:v>
                </c:pt>
                <c:pt idx="2630">
                  <c:v>0.95769477566865802</c:v>
                </c:pt>
                <c:pt idx="2631">
                  <c:v>0.95816091631338896</c:v>
                </c:pt>
                <c:pt idx="2632">
                  <c:v>0.95877219900608301</c:v>
                </c:pt>
                <c:pt idx="2633">
                  <c:v>0.95900106276694297</c:v>
                </c:pt>
                <c:pt idx="2634">
                  <c:v>0.95924813557831001</c:v>
                </c:pt>
                <c:pt idx="2635">
                  <c:v>0.95927898345947504</c:v>
                </c:pt>
                <c:pt idx="2636">
                  <c:v>0.96272621244592704</c:v>
                </c:pt>
                <c:pt idx="2637">
                  <c:v>0.96295101028339303</c:v>
                </c:pt>
                <c:pt idx="2638">
                  <c:v>0.96334272299597201</c:v>
                </c:pt>
                <c:pt idx="2639">
                  <c:v>0.96335948230919999</c:v>
                </c:pt>
                <c:pt idx="2640">
                  <c:v>0.96367503146689204</c:v>
                </c:pt>
                <c:pt idx="2641">
                  <c:v>0.96384691279096102</c:v>
                </c:pt>
                <c:pt idx="2642">
                  <c:v>0.965831320620683</c:v>
                </c:pt>
                <c:pt idx="2643">
                  <c:v>0.96618783908761596</c:v>
                </c:pt>
                <c:pt idx="2644">
                  <c:v>0.96684130392587997</c:v>
                </c:pt>
                <c:pt idx="2645">
                  <c:v>0.96780854180091502</c:v>
                </c:pt>
                <c:pt idx="2646">
                  <c:v>0.96849676866491796</c:v>
                </c:pt>
                <c:pt idx="2647">
                  <c:v>0.96871704608684095</c:v>
                </c:pt>
                <c:pt idx="2648">
                  <c:v>0.96924370028420204</c:v>
                </c:pt>
                <c:pt idx="2649">
                  <c:v>0.96941339277690597</c:v>
                </c:pt>
                <c:pt idx="2650">
                  <c:v>0.96941529779006597</c:v>
                </c:pt>
                <c:pt idx="2651">
                  <c:v>0.97271561730982503</c:v>
                </c:pt>
                <c:pt idx="2652">
                  <c:v>0.97460072692342403</c:v>
                </c:pt>
                <c:pt idx="2653">
                  <c:v>0.974620921144984</c:v>
                </c:pt>
                <c:pt idx="2654">
                  <c:v>0.97612994851044199</c:v>
                </c:pt>
                <c:pt idx="2655">
                  <c:v>0.97875961120374499</c:v>
                </c:pt>
                <c:pt idx="2656">
                  <c:v>0.97903849851049796</c:v>
                </c:pt>
                <c:pt idx="2657">
                  <c:v>0.97928178495987805</c:v>
                </c:pt>
                <c:pt idx="2658">
                  <c:v>0.98068661979071903</c:v>
                </c:pt>
                <c:pt idx="2659">
                  <c:v>0.98075540609538203</c:v>
                </c:pt>
                <c:pt idx="2660">
                  <c:v>0.98153128121580602</c:v>
                </c:pt>
                <c:pt idx="2661">
                  <c:v>0.98213329665855098</c:v>
                </c:pt>
                <c:pt idx="2662">
                  <c:v>0.98307546782478705</c:v>
                </c:pt>
                <c:pt idx="2663">
                  <c:v>0.98422005016568404</c:v>
                </c:pt>
                <c:pt idx="2664">
                  <c:v>0.98554738231273098</c:v>
                </c:pt>
                <c:pt idx="2665">
                  <c:v>0.98556753053176804</c:v>
                </c:pt>
                <c:pt idx="2666">
                  <c:v>0.98583632684692701</c:v>
                </c:pt>
                <c:pt idx="2667">
                  <c:v>0.986017821963452</c:v>
                </c:pt>
                <c:pt idx="2668">
                  <c:v>0.98725187074242005</c:v>
                </c:pt>
                <c:pt idx="2669">
                  <c:v>0.98859726426663097</c:v>
                </c:pt>
                <c:pt idx="2670">
                  <c:v>0.98906114085663499</c:v>
                </c:pt>
                <c:pt idx="2671">
                  <c:v>0.99038265340189802</c:v>
                </c:pt>
                <c:pt idx="2672">
                  <c:v>0.99062473202870305</c:v>
                </c:pt>
                <c:pt idx="2673">
                  <c:v>0.992054335535691</c:v>
                </c:pt>
                <c:pt idx="2674">
                  <c:v>0.99244279093495402</c:v>
                </c:pt>
                <c:pt idx="2675">
                  <c:v>0.99579356635615102</c:v>
                </c:pt>
                <c:pt idx="2676">
                  <c:v>0.99613477874241996</c:v>
                </c:pt>
                <c:pt idx="2677">
                  <c:v>0.99699299093340499</c:v>
                </c:pt>
                <c:pt idx="2678">
                  <c:v>0.99715373054457301</c:v>
                </c:pt>
                <c:pt idx="2679">
                  <c:v>0.99724862649763402</c:v>
                </c:pt>
                <c:pt idx="2680">
                  <c:v>0.99822892305990396</c:v>
                </c:pt>
                <c:pt idx="2681">
                  <c:v>1.0016301587483529</c:v>
                </c:pt>
                <c:pt idx="2682">
                  <c:v>1.00330787043256</c:v>
                </c:pt>
                <c:pt idx="2683">
                  <c:v>1.003460462834306</c:v>
                </c:pt>
                <c:pt idx="2684">
                  <c:v>1.0036644532638139</c:v>
                </c:pt>
                <c:pt idx="2685">
                  <c:v>1.003844698569101</c:v>
                </c:pt>
                <c:pt idx="2686">
                  <c:v>1.0038708113243939</c:v>
                </c:pt>
                <c:pt idx="2687">
                  <c:v>1.004339754913764</c:v>
                </c:pt>
                <c:pt idx="2688">
                  <c:v>1.005637382235788</c:v>
                </c:pt>
                <c:pt idx="2689">
                  <c:v>1.005838979873257</c:v>
                </c:pt>
                <c:pt idx="2690">
                  <c:v>1.0068937784330589</c:v>
                </c:pt>
                <c:pt idx="2691">
                  <c:v>1.0075993814247159</c:v>
                </c:pt>
                <c:pt idx="2692">
                  <c:v>1.007717676242192</c:v>
                </c:pt>
                <c:pt idx="2693">
                  <c:v>1.01051563728458</c:v>
                </c:pt>
                <c:pt idx="2694">
                  <c:v>1.0109809633706801</c:v>
                </c:pt>
                <c:pt idx="2695">
                  <c:v>1.01270817664604</c:v>
                </c:pt>
                <c:pt idx="2696">
                  <c:v>1.013751676292761</c:v>
                </c:pt>
                <c:pt idx="2697">
                  <c:v>1.013826250933147</c:v>
                </c:pt>
                <c:pt idx="2698">
                  <c:v>1.0150234159231599</c:v>
                </c:pt>
                <c:pt idx="2699">
                  <c:v>1.0150848532984931</c:v>
                </c:pt>
                <c:pt idx="2700">
                  <c:v>1.015613466339903</c:v>
                </c:pt>
                <c:pt idx="2701">
                  <c:v>1.0163507454567859</c:v>
                </c:pt>
                <c:pt idx="2702">
                  <c:v>1.0189201335304989</c:v>
                </c:pt>
                <c:pt idx="2703">
                  <c:v>1.019873107029365</c:v>
                </c:pt>
                <c:pt idx="2704">
                  <c:v>1.022806790100137</c:v>
                </c:pt>
                <c:pt idx="2705">
                  <c:v>1.0239942701786531</c:v>
                </c:pt>
                <c:pt idx="2706">
                  <c:v>1.0253421991024221</c:v>
                </c:pt>
                <c:pt idx="2707">
                  <c:v>1.026877088500475</c:v>
                </c:pt>
                <c:pt idx="2708">
                  <c:v>1.0271171949375939</c:v>
                </c:pt>
                <c:pt idx="2709">
                  <c:v>1.027400798364547</c:v>
                </c:pt>
                <c:pt idx="2710">
                  <c:v>1.029303719371031</c:v>
                </c:pt>
                <c:pt idx="2711">
                  <c:v>1.0294387928413129</c:v>
                </c:pt>
                <c:pt idx="2712">
                  <c:v>1.0304589066485219</c:v>
                </c:pt>
                <c:pt idx="2713">
                  <c:v>1.0309580661655899</c:v>
                </c:pt>
                <c:pt idx="2714">
                  <c:v>1.0313942200762181</c:v>
                </c:pt>
                <c:pt idx="2715">
                  <c:v>1.031534260076775</c:v>
                </c:pt>
                <c:pt idx="2716">
                  <c:v>1.03406400609025</c:v>
                </c:pt>
                <c:pt idx="2717">
                  <c:v>1.0341288413413861</c:v>
                </c:pt>
                <c:pt idx="2718">
                  <c:v>1.035125865013375</c:v>
                </c:pt>
                <c:pt idx="2719">
                  <c:v>1.037813422334688</c:v>
                </c:pt>
                <c:pt idx="2720">
                  <c:v>1.038432471305758</c:v>
                </c:pt>
                <c:pt idx="2721">
                  <c:v>1.0385519418751601</c:v>
                </c:pt>
                <c:pt idx="2722">
                  <c:v>1.0388192974702579</c:v>
                </c:pt>
                <c:pt idx="2723">
                  <c:v>1.040469122911128</c:v>
                </c:pt>
                <c:pt idx="2724">
                  <c:v>1.0415358066668601</c:v>
                </c:pt>
                <c:pt idx="2725">
                  <c:v>1.04200659432237</c:v>
                </c:pt>
                <c:pt idx="2726">
                  <c:v>1.042412320601378</c:v>
                </c:pt>
                <c:pt idx="2727">
                  <c:v>1.042527058195684</c:v>
                </c:pt>
                <c:pt idx="2728">
                  <c:v>1.0435595734844929</c:v>
                </c:pt>
                <c:pt idx="2729">
                  <c:v>1.0448232801763651</c:v>
                </c:pt>
                <c:pt idx="2730">
                  <c:v>1.045213935471305</c:v>
                </c:pt>
                <c:pt idx="2731">
                  <c:v>1.0453062905920241</c:v>
                </c:pt>
                <c:pt idx="2732">
                  <c:v>1.045511512366162</c:v>
                </c:pt>
                <c:pt idx="2733">
                  <c:v>1.045729357665437</c:v>
                </c:pt>
                <c:pt idx="2734">
                  <c:v>1.0508304324162909</c:v>
                </c:pt>
                <c:pt idx="2735">
                  <c:v>1.051396836624034</c:v>
                </c:pt>
                <c:pt idx="2736">
                  <c:v>1.053063153911675</c:v>
                </c:pt>
                <c:pt idx="2737">
                  <c:v>1.05324874986096</c:v>
                </c:pt>
                <c:pt idx="2738">
                  <c:v>1.0532644037741259</c:v>
                </c:pt>
                <c:pt idx="2739">
                  <c:v>1.053795728213768</c:v>
                </c:pt>
                <c:pt idx="2740">
                  <c:v>1.0580106013794699</c:v>
                </c:pt>
                <c:pt idx="2741">
                  <c:v>1.0582708042695961</c:v>
                </c:pt>
                <c:pt idx="2742">
                  <c:v>1.0607754256923869</c:v>
                </c:pt>
                <c:pt idx="2743">
                  <c:v>1.0611267436438649</c:v>
                </c:pt>
                <c:pt idx="2744">
                  <c:v>1.062045296957056</c:v>
                </c:pt>
                <c:pt idx="2745">
                  <c:v>1.063798928670163</c:v>
                </c:pt>
                <c:pt idx="2746">
                  <c:v>1.0638707033392949</c:v>
                </c:pt>
                <c:pt idx="2747">
                  <c:v>1.0653516768168769</c:v>
                </c:pt>
                <c:pt idx="2748">
                  <c:v>1.0654201511217909</c:v>
                </c:pt>
                <c:pt idx="2749">
                  <c:v>1.0673554386907409</c:v>
                </c:pt>
                <c:pt idx="2750">
                  <c:v>1.067770066328646</c:v>
                </c:pt>
                <c:pt idx="2751">
                  <c:v>1.0679687900199111</c:v>
                </c:pt>
                <c:pt idx="2752">
                  <c:v>1.0681027764956621</c:v>
                </c:pt>
                <c:pt idx="2753">
                  <c:v>1.068491669016268</c:v>
                </c:pt>
                <c:pt idx="2754">
                  <c:v>1.068638904712705</c:v>
                </c:pt>
                <c:pt idx="2755">
                  <c:v>1.0695816387692301</c:v>
                </c:pt>
                <c:pt idx="2756">
                  <c:v>1.071798316290151</c:v>
                </c:pt>
                <c:pt idx="2757">
                  <c:v>1.072161122646144</c:v>
                </c:pt>
                <c:pt idx="2758">
                  <c:v>1.0726347324979191</c:v>
                </c:pt>
                <c:pt idx="2759">
                  <c:v>1.07319167287692</c:v>
                </c:pt>
                <c:pt idx="2760">
                  <c:v>1.074061639503582</c:v>
                </c:pt>
                <c:pt idx="2761">
                  <c:v>1.0753792859568849</c:v>
                </c:pt>
                <c:pt idx="2762">
                  <c:v>1.075418599604596</c:v>
                </c:pt>
                <c:pt idx="2763">
                  <c:v>1.075654346929775</c:v>
                </c:pt>
                <c:pt idx="2764">
                  <c:v>1.0764900140549849</c:v>
                </c:pt>
                <c:pt idx="2765">
                  <c:v>1.076758825409956</c:v>
                </c:pt>
                <c:pt idx="2766">
                  <c:v>1.076760302866048</c:v>
                </c:pt>
                <c:pt idx="2767">
                  <c:v>1.077683599846553</c:v>
                </c:pt>
                <c:pt idx="2768">
                  <c:v>1.0788859276736149</c:v>
                </c:pt>
                <c:pt idx="2769">
                  <c:v>1.0792186511975119</c:v>
                </c:pt>
                <c:pt idx="2770">
                  <c:v>1.0802935733751871</c:v>
                </c:pt>
                <c:pt idx="2771">
                  <c:v>1.0823301033214241</c:v>
                </c:pt>
                <c:pt idx="2772">
                  <c:v>1.08233738244637</c:v>
                </c:pt>
                <c:pt idx="2773">
                  <c:v>1.082402561294608</c:v>
                </c:pt>
                <c:pt idx="2774">
                  <c:v>1.0839912040592381</c:v>
                </c:pt>
                <c:pt idx="2775">
                  <c:v>1.08593690647577</c:v>
                </c:pt>
                <c:pt idx="2776">
                  <c:v>1.0871733740251199</c:v>
                </c:pt>
                <c:pt idx="2777">
                  <c:v>1.0873093020619931</c:v>
                </c:pt>
                <c:pt idx="2778">
                  <c:v>1.090065821435223</c:v>
                </c:pt>
                <c:pt idx="2779">
                  <c:v>1.0902569693876241</c:v>
                </c:pt>
                <c:pt idx="2780">
                  <c:v>1.091611967349988</c:v>
                </c:pt>
                <c:pt idx="2781">
                  <c:v>1.0935441903744521</c:v>
                </c:pt>
                <c:pt idx="2782">
                  <c:v>1.0947738289121141</c:v>
                </c:pt>
                <c:pt idx="2783">
                  <c:v>1.096896693665687</c:v>
                </c:pt>
                <c:pt idx="2784">
                  <c:v>1.0977189071750331</c:v>
                </c:pt>
                <c:pt idx="2785">
                  <c:v>1.098286006781211</c:v>
                </c:pt>
                <c:pt idx="2786">
                  <c:v>1.0987861147700519</c:v>
                </c:pt>
                <c:pt idx="2787">
                  <c:v>1.1000460299696171</c:v>
                </c:pt>
                <c:pt idx="2788">
                  <c:v>1.1001103745352101</c:v>
                </c:pt>
                <c:pt idx="2789">
                  <c:v>1.10285733618508</c:v>
                </c:pt>
                <c:pt idx="2790">
                  <c:v>1.1036842057585361</c:v>
                </c:pt>
                <c:pt idx="2791">
                  <c:v>1.1038570758299699</c:v>
                </c:pt>
                <c:pt idx="2792">
                  <c:v>1.10494229793878</c:v>
                </c:pt>
                <c:pt idx="2793">
                  <c:v>1.1058257449110931</c:v>
                </c:pt>
                <c:pt idx="2794">
                  <c:v>1.1061969040413371</c:v>
                </c:pt>
                <c:pt idx="2795">
                  <c:v>1.1064366766770399</c:v>
                </c:pt>
                <c:pt idx="2796">
                  <c:v>1.106518157330038</c:v>
                </c:pt>
                <c:pt idx="2797">
                  <c:v>1.108050116298237</c:v>
                </c:pt>
                <c:pt idx="2798">
                  <c:v>1.109013873606097</c:v>
                </c:pt>
                <c:pt idx="2799">
                  <c:v>1.110780732397084</c:v>
                </c:pt>
                <c:pt idx="2800">
                  <c:v>1.1113500408774539</c:v>
                </c:pt>
                <c:pt idx="2801">
                  <c:v>1.112349257890765</c:v>
                </c:pt>
                <c:pt idx="2802">
                  <c:v>1.1130778359338249</c:v>
                </c:pt>
                <c:pt idx="2803">
                  <c:v>1.117331370914133</c:v>
                </c:pt>
                <c:pt idx="2804">
                  <c:v>1.1187912919688361</c:v>
                </c:pt>
                <c:pt idx="2805">
                  <c:v>1.119180188752356</c:v>
                </c:pt>
                <c:pt idx="2806">
                  <c:v>1.119772481894834</c:v>
                </c:pt>
                <c:pt idx="2807">
                  <c:v>1.1201846260851549</c:v>
                </c:pt>
                <c:pt idx="2808">
                  <c:v>1.1224289012039199</c:v>
                </c:pt>
                <c:pt idx="2809">
                  <c:v>1.1227023067175801</c:v>
                </c:pt>
                <c:pt idx="2810">
                  <c:v>1.123142899250603</c:v>
                </c:pt>
                <c:pt idx="2811">
                  <c:v>1.1251815674793939</c:v>
                </c:pt>
                <c:pt idx="2812">
                  <c:v>1.125633328002329</c:v>
                </c:pt>
                <c:pt idx="2813">
                  <c:v>1.128505561614747</c:v>
                </c:pt>
                <c:pt idx="2814">
                  <c:v>1.128845157556438</c:v>
                </c:pt>
                <c:pt idx="2815">
                  <c:v>1.130322394049357</c:v>
                </c:pt>
                <c:pt idx="2816">
                  <c:v>1.131331287497972</c:v>
                </c:pt>
                <c:pt idx="2817">
                  <c:v>1.1366683617187381</c:v>
                </c:pt>
                <c:pt idx="2818">
                  <c:v>1.1380429897310449</c:v>
                </c:pt>
                <c:pt idx="2819">
                  <c:v>1.1382983282192449</c:v>
                </c:pt>
                <c:pt idx="2820">
                  <c:v>1.1384963033060911</c:v>
                </c:pt>
                <c:pt idx="2821">
                  <c:v>1.14004637020568</c:v>
                </c:pt>
                <c:pt idx="2822">
                  <c:v>1.1414894044413131</c:v>
                </c:pt>
                <c:pt idx="2823">
                  <c:v>1.141699255095223</c:v>
                </c:pt>
                <c:pt idx="2824">
                  <c:v>1.141910405091918</c:v>
                </c:pt>
                <c:pt idx="2825">
                  <c:v>1.1448925606431011</c:v>
                </c:pt>
                <c:pt idx="2826">
                  <c:v>1.1455641892403301</c:v>
                </c:pt>
                <c:pt idx="2827">
                  <c:v>1.147496218756479</c:v>
                </c:pt>
                <c:pt idx="2828">
                  <c:v>1.1484866635399329</c:v>
                </c:pt>
                <c:pt idx="2829">
                  <c:v>1.149689605974956</c:v>
                </c:pt>
                <c:pt idx="2830">
                  <c:v>1.150132308962958</c:v>
                </c:pt>
                <c:pt idx="2831">
                  <c:v>1.1506358400747441</c:v>
                </c:pt>
                <c:pt idx="2832">
                  <c:v>1.1513654653071681</c:v>
                </c:pt>
                <c:pt idx="2833">
                  <c:v>1.1519192605850059</c:v>
                </c:pt>
                <c:pt idx="2834">
                  <c:v>1.152349302018715</c:v>
                </c:pt>
                <c:pt idx="2835">
                  <c:v>1.1529271257662499</c:v>
                </c:pt>
                <c:pt idx="2836">
                  <c:v>1.154136483754242</c:v>
                </c:pt>
                <c:pt idx="2837">
                  <c:v>1.154741816399032</c:v>
                </c:pt>
                <c:pt idx="2838">
                  <c:v>1.156316527317816</c:v>
                </c:pt>
                <c:pt idx="2839">
                  <c:v>1.1569282396744041</c:v>
                </c:pt>
                <c:pt idx="2840">
                  <c:v>1.1572094560529991</c:v>
                </c:pt>
                <c:pt idx="2841">
                  <c:v>1.1572414951658621</c:v>
                </c:pt>
                <c:pt idx="2842">
                  <c:v>1.159579476941573</c:v>
                </c:pt>
                <c:pt idx="2843">
                  <c:v>1.1604226133260449</c:v>
                </c:pt>
                <c:pt idx="2844">
                  <c:v>1.160923707174857</c:v>
                </c:pt>
                <c:pt idx="2845">
                  <c:v>1.1615835363478939</c:v>
                </c:pt>
                <c:pt idx="2846">
                  <c:v>1.1617071137256569</c:v>
                </c:pt>
                <c:pt idx="2847">
                  <c:v>1.1618159054710571</c:v>
                </c:pt>
                <c:pt idx="2848">
                  <c:v>1.1629677879341771</c:v>
                </c:pt>
                <c:pt idx="2849">
                  <c:v>1.169477273043398</c:v>
                </c:pt>
                <c:pt idx="2850">
                  <c:v>1.1716640303624239</c:v>
                </c:pt>
                <c:pt idx="2851">
                  <c:v>1.172630256364247</c:v>
                </c:pt>
                <c:pt idx="2852">
                  <c:v>1.1739872174719039</c:v>
                </c:pt>
                <c:pt idx="2853">
                  <c:v>1.175543797540769</c:v>
                </c:pt>
                <c:pt idx="2854">
                  <c:v>1.175608310115233</c:v>
                </c:pt>
                <c:pt idx="2855">
                  <c:v>1.1757410732739151</c:v>
                </c:pt>
                <c:pt idx="2856">
                  <c:v>1.1767903616859861</c:v>
                </c:pt>
                <c:pt idx="2857">
                  <c:v>1.178638419038593</c:v>
                </c:pt>
                <c:pt idx="2858">
                  <c:v>1.1791508509566859</c:v>
                </c:pt>
                <c:pt idx="2859">
                  <c:v>1.179729043363785</c:v>
                </c:pt>
                <c:pt idx="2860">
                  <c:v>1.181743726446721</c:v>
                </c:pt>
                <c:pt idx="2861">
                  <c:v>1.1820936334074079</c:v>
                </c:pt>
                <c:pt idx="2862">
                  <c:v>1.18472222077204</c:v>
                </c:pt>
                <c:pt idx="2863">
                  <c:v>1.1858835791865601</c:v>
                </c:pt>
                <c:pt idx="2864">
                  <c:v>1.186095249153297</c:v>
                </c:pt>
                <c:pt idx="2865">
                  <c:v>1.1862076171384981</c:v>
                </c:pt>
                <c:pt idx="2866">
                  <c:v>1.186218899523185</c:v>
                </c:pt>
                <c:pt idx="2867">
                  <c:v>1.187966249570872</c:v>
                </c:pt>
                <c:pt idx="2868">
                  <c:v>1.188809023760218</c:v>
                </c:pt>
                <c:pt idx="2869">
                  <c:v>1.1899556931451101</c:v>
                </c:pt>
                <c:pt idx="2870">
                  <c:v>1.191127469718438</c:v>
                </c:pt>
                <c:pt idx="2871">
                  <c:v>1.1920030498843379</c:v>
                </c:pt>
                <c:pt idx="2872">
                  <c:v>1.19214275335639</c:v>
                </c:pt>
                <c:pt idx="2873">
                  <c:v>1.1942175435204849</c:v>
                </c:pt>
                <c:pt idx="2874">
                  <c:v>1.194726282586692</c:v>
                </c:pt>
                <c:pt idx="2875">
                  <c:v>1.1948027242476049</c:v>
                </c:pt>
                <c:pt idx="2876">
                  <c:v>1.196678100286491</c:v>
                </c:pt>
                <c:pt idx="2877">
                  <c:v>1.197943242799413</c:v>
                </c:pt>
                <c:pt idx="2878">
                  <c:v>1.1994433166877521</c:v>
                </c:pt>
                <c:pt idx="2879">
                  <c:v>1.2004950749189429</c:v>
                </c:pt>
                <c:pt idx="2880">
                  <c:v>1.2013225651953141</c:v>
                </c:pt>
                <c:pt idx="2881">
                  <c:v>1.201373974842328</c:v>
                </c:pt>
                <c:pt idx="2882">
                  <c:v>1.203080683671959</c:v>
                </c:pt>
                <c:pt idx="2883">
                  <c:v>1.2032242263265229</c:v>
                </c:pt>
                <c:pt idx="2884">
                  <c:v>1.203245692977295</c:v>
                </c:pt>
                <c:pt idx="2885">
                  <c:v>1.2044668044442031</c:v>
                </c:pt>
                <c:pt idx="2886">
                  <c:v>1.2055730092877659</c:v>
                </c:pt>
                <c:pt idx="2887">
                  <c:v>1.2069959924219389</c:v>
                </c:pt>
                <c:pt idx="2888">
                  <c:v>1.208968669005821</c:v>
                </c:pt>
                <c:pt idx="2889">
                  <c:v>1.209392051545394</c:v>
                </c:pt>
                <c:pt idx="2890">
                  <c:v>1.211531078352438</c:v>
                </c:pt>
                <c:pt idx="2891">
                  <c:v>1.2152916644508609</c:v>
                </c:pt>
                <c:pt idx="2892">
                  <c:v>1.217931794000326</c:v>
                </c:pt>
                <c:pt idx="2893">
                  <c:v>1.219813305659025</c:v>
                </c:pt>
                <c:pt idx="2894">
                  <c:v>1.2204301029549549</c:v>
                </c:pt>
                <c:pt idx="2895">
                  <c:v>1.2218173927858169</c:v>
                </c:pt>
                <c:pt idx="2896">
                  <c:v>1.2264236203480221</c:v>
                </c:pt>
                <c:pt idx="2897">
                  <c:v>1.226452897755504</c:v>
                </c:pt>
                <c:pt idx="2898">
                  <c:v>1.2268847358592161</c:v>
                </c:pt>
                <c:pt idx="2899">
                  <c:v>1.230906531343972</c:v>
                </c:pt>
                <c:pt idx="2900">
                  <c:v>1.230997600275326</c:v>
                </c:pt>
                <c:pt idx="2901">
                  <c:v>1.2340467550874561</c:v>
                </c:pt>
                <c:pt idx="2902">
                  <c:v>1.2342719577464369</c:v>
                </c:pt>
                <c:pt idx="2903">
                  <c:v>1.237157084044864</c:v>
                </c:pt>
                <c:pt idx="2904">
                  <c:v>1.239402505611934</c:v>
                </c:pt>
                <c:pt idx="2905">
                  <c:v>1.2398362846962541</c:v>
                </c:pt>
                <c:pt idx="2906">
                  <c:v>1.24045533433776</c:v>
                </c:pt>
                <c:pt idx="2907">
                  <c:v>1.240661977165713</c:v>
                </c:pt>
                <c:pt idx="2908">
                  <c:v>1.241575558361971</c:v>
                </c:pt>
                <c:pt idx="2909">
                  <c:v>1.24188637986937</c:v>
                </c:pt>
                <c:pt idx="2910">
                  <c:v>1.2419669566907321</c:v>
                </c:pt>
                <c:pt idx="2911">
                  <c:v>1.2424352482729351</c:v>
                </c:pt>
                <c:pt idx="2912">
                  <c:v>1.2432979444751231</c:v>
                </c:pt>
                <c:pt idx="2913">
                  <c:v>1.2436900963778661</c:v>
                </c:pt>
                <c:pt idx="2914">
                  <c:v>1.2438578301487451</c:v>
                </c:pt>
                <c:pt idx="2915">
                  <c:v>1.244847937875994</c:v>
                </c:pt>
                <c:pt idx="2916">
                  <c:v>1.245742523296135</c:v>
                </c:pt>
                <c:pt idx="2917">
                  <c:v>1.2457607718014581</c:v>
                </c:pt>
                <c:pt idx="2918">
                  <c:v>1.2458602814731039</c:v>
                </c:pt>
                <c:pt idx="2919">
                  <c:v>1.2471897070437861</c:v>
                </c:pt>
                <c:pt idx="2920">
                  <c:v>1.2505588061805271</c:v>
                </c:pt>
                <c:pt idx="2921">
                  <c:v>1.252029382955953</c:v>
                </c:pt>
                <c:pt idx="2922">
                  <c:v>1.2524292917594491</c:v>
                </c:pt>
                <c:pt idx="2923">
                  <c:v>1.253733814212179</c:v>
                </c:pt>
                <c:pt idx="2924">
                  <c:v>1.254232364397462</c:v>
                </c:pt>
                <c:pt idx="2925">
                  <c:v>1.2556584507322111</c:v>
                </c:pt>
                <c:pt idx="2926">
                  <c:v>1.2590696485067481</c:v>
                </c:pt>
                <c:pt idx="2927">
                  <c:v>1.2595239461838179</c:v>
                </c:pt>
                <c:pt idx="2928">
                  <c:v>1.2616432416140071</c:v>
                </c:pt>
                <c:pt idx="2929">
                  <c:v>1.262180094151176</c:v>
                </c:pt>
                <c:pt idx="2930">
                  <c:v>1.2623099314753941</c:v>
                </c:pt>
                <c:pt idx="2931">
                  <c:v>1.2624348053607259</c:v>
                </c:pt>
                <c:pt idx="2932">
                  <c:v>1.2648911916841621</c:v>
                </c:pt>
                <c:pt idx="2933">
                  <c:v>1.265040015987571</c:v>
                </c:pt>
                <c:pt idx="2934">
                  <c:v>1.269279697229118</c:v>
                </c:pt>
                <c:pt idx="2935">
                  <c:v>1.269354901618633</c:v>
                </c:pt>
                <c:pt idx="2936">
                  <c:v>1.274129419190932</c:v>
                </c:pt>
                <c:pt idx="2937">
                  <c:v>1.275030818635398</c:v>
                </c:pt>
                <c:pt idx="2938">
                  <c:v>1.2777927811360521</c:v>
                </c:pt>
                <c:pt idx="2939">
                  <c:v>1.2819671239328481</c:v>
                </c:pt>
                <c:pt idx="2940">
                  <c:v>1.283157985603631</c:v>
                </c:pt>
                <c:pt idx="2941">
                  <c:v>1.2833358289980901</c:v>
                </c:pt>
                <c:pt idx="2942">
                  <c:v>1.2835241256648111</c:v>
                </c:pt>
                <c:pt idx="2943">
                  <c:v>1.2835873248758161</c:v>
                </c:pt>
                <c:pt idx="2944">
                  <c:v>1.2848142668453559</c:v>
                </c:pt>
                <c:pt idx="2945">
                  <c:v>1.286686236069162</c:v>
                </c:pt>
                <c:pt idx="2946">
                  <c:v>1.286873336965048</c:v>
                </c:pt>
                <c:pt idx="2947">
                  <c:v>1.28803623907831</c:v>
                </c:pt>
                <c:pt idx="2948">
                  <c:v>1.2893650102610079</c:v>
                </c:pt>
                <c:pt idx="2949">
                  <c:v>1.2898779681158661</c:v>
                </c:pt>
                <c:pt idx="2950">
                  <c:v>1.290951284557835</c:v>
                </c:pt>
                <c:pt idx="2951">
                  <c:v>1.292609161654142</c:v>
                </c:pt>
                <c:pt idx="2952">
                  <c:v>1.293708778740172</c:v>
                </c:pt>
                <c:pt idx="2953">
                  <c:v>1.294359921683585</c:v>
                </c:pt>
                <c:pt idx="2954">
                  <c:v>1.297771306148785</c:v>
                </c:pt>
                <c:pt idx="2955">
                  <c:v>1.2989004812989671</c:v>
                </c:pt>
                <c:pt idx="2956">
                  <c:v>1.3005294147294619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472-40F8-9929-529AF195546F}"/>
            </c:ext>
          </c:extLst>
        </c:ser>
        <c:ser>
          <c:idx val="1"/>
          <c:order val="1"/>
          <c:tx>
            <c:strRef>
              <c:f>'CHS protein (p&lt;0.015)'!$P$1</c:f>
              <c:strCache>
                <c:ptCount val="1"/>
                <c:pt idx="0">
                  <c:v>(-)coef, p&lt;0.015</c:v>
                </c:pt>
              </c:strCache>
            </c:strRef>
          </c:tx>
          <c:spPr>
            <a:ln w="28575">
              <a:noFill/>
            </a:ln>
          </c:spPr>
          <c:marker>
            <c:symbol val="dash"/>
            <c:size val="3"/>
            <c:spPr>
              <a:noFill/>
              <a:ln w="9525">
                <a:solidFill>
                  <a:schemeClr val="tx1"/>
                </a:solidFill>
              </a:ln>
            </c:spPr>
          </c:marker>
          <c:xVal>
            <c:numRef>
              <c:f>'CHS protein (p&lt;0.015)'!$N$2:$N$2958</c:f>
              <c:numCache>
                <c:formatCode>General</c:formatCode>
                <c:ptCount val="2957"/>
                <c:pt idx="0">
                  <c:v>0.40534385094335501</c:v>
                </c:pt>
                <c:pt idx="1">
                  <c:v>0.38579146901985001</c:v>
                </c:pt>
                <c:pt idx="2">
                  <c:v>0.43587592134509701</c:v>
                </c:pt>
                <c:pt idx="3">
                  <c:v>0.34373979987131598</c:v>
                </c:pt>
                <c:pt idx="4">
                  <c:v>0.361206767915278</c:v>
                </c:pt>
                <c:pt idx="5">
                  <c:v>0.34886896199936501</c:v>
                </c:pt>
                <c:pt idx="6">
                  <c:v>0.341029574529923</c:v>
                </c:pt>
                <c:pt idx="7">
                  <c:v>0.34421164330387899</c:v>
                </c:pt>
                <c:pt idx="8">
                  <c:v>0.32000752112222403</c:v>
                </c:pt>
                <c:pt idx="9">
                  <c:v>0.344500359219992</c:v>
                </c:pt>
                <c:pt idx="10">
                  <c:v>0.36772470915128103</c:v>
                </c:pt>
                <c:pt idx="11">
                  <c:v>0.31984243975770599</c:v>
                </c:pt>
                <c:pt idx="12">
                  <c:v>0.27504328143261603</c:v>
                </c:pt>
                <c:pt idx="13">
                  <c:v>0.37208122083016199</c:v>
                </c:pt>
                <c:pt idx="14">
                  <c:v>0.31837347222722501</c:v>
                </c:pt>
                <c:pt idx="15">
                  <c:v>0.34018834570537398</c:v>
                </c:pt>
                <c:pt idx="16">
                  <c:v>0.334271838879108</c:v>
                </c:pt>
                <c:pt idx="17">
                  <c:v>0.249401989204768</c:v>
                </c:pt>
                <c:pt idx="18">
                  <c:v>0.30361364403347502</c:v>
                </c:pt>
                <c:pt idx="19">
                  <c:v>0.30300009522412502</c:v>
                </c:pt>
                <c:pt idx="20">
                  <c:v>0.35621606398396599</c:v>
                </c:pt>
                <c:pt idx="21">
                  <c:v>0.33260129406147398</c:v>
                </c:pt>
                <c:pt idx="22">
                  <c:v>0.31036337239563599</c:v>
                </c:pt>
                <c:pt idx="23">
                  <c:v>0.38077019410582302</c:v>
                </c:pt>
                <c:pt idx="24">
                  <c:v>0.313950832966927</c:v>
                </c:pt>
                <c:pt idx="25">
                  <c:v>0.33926467931196602</c:v>
                </c:pt>
                <c:pt idx="26">
                  <c:v>0.30751701934269698</c:v>
                </c:pt>
                <c:pt idx="27">
                  <c:v>0.29467087432756101</c:v>
                </c:pt>
                <c:pt idx="28">
                  <c:v>0.325820032023034</c:v>
                </c:pt>
                <c:pt idx="29">
                  <c:v>0.33315306657535698</c:v>
                </c:pt>
                <c:pt idx="30">
                  <c:v>0.28085222144095101</c:v>
                </c:pt>
                <c:pt idx="31">
                  <c:v>0.30827021663502102</c:v>
                </c:pt>
                <c:pt idx="32">
                  <c:v>0.33766959337591002</c:v>
                </c:pt>
                <c:pt idx="33">
                  <c:v>0.34936113975451499</c:v>
                </c:pt>
                <c:pt idx="34">
                  <c:v>0.31759001558204802</c:v>
                </c:pt>
                <c:pt idx="35">
                  <c:v>0.26970195282855097</c:v>
                </c:pt>
                <c:pt idx="36">
                  <c:v>0.30175190291167497</c:v>
                </c:pt>
                <c:pt idx="37">
                  <c:v>0.307607140847029</c:v>
                </c:pt>
                <c:pt idx="38">
                  <c:v>0.275344645556301</c:v>
                </c:pt>
                <c:pt idx="39">
                  <c:v>0.25630767233465901</c:v>
                </c:pt>
                <c:pt idx="40">
                  <c:v>0.29207263164458103</c:v>
                </c:pt>
                <c:pt idx="41">
                  <c:v>0.31164534590828502</c:v>
                </c:pt>
                <c:pt idx="42">
                  <c:v>0.33066573160614499</c:v>
                </c:pt>
                <c:pt idx="43">
                  <c:v>0.29803683064664099</c:v>
                </c:pt>
                <c:pt idx="44">
                  <c:v>-0.43304297621069399</c:v>
                </c:pt>
                <c:pt idx="45">
                  <c:v>-0.30528934166517002</c:v>
                </c:pt>
                <c:pt idx="46">
                  <c:v>-0.36758603181094301</c:v>
                </c:pt>
                <c:pt idx="47">
                  <c:v>-0.351135478662644</c:v>
                </c:pt>
                <c:pt idx="48">
                  <c:v>-0.44488608997571299</c:v>
                </c:pt>
                <c:pt idx="49">
                  <c:v>-0.36337116369896399</c:v>
                </c:pt>
                <c:pt idx="50">
                  <c:v>-0.388009146349103</c:v>
                </c:pt>
                <c:pt idx="51">
                  <c:v>-0.37420098779803701</c:v>
                </c:pt>
                <c:pt idx="52">
                  <c:v>-0.50346053211868702</c:v>
                </c:pt>
                <c:pt idx="53">
                  <c:v>-0.36002477589938398</c:v>
                </c:pt>
                <c:pt idx="54">
                  <c:v>-0.37707056287347501</c:v>
                </c:pt>
                <c:pt idx="55">
                  <c:v>-0.34542391663009397</c:v>
                </c:pt>
                <c:pt idx="56">
                  <c:v>-0.41858177996748602</c:v>
                </c:pt>
                <c:pt idx="57">
                  <c:v>-0.37172525610139801</c:v>
                </c:pt>
                <c:pt idx="58">
                  <c:v>-0.36932357928139797</c:v>
                </c:pt>
                <c:pt idx="59">
                  <c:v>-0.36821710867094298</c:v>
                </c:pt>
                <c:pt idx="60">
                  <c:v>-0.25034198707604699</c:v>
                </c:pt>
                <c:pt idx="61">
                  <c:v>-0.56011924005367797</c:v>
                </c:pt>
                <c:pt idx="62">
                  <c:v>-0.36177530857826601</c:v>
                </c:pt>
                <c:pt idx="63">
                  <c:v>-0.32894551938097999</c:v>
                </c:pt>
                <c:pt idx="64">
                  <c:v>-0.26230053670144798</c:v>
                </c:pt>
                <c:pt idx="65">
                  <c:v>-0.33077709641889202</c:v>
                </c:pt>
                <c:pt idx="66">
                  <c:v>-0.31948558874525601</c:v>
                </c:pt>
                <c:pt idx="67">
                  <c:v>-0.34439411020256899</c:v>
                </c:pt>
                <c:pt idx="68">
                  <c:v>-0.313299147390175</c:v>
                </c:pt>
                <c:pt idx="69">
                  <c:v>-0.22981165630214201</c:v>
                </c:pt>
                <c:pt idx="70">
                  <c:v>-0.419840650920767</c:v>
                </c:pt>
                <c:pt idx="71">
                  <c:v>-0.34370805114571001</c:v>
                </c:pt>
                <c:pt idx="72">
                  <c:v>-0.37564184132088202</c:v>
                </c:pt>
                <c:pt idx="73">
                  <c:v>-0.36102274830995701</c:v>
                </c:pt>
                <c:pt idx="74">
                  <c:v>-0.339026579625611</c:v>
                </c:pt>
                <c:pt idx="75">
                  <c:v>-0.40217254485481202</c:v>
                </c:pt>
                <c:pt idx="76">
                  <c:v>-0.36194398729365701</c:v>
                </c:pt>
                <c:pt idx="77">
                  <c:v>-0.329910472428732</c:v>
                </c:pt>
                <c:pt idx="78">
                  <c:v>-0.17019766510465301</c:v>
                </c:pt>
                <c:pt idx="79">
                  <c:v>-0.33917532155737201</c:v>
                </c:pt>
                <c:pt idx="80">
                  <c:v>-0.38297145286512302</c:v>
                </c:pt>
                <c:pt idx="81">
                  <c:v>-0.33367984375535298</c:v>
                </c:pt>
                <c:pt idx="82">
                  <c:v>-0.28136664674218498</c:v>
                </c:pt>
                <c:pt idx="83">
                  <c:v>-0.33870951043432301</c:v>
                </c:pt>
                <c:pt idx="84">
                  <c:v>-0.30905648403880698</c:v>
                </c:pt>
                <c:pt idx="85">
                  <c:v>-0.35997955016438599</c:v>
                </c:pt>
                <c:pt idx="86">
                  <c:v>-0.40369448014658699</c:v>
                </c:pt>
                <c:pt idx="87">
                  <c:v>-0.219124448836858</c:v>
                </c:pt>
                <c:pt idx="88">
                  <c:v>-0.30178483776146697</c:v>
                </c:pt>
                <c:pt idx="89">
                  <c:v>-0.26141105479412802</c:v>
                </c:pt>
                <c:pt idx="90">
                  <c:v>-0.302714613070311</c:v>
                </c:pt>
                <c:pt idx="91">
                  <c:v>-0.34116739420650499</c:v>
                </c:pt>
                <c:pt idx="92">
                  <c:v>-0.39346121883396801</c:v>
                </c:pt>
                <c:pt idx="93">
                  <c:v>-0.216526626852895</c:v>
                </c:pt>
                <c:pt idx="94">
                  <c:v>-0.231445751975945</c:v>
                </c:pt>
                <c:pt idx="95">
                  <c:v>-0.32774659751588098</c:v>
                </c:pt>
                <c:pt idx="96">
                  <c:v>-0.41004956493558198</c:v>
                </c:pt>
                <c:pt idx="97">
                  <c:v>-0.35322181052412799</c:v>
                </c:pt>
                <c:pt idx="98">
                  <c:v>-0.31935896494445198</c:v>
                </c:pt>
                <c:pt idx="99">
                  <c:v>-0.27290678633947102</c:v>
                </c:pt>
                <c:pt idx="100">
                  <c:v>-0.19751453499442501</c:v>
                </c:pt>
                <c:pt idx="101">
                  <c:v>-0.30200282317160299</c:v>
                </c:pt>
                <c:pt idx="102">
                  <c:v>-0.259477786274383</c:v>
                </c:pt>
                <c:pt idx="103">
                  <c:v>-0.325319902270988</c:v>
                </c:pt>
                <c:pt idx="104">
                  <c:v>-0.26000259558484501</c:v>
                </c:pt>
                <c:pt idx="105">
                  <c:v>-0.33757205988166</c:v>
                </c:pt>
                <c:pt idx="106">
                  <c:v>-0.31869120922355199</c:v>
                </c:pt>
                <c:pt idx="107">
                  <c:v>-0.38379841191965203</c:v>
                </c:pt>
                <c:pt idx="108">
                  <c:v>-0.28885265164003598</c:v>
                </c:pt>
                <c:pt idx="109">
                  <c:v>-0.392544079034297</c:v>
                </c:pt>
                <c:pt idx="110">
                  <c:v>-0.34367210920160102</c:v>
                </c:pt>
                <c:pt idx="111">
                  <c:v>-0.26253504328704202</c:v>
                </c:pt>
                <c:pt idx="112">
                  <c:v>-0.34574813595730602</c:v>
                </c:pt>
                <c:pt idx="113">
                  <c:v>-0.27708376864297601</c:v>
                </c:pt>
                <c:pt idx="114">
                  <c:v>-0.32620370623913603</c:v>
                </c:pt>
                <c:pt idx="115">
                  <c:v>-0.307736700857761</c:v>
                </c:pt>
                <c:pt idx="116">
                  <c:v>-0.18846672662380101</c:v>
                </c:pt>
                <c:pt idx="117">
                  <c:v>-0.28479103689590402</c:v>
                </c:pt>
                <c:pt idx="118">
                  <c:v>-0.27333400234885302</c:v>
                </c:pt>
                <c:pt idx="119">
                  <c:v>-0.30784192992707299</c:v>
                </c:pt>
                <c:pt idx="120">
                  <c:v>-0.33905725237508499</c:v>
                </c:pt>
                <c:pt idx="121">
                  <c:v>-0.31200385129830599</c:v>
                </c:pt>
                <c:pt idx="122">
                  <c:v>-0.25067398260225499</c:v>
                </c:pt>
                <c:pt idx="123">
                  <c:v>-0.19823995538676101</c:v>
                </c:pt>
                <c:pt idx="124">
                  <c:v>-0.35428904015505802</c:v>
                </c:pt>
                <c:pt idx="125">
                  <c:v>-0.34042489101443502</c:v>
                </c:pt>
                <c:pt idx="126">
                  <c:v>-0.30309319046654798</c:v>
                </c:pt>
                <c:pt idx="127">
                  <c:v>-0.25129967259133501</c:v>
                </c:pt>
                <c:pt idx="128">
                  <c:v>-0.294585321007028</c:v>
                </c:pt>
                <c:pt idx="129">
                  <c:v>-0.347024270074418</c:v>
                </c:pt>
                <c:pt idx="130">
                  <c:v>-0.26370044325366698</c:v>
                </c:pt>
                <c:pt idx="131">
                  <c:v>-0.29750865786425001</c:v>
                </c:pt>
                <c:pt idx="132">
                  <c:v>-0.355444449014794</c:v>
                </c:pt>
                <c:pt idx="133">
                  <c:v>-0.29368759092971403</c:v>
                </c:pt>
                <c:pt idx="134">
                  <c:v>-0.292343275547015</c:v>
                </c:pt>
                <c:pt idx="135">
                  <c:v>-0.38124315437909501</c:v>
                </c:pt>
                <c:pt idx="136">
                  <c:v>-0.32562270269409999</c:v>
                </c:pt>
                <c:pt idx="137">
                  <c:v>-0.30024905436926702</c:v>
                </c:pt>
                <c:pt idx="138">
                  <c:v>-0.350308231527801</c:v>
                </c:pt>
                <c:pt idx="139">
                  <c:v>-0.29945356325644301</c:v>
                </c:pt>
                <c:pt idx="140">
                  <c:v>-0.30615530544589697</c:v>
                </c:pt>
                <c:pt idx="141">
                  <c:v>-0.29143345540802101</c:v>
                </c:pt>
                <c:pt idx="142">
                  <c:v>-0.24406648638233999</c:v>
                </c:pt>
                <c:pt idx="143">
                  <c:v>-0.28750289851058602</c:v>
                </c:pt>
                <c:pt idx="144">
                  <c:v>-0.211506925163432</c:v>
                </c:pt>
                <c:pt idx="145">
                  <c:v>-0.261305855742969</c:v>
                </c:pt>
                <c:pt idx="146">
                  <c:v>-0.30040659318964802</c:v>
                </c:pt>
                <c:pt idx="147">
                  <c:v>-0.29914252091237598</c:v>
                </c:pt>
                <c:pt idx="148">
                  <c:v>-0.29566160879997699</c:v>
                </c:pt>
                <c:pt idx="149">
                  <c:v>-0.27167043569478699</c:v>
                </c:pt>
                <c:pt idx="150">
                  <c:v>-0.224584407304324</c:v>
                </c:pt>
                <c:pt idx="151">
                  <c:v>-0.28976101377201002</c:v>
                </c:pt>
                <c:pt idx="152">
                  <c:v>-0.22210700378353501</c:v>
                </c:pt>
                <c:pt idx="153">
                  <c:v>-0.275226205238981</c:v>
                </c:pt>
                <c:pt idx="154">
                  <c:v>-0.30597564017048301</c:v>
                </c:pt>
                <c:pt idx="155">
                  <c:v>-0.291537638993486</c:v>
                </c:pt>
                <c:pt idx="156">
                  <c:v>-0.34895148226747502</c:v>
                </c:pt>
                <c:pt idx="157">
                  <c:v>-0.25324386604520699</c:v>
                </c:pt>
                <c:pt idx="158">
                  <c:v>-0.27933122129111598</c:v>
                </c:pt>
                <c:pt idx="159">
                  <c:v>-0.25241295197409103</c:v>
                </c:pt>
                <c:pt idx="160">
                  <c:v>-0.333282239525094</c:v>
                </c:pt>
                <c:pt idx="161">
                  <c:v>-0.22924798222036799</c:v>
                </c:pt>
                <c:pt idx="162">
                  <c:v>-0.224698804970208</c:v>
                </c:pt>
                <c:pt idx="163">
                  <c:v>-0.204861989082572</c:v>
                </c:pt>
                <c:pt idx="164">
                  <c:v>-0.16861537865028201</c:v>
                </c:pt>
                <c:pt idx="165">
                  <c:v>-0.27895874585695601</c:v>
                </c:pt>
                <c:pt idx="166">
                  <c:v>-0.23029660573221999</c:v>
                </c:pt>
                <c:pt idx="167">
                  <c:v>-0.28590526243154102</c:v>
                </c:pt>
                <c:pt idx="168">
                  <c:v>-0.34484145890075102</c:v>
                </c:pt>
                <c:pt idx="169">
                  <c:v>-0.20577050119258899</c:v>
                </c:pt>
                <c:pt idx="170">
                  <c:v>-0.28499407102058499</c:v>
                </c:pt>
                <c:pt idx="171">
                  <c:v>-0.35656907778277502</c:v>
                </c:pt>
                <c:pt idx="172">
                  <c:v>-0.31430132346339401</c:v>
                </c:pt>
                <c:pt idx="173">
                  <c:v>-0.29041890536146397</c:v>
                </c:pt>
                <c:pt idx="174">
                  <c:v>-0.20997962859568201</c:v>
                </c:pt>
                <c:pt idx="175">
                  <c:v>-0.28285362873204301</c:v>
                </c:pt>
                <c:pt idx="176">
                  <c:v>-0.27191550641518403</c:v>
                </c:pt>
                <c:pt idx="177">
                  <c:v>-0.39211764719201703</c:v>
                </c:pt>
                <c:pt idx="178">
                  <c:v>-0.284000948058168</c:v>
                </c:pt>
                <c:pt idx="179">
                  <c:v>-0.33759567062660301</c:v>
                </c:pt>
                <c:pt idx="180">
                  <c:v>-0.28303937182143202</c:v>
                </c:pt>
                <c:pt idx="181">
                  <c:v>-0.24056650332527699</c:v>
                </c:pt>
                <c:pt idx="182">
                  <c:v>-0.28135361173753498</c:v>
                </c:pt>
                <c:pt idx="183">
                  <c:v>-0.26434707023939502</c:v>
                </c:pt>
                <c:pt idx="184">
                  <c:v>-0.35127403931061502</c:v>
                </c:pt>
                <c:pt idx="185">
                  <c:v>-0.26028294113361999</c:v>
                </c:pt>
                <c:pt idx="186">
                  <c:v>-0.30961301087453902</c:v>
                </c:pt>
                <c:pt idx="187">
                  <c:v>-0.20528114616620899</c:v>
                </c:pt>
                <c:pt idx="188">
                  <c:v>-0.24363945125617401</c:v>
                </c:pt>
                <c:pt idx="189">
                  <c:v>-0.261240127720899</c:v>
                </c:pt>
                <c:pt idx="190">
                  <c:v>-0.240621887431265</c:v>
                </c:pt>
                <c:pt idx="191">
                  <c:v>-0.20027195934216299</c:v>
                </c:pt>
                <c:pt idx="192">
                  <c:v>-0.29111907555351602</c:v>
                </c:pt>
                <c:pt idx="193">
                  <c:v>-0.31096450953619498</c:v>
                </c:pt>
                <c:pt idx="194">
                  <c:v>-0.300250599372478</c:v>
                </c:pt>
                <c:pt idx="195">
                  <c:v>-0.25780367683399702</c:v>
                </c:pt>
                <c:pt idx="196">
                  <c:v>-0.12829209453323401</c:v>
                </c:pt>
                <c:pt idx="197">
                  <c:v>-0.22842799641338599</c:v>
                </c:pt>
                <c:pt idx="198">
                  <c:v>-0.208720995353155</c:v>
                </c:pt>
                <c:pt idx="199">
                  <c:v>-0.26319488052882001</c:v>
                </c:pt>
                <c:pt idx="200">
                  <c:v>-0.24661528737365099</c:v>
                </c:pt>
                <c:pt idx="201">
                  <c:v>-0.23554458848922499</c:v>
                </c:pt>
                <c:pt idx="202">
                  <c:v>-0.25964466481980902</c:v>
                </c:pt>
                <c:pt idx="203">
                  <c:v>-0.212646340310294</c:v>
                </c:pt>
                <c:pt idx="204">
                  <c:v>-0.28739905041283298</c:v>
                </c:pt>
                <c:pt idx="205">
                  <c:v>-0.33955677550885399</c:v>
                </c:pt>
                <c:pt idx="206">
                  <c:v>-0.35929439872936603</c:v>
                </c:pt>
                <c:pt idx="207">
                  <c:v>-0.20786509059648101</c:v>
                </c:pt>
                <c:pt idx="208">
                  <c:v>-0.25682096069726401</c:v>
                </c:pt>
                <c:pt idx="209">
                  <c:v>-0.27358239574311299</c:v>
                </c:pt>
                <c:pt idx="210">
                  <c:v>-0.19223871352058</c:v>
                </c:pt>
                <c:pt idx="211">
                  <c:v>-0.35848192739053297</c:v>
                </c:pt>
                <c:pt idx="212">
                  <c:v>-0.22596533908035299</c:v>
                </c:pt>
                <c:pt idx="213">
                  <c:v>-0.26277992165326097</c:v>
                </c:pt>
                <c:pt idx="214">
                  <c:v>-0.228951965631259</c:v>
                </c:pt>
                <c:pt idx="215">
                  <c:v>-0.30038596759813901</c:v>
                </c:pt>
                <c:pt idx="216">
                  <c:v>-0.228598853391729</c:v>
                </c:pt>
                <c:pt idx="217">
                  <c:v>-0.278788620696445</c:v>
                </c:pt>
                <c:pt idx="218">
                  <c:v>-0.32767542084635998</c:v>
                </c:pt>
                <c:pt idx="219">
                  <c:v>-0.23710519323007101</c:v>
                </c:pt>
                <c:pt idx="220">
                  <c:v>-0.241986584987712</c:v>
                </c:pt>
                <c:pt idx="221">
                  <c:v>-0.28379511884102099</c:v>
                </c:pt>
                <c:pt idx="222">
                  <c:v>-0.25678462258745199</c:v>
                </c:pt>
                <c:pt idx="223">
                  <c:v>-0.16096014576790801</c:v>
                </c:pt>
                <c:pt idx="224">
                  <c:v>-0.17623178505373599</c:v>
                </c:pt>
                <c:pt idx="225">
                  <c:v>-0.19206101719985799</c:v>
                </c:pt>
                <c:pt idx="226">
                  <c:v>-0.25225849733746503</c:v>
                </c:pt>
                <c:pt idx="227">
                  <c:v>-0.28708090111349999</c:v>
                </c:pt>
                <c:pt idx="228">
                  <c:v>-0.270126097795791</c:v>
                </c:pt>
                <c:pt idx="229">
                  <c:v>-0.252286948751693</c:v>
                </c:pt>
                <c:pt idx="230">
                  <c:v>0.61005708099285205</c:v>
                </c:pt>
                <c:pt idx="231">
                  <c:v>0.64239621181126305</c:v>
                </c:pt>
                <c:pt idx="232">
                  <c:v>0.52646246891527904</c:v>
                </c:pt>
                <c:pt idx="233">
                  <c:v>0.62040540832062097</c:v>
                </c:pt>
                <c:pt idx="234">
                  <c:v>0.52357347540271004</c:v>
                </c:pt>
                <c:pt idx="235">
                  <c:v>0.51870616831344996</c:v>
                </c:pt>
                <c:pt idx="236">
                  <c:v>0.477908699391004</c:v>
                </c:pt>
                <c:pt idx="237">
                  <c:v>0.49461620159074698</c:v>
                </c:pt>
                <c:pt idx="238">
                  <c:v>0.47776109816875101</c:v>
                </c:pt>
                <c:pt idx="239">
                  <c:v>0.47624103190420503</c:v>
                </c:pt>
                <c:pt idx="240">
                  <c:v>0.46911283462729703</c:v>
                </c:pt>
                <c:pt idx="241">
                  <c:v>0.456203641051453</c:v>
                </c:pt>
                <c:pt idx="242">
                  <c:v>0.467911226538541</c:v>
                </c:pt>
                <c:pt idx="243">
                  <c:v>0.63477931278038102</c:v>
                </c:pt>
                <c:pt idx="244">
                  <c:v>0.43412510071551502</c:v>
                </c:pt>
                <c:pt idx="245">
                  <c:v>0.49843080064240702</c:v>
                </c:pt>
                <c:pt idx="246">
                  <c:v>0.52618053204432103</c:v>
                </c:pt>
                <c:pt idx="247">
                  <c:v>0.41906846326844199</c:v>
                </c:pt>
                <c:pt idx="248">
                  <c:v>0.45117066565692499</c:v>
                </c:pt>
                <c:pt idx="249">
                  <c:v>0.499225208087134</c:v>
                </c:pt>
                <c:pt idx="250">
                  <c:v>0.40516874864761698</c:v>
                </c:pt>
                <c:pt idx="251">
                  <c:v>0.48461551533525399</c:v>
                </c:pt>
                <c:pt idx="252">
                  <c:v>0.41532541325565098</c:v>
                </c:pt>
                <c:pt idx="253">
                  <c:v>0.37834108459388499</c:v>
                </c:pt>
                <c:pt idx="254">
                  <c:v>0.42903200463913099</c:v>
                </c:pt>
                <c:pt idx="255">
                  <c:v>0.462217711796643</c:v>
                </c:pt>
                <c:pt idx="256">
                  <c:v>0.45710198567826299</c:v>
                </c:pt>
                <c:pt idx="257">
                  <c:v>0.40669546165901499</c:v>
                </c:pt>
                <c:pt idx="258">
                  <c:v>0.44939381089641001</c:v>
                </c:pt>
                <c:pt idx="259">
                  <c:v>0.43093015704603599</c:v>
                </c:pt>
                <c:pt idx="260">
                  <c:v>0.42940151949838401</c:v>
                </c:pt>
                <c:pt idx="261">
                  <c:v>0.40234337643409301</c:v>
                </c:pt>
                <c:pt idx="262">
                  <c:v>0.40266623120010298</c:v>
                </c:pt>
                <c:pt idx="263">
                  <c:v>0.37287465658319402</c:v>
                </c:pt>
                <c:pt idx="264">
                  <c:v>0.42730833055499701</c:v>
                </c:pt>
                <c:pt idx="265">
                  <c:v>0.44511659822817801</c:v>
                </c:pt>
                <c:pt idx="266">
                  <c:v>0.45517135865311797</c:v>
                </c:pt>
                <c:pt idx="267">
                  <c:v>0.45090832852608398</c:v>
                </c:pt>
                <c:pt idx="268">
                  <c:v>0.43413520231767</c:v>
                </c:pt>
                <c:pt idx="269">
                  <c:v>0.40768586291770098</c:v>
                </c:pt>
                <c:pt idx="270">
                  <c:v>0.41919906129041101</c:v>
                </c:pt>
                <c:pt idx="271">
                  <c:v>0.446601773530859</c:v>
                </c:pt>
                <c:pt idx="272">
                  <c:v>0.42023887813777799</c:v>
                </c:pt>
                <c:pt idx="273">
                  <c:v>0.46761577498177498</c:v>
                </c:pt>
                <c:pt idx="274">
                  <c:v>0.37025150116362299</c:v>
                </c:pt>
                <c:pt idx="275">
                  <c:v>0.409537317512289</c:v>
                </c:pt>
                <c:pt idx="276">
                  <c:v>0.37413652228833799</c:v>
                </c:pt>
                <c:pt idx="277">
                  <c:v>0.386078362154126</c:v>
                </c:pt>
                <c:pt idx="278">
                  <c:v>0.37318758611611602</c:v>
                </c:pt>
                <c:pt idx="279">
                  <c:v>0.53529414131478104</c:v>
                </c:pt>
                <c:pt idx="280">
                  <c:v>0.37893859739553398</c:v>
                </c:pt>
                <c:pt idx="281">
                  <c:v>0.35997253855403599</c:v>
                </c:pt>
                <c:pt idx="282">
                  <c:v>0.348301802756742</c:v>
                </c:pt>
                <c:pt idx="283">
                  <c:v>0.34941558749971602</c:v>
                </c:pt>
                <c:pt idx="284">
                  <c:v>0.39067329108777399</c:v>
                </c:pt>
                <c:pt idx="285">
                  <c:v>0.36885811376495797</c:v>
                </c:pt>
                <c:pt idx="286">
                  <c:v>0.41060271730758502</c:v>
                </c:pt>
                <c:pt idx="287">
                  <c:v>0.39966482351393801</c:v>
                </c:pt>
                <c:pt idx="288">
                  <c:v>0.39348905115142901</c:v>
                </c:pt>
                <c:pt idx="289">
                  <c:v>0.41605400468942799</c:v>
                </c:pt>
                <c:pt idx="290">
                  <c:v>0.44537636436049699</c:v>
                </c:pt>
                <c:pt idx="291">
                  <c:v>0.41136473678670499</c:v>
                </c:pt>
                <c:pt idx="292">
                  <c:v>0.42814932578068798</c:v>
                </c:pt>
                <c:pt idx="293">
                  <c:v>0.33758379775013297</c:v>
                </c:pt>
                <c:pt idx="294">
                  <c:v>0.38018030680748299</c:v>
                </c:pt>
                <c:pt idx="295">
                  <c:v>0.41285231667785199</c:v>
                </c:pt>
                <c:pt idx="296">
                  <c:v>0.40814397913112399</c:v>
                </c:pt>
                <c:pt idx="297">
                  <c:v>0.43137414635245303</c:v>
                </c:pt>
                <c:pt idx="298">
                  <c:v>0.39296593345256198</c:v>
                </c:pt>
                <c:pt idx="299">
                  <c:v>0.42367820335777601</c:v>
                </c:pt>
                <c:pt idx="300">
                  <c:v>0.34737815676986</c:v>
                </c:pt>
                <c:pt idx="301">
                  <c:v>0.343460011687097</c:v>
                </c:pt>
                <c:pt idx="302">
                  <c:v>0.38338386530082402</c:v>
                </c:pt>
                <c:pt idx="303">
                  <c:v>0.37122343462150098</c:v>
                </c:pt>
                <c:pt idx="304">
                  <c:v>0.36747867506353898</c:v>
                </c:pt>
                <c:pt idx="305">
                  <c:v>0.41935510886685501</c:v>
                </c:pt>
                <c:pt idx="306">
                  <c:v>0.39126998339670399</c:v>
                </c:pt>
                <c:pt idx="307">
                  <c:v>0.48297524865473801</c:v>
                </c:pt>
                <c:pt idx="308">
                  <c:v>0.393899809727706</c:v>
                </c:pt>
                <c:pt idx="309">
                  <c:v>0.31816979725514599</c:v>
                </c:pt>
                <c:pt idx="310">
                  <c:v>0.36049941029913202</c:v>
                </c:pt>
                <c:pt idx="311">
                  <c:v>0.35934820907223802</c:v>
                </c:pt>
                <c:pt idx="312">
                  <c:v>0.383871824404387</c:v>
                </c:pt>
                <c:pt idx="313">
                  <c:v>0.411254414191774</c:v>
                </c:pt>
                <c:pt idx="314">
                  <c:v>0.39752800660620602</c:v>
                </c:pt>
                <c:pt idx="315">
                  <c:v>0.32449265467542399</c:v>
                </c:pt>
                <c:pt idx="316">
                  <c:v>0.37062247409568699</c:v>
                </c:pt>
                <c:pt idx="317">
                  <c:v>0.36667646522299102</c:v>
                </c:pt>
                <c:pt idx="318">
                  <c:v>0.35663702808451597</c:v>
                </c:pt>
                <c:pt idx="319">
                  <c:v>0.45798254029910601</c:v>
                </c:pt>
                <c:pt idx="320">
                  <c:v>0.39770546111392702</c:v>
                </c:pt>
                <c:pt idx="321">
                  <c:v>0.38967239985165297</c:v>
                </c:pt>
                <c:pt idx="322">
                  <c:v>0.33830934903464399</c:v>
                </c:pt>
                <c:pt idx="323">
                  <c:v>0.40421210433812399</c:v>
                </c:pt>
                <c:pt idx="324">
                  <c:v>0.38578196587142699</c:v>
                </c:pt>
                <c:pt idx="325">
                  <c:v>0.35640316561213797</c:v>
                </c:pt>
                <c:pt idx="326">
                  <c:v>0.36692499123922701</c:v>
                </c:pt>
                <c:pt idx="327">
                  <c:v>0.38364337199308701</c:v>
                </c:pt>
                <c:pt idx="328">
                  <c:v>0.44027128591342102</c:v>
                </c:pt>
                <c:pt idx="329">
                  <c:v>0.32214062960295697</c:v>
                </c:pt>
                <c:pt idx="330">
                  <c:v>0.33309708419026601</c:v>
                </c:pt>
                <c:pt idx="331">
                  <c:v>0.31189058757835703</c:v>
                </c:pt>
                <c:pt idx="332">
                  <c:v>0.32650078479029998</c:v>
                </c:pt>
                <c:pt idx="333">
                  <c:v>0.37179643199026402</c:v>
                </c:pt>
                <c:pt idx="334">
                  <c:v>0.33043064535657102</c:v>
                </c:pt>
                <c:pt idx="335">
                  <c:v>0.309796317188967</c:v>
                </c:pt>
                <c:pt idx="336">
                  <c:v>0.37747380910066303</c:v>
                </c:pt>
                <c:pt idx="337">
                  <c:v>0.26638324328547103</c:v>
                </c:pt>
                <c:pt idx="338">
                  <c:v>0.30827608979200999</c:v>
                </c:pt>
                <c:pt idx="339">
                  <c:v>0.39708238146976499</c:v>
                </c:pt>
                <c:pt idx="340">
                  <c:v>0.36053531940245998</c:v>
                </c:pt>
                <c:pt idx="341">
                  <c:v>0.35230812143104101</c:v>
                </c:pt>
                <c:pt idx="342">
                  <c:v>0.28342773040964198</c:v>
                </c:pt>
                <c:pt idx="343">
                  <c:v>0.30947569463746599</c:v>
                </c:pt>
                <c:pt idx="344">
                  <c:v>0.31577310648545698</c:v>
                </c:pt>
                <c:pt idx="345">
                  <c:v>0.325062310577728</c:v>
                </c:pt>
                <c:pt idx="346">
                  <c:v>0.275058920211806</c:v>
                </c:pt>
                <c:pt idx="347">
                  <c:v>0.37376056309571098</c:v>
                </c:pt>
                <c:pt idx="348">
                  <c:v>0.362895592463995</c:v>
                </c:pt>
                <c:pt idx="349">
                  <c:v>0.46993983809001699</c:v>
                </c:pt>
                <c:pt idx="350">
                  <c:v>0.295997778635048</c:v>
                </c:pt>
                <c:pt idx="351">
                  <c:v>0.43663113304364098</c:v>
                </c:pt>
                <c:pt idx="352">
                  <c:v>0.32583234252901999</c:v>
                </c:pt>
                <c:pt idx="353">
                  <c:v>0.42202598551440801</c:v>
                </c:pt>
                <c:pt idx="354">
                  <c:v>0.27739352672956902</c:v>
                </c:pt>
                <c:pt idx="355">
                  <c:v>0.29941726011369102</c:v>
                </c:pt>
                <c:pt idx="356">
                  <c:v>0.36914611160512401</c:v>
                </c:pt>
                <c:pt idx="357">
                  <c:v>0.29696409366395499</c:v>
                </c:pt>
                <c:pt idx="358">
                  <c:v>0.32537999467502898</c:v>
                </c:pt>
                <c:pt idx="359">
                  <c:v>0.30555289873552</c:v>
                </c:pt>
                <c:pt idx="360">
                  <c:v>0.36044553934815199</c:v>
                </c:pt>
                <c:pt idx="361">
                  <c:v>0.33126891177767298</c:v>
                </c:pt>
                <c:pt idx="362">
                  <c:v>0.34215208641347999</c:v>
                </c:pt>
                <c:pt idx="363">
                  <c:v>0.49593717533897602</c:v>
                </c:pt>
                <c:pt idx="364">
                  <c:v>0.31086422917053902</c:v>
                </c:pt>
                <c:pt idx="365">
                  <c:v>0.372867104421372</c:v>
                </c:pt>
                <c:pt idx="366">
                  <c:v>0.36821108967002703</c:v>
                </c:pt>
                <c:pt idx="367">
                  <c:v>0.47961372604868002</c:v>
                </c:pt>
                <c:pt idx="368">
                  <c:v>0.28616351223696201</c:v>
                </c:pt>
                <c:pt idx="369">
                  <c:v>0.345481469104508</c:v>
                </c:pt>
                <c:pt idx="370">
                  <c:v>0.305090314077267</c:v>
                </c:pt>
                <c:pt idx="371">
                  <c:v>0.26300008333277702</c:v>
                </c:pt>
                <c:pt idx="372">
                  <c:v>0.30355848297494198</c:v>
                </c:pt>
                <c:pt idx="373">
                  <c:v>0.31554001084641298</c:v>
                </c:pt>
                <c:pt idx="374">
                  <c:v>0.25705624464232701</c:v>
                </c:pt>
                <c:pt idx="375">
                  <c:v>0.31606409883622999</c:v>
                </c:pt>
                <c:pt idx="376">
                  <c:v>0.33128554996790099</c:v>
                </c:pt>
                <c:pt idx="377">
                  <c:v>0.309191477289531</c:v>
                </c:pt>
                <c:pt idx="378">
                  <c:v>0.40354593948214701</c:v>
                </c:pt>
                <c:pt idx="379">
                  <c:v>0.28916983483456798</c:v>
                </c:pt>
                <c:pt idx="380">
                  <c:v>0.29437357549708298</c:v>
                </c:pt>
                <c:pt idx="381">
                  <c:v>0.295313165357171</c:v>
                </c:pt>
                <c:pt idx="382">
                  <c:v>0.31450764238178602</c:v>
                </c:pt>
                <c:pt idx="383" formatCode="0.00E+00">
                  <c:v>-1.9475483393530901E-5</c:v>
                </c:pt>
                <c:pt idx="384" formatCode="0.00E+00">
                  <c:v>5.8815602777751797E-5</c:v>
                </c:pt>
                <c:pt idx="385">
                  <c:v>-2.0850991295730199E-4</c:v>
                </c:pt>
                <c:pt idx="386">
                  <c:v>-3.1620749985243997E-4</c:v>
                </c:pt>
                <c:pt idx="387">
                  <c:v>5.6582266238416998E-4</c:v>
                </c:pt>
                <c:pt idx="388">
                  <c:v>6.1395504534345296E-4</c:v>
                </c:pt>
                <c:pt idx="389">
                  <c:v>-6.0917093717775296E-4</c:v>
                </c:pt>
                <c:pt idx="390">
                  <c:v>-6.3705278731141998E-4</c:v>
                </c:pt>
                <c:pt idx="391">
                  <c:v>-6.2316465379699002E-4</c:v>
                </c:pt>
                <c:pt idx="392">
                  <c:v>-1.0444623167390099E-3</c:v>
                </c:pt>
                <c:pt idx="393">
                  <c:v>-9.0685931781806103E-4</c:v>
                </c:pt>
                <c:pt idx="394">
                  <c:v>-9.2772150090600196E-4</c:v>
                </c:pt>
                <c:pt idx="395">
                  <c:v>1.0683605565000899E-3</c:v>
                </c:pt>
                <c:pt idx="396">
                  <c:v>2.0782988263498901E-3</c:v>
                </c:pt>
                <c:pt idx="397">
                  <c:v>1.54270501280785E-3</c:v>
                </c:pt>
                <c:pt idx="398">
                  <c:v>-1.71440462194634E-3</c:v>
                </c:pt>
                <c:pt idx="399">
                  <c:v>-1.14450754312027E-3</c:v>
                </c:pt>
                <c:pt idx="400">
                  <c:v>1.8816578483643899E-3</c:v>
                </c:pt>
                <c:pt idx="401">
                  <c:v>2.0842345464399999E-3</c:v>
                </c:pt>
                <c:pt idx="402">
                  <c:v>1.9689106042147602E-3</c:v>
                </c:pt>
                <c:pt idx="403">
                  <c:v>-2.20524287862707E-3</c:v>
                </c:pt>
                <c:pt idx="404">
                  <c:v>2.0567564008703702E-3</c:v>
                </c:pt>
                <c:pt idx="405">
                  <c:v>3.2982261865898499E-3</c:v>
                </c:pt>
                <c:pt idx="406">
                  <c:v>-3.0886824663200201E-3</c:v>
                </c:pt>
                <c:pt idx="407">
                  <c:v>-2.6488619883835501E-3</c:v>
                </c:pt>
                <c:pt idx="408">
                  <c:v>-1.8633474860600999E-3</c:v>
                </c:pt>
                <c:pt idx="409">
                  <c:v>3.2038742640940802E-3</c:v>
                </c:pt>
                <c:pt idx="410">
                  <c:v>2.3259205083696298E-3</c:v>
                </c:pt>
                <c:pt idx="411">
                  <c:v>2.8672548975332101E-3</c:v>
                </c:pt>
                <c:pt idx="412">
                  <c:v>3.6076475954610401E-3</c:v>
                </c:pt>
                <c:pt idx="413">
                  <c:v>3.44525688619502E-3</c:v>
                </c:pt>
                <c:pt idx="414">
                  <c:v>3.8056457602897598E-3</c:v>
                </c:pt>
                <c:pt idx="415">
                  <c:v>3.8284586503968699E-3</c:v>
                </c:pt>
                <c:pt idx="416">
                  <c:v>3.6859210507583901E-3</c:v>
                </c:pt>
                <c:pt idx="417">
                  <c:v>4.3627943495278803E-3</c:v>
                </c:pt>
                <c:pt idx="418">
                  <c:v>3.78216066787491E-3</c:v>
                </c:pt>
                <c:pt idx="419">
                  <c:v>3.8316008781098402E-3</c:v>
                </c:pt>
                <c:pt idx="420">
                  <c:v>4.4949158302060701E-3</c:v>
                </c:pt>
                <c:pt idx="421">
                  <c:v>-4.6207631466647602E-3</c:v>
                </c:pt>
                <c:pt idx="422">
                  <c:v>4.3145241087605103E-3</c:v>
                </c:pt>
                <c:pt idx="423">
                  <c:v>3.9134705544285496E-3</c:v>
                </c:pt>
                <c:pt idx="424">
                  <c:v>-3.7376308009133101E-3</c:v>
                </c:pt>
                <c:pt idx="425">
                  <c:v>-4.2612846518407304E-3</c:v>
                </c:pt>
                <c:pt idx="426">
                  <c:v>-5.8472993293735703E-3</c:v>
                </c:pt>
                <c:pt idx="427">
                  <c:v>-5.5794004310968101E-3</c:v>
                </c:pt>
                <c:pt idx="428">
                  <c:v>-4.9224504360899099E-3</c:v>
                </c:pt>
                <c:pt idx="429">
                  <c:v>4.7761494578730896E-3</c:v>
                </c:pt>
                <c:pt idx="430">
                  <c:v>-5.9792561335124004E-3</c:v>
                </c:pt>
                <c:pt idx="431">
                  <c:v>-4.66865671560343E-3</c:v>
                </c:pt>
                <c:pt idx="432">
                  <c:v>-5.0481492314869E-3</c:v>
                </c:pt>
                <c:pt idx="433">
                  <c:v>-4.3795311144176697E-3</c:v>
                </c:pt>
                <c:pt idx="434">
                  <c:v>6.0771547493340501E-3</c:v>
                </c:pt>
                <c:pt idx="435">
                  <c:v>3.3143602658184802E-3</c:v>
                </c:pt>
                <c:pt idx="436">
                  <c:v>-6.1907404167138398E-3</c:v>
                </c:pt>
                <c:pt idx="437">
                  <c:v>-6.5325406073521199E-3</c:v>
                </c:pt>
                <c:pt idx="438">
                  <c:v>5.8088122943396204E-3</c:v>
                </c:pt>
                <c:pt idx="439">
                  <c:v>5.6689436582934901E-3</c:v>
                </c:pt>
                <c:pt idx="440">
                  <c:v>6.1445735278063797E-3</c:v>
                </c:pt>
                <c:pt idx="441">
                  <c:v>-5.0804755476020202E-3</c:v>
                </c:pt>
                <c:pt idx="442">
                  <c:v>4.2974955078491899E-3</c:v>
                </c:pt>
                <c:pt idx="443">
                  <c:v>5.2252063748661698E-3</c:v>
                </c:pt>
                <c:pt idx="444">
                  <c:v>-6.3942815904953496E-3</c:v>
                </c:pt>
                <c:pt idx="445">
                  <c:v>-5.1083111469371698E-3</c:v>
                </c:pt>
                <c:pt idx="446">
                  <c:v>7.18704148181865E-3</c:v>
                </c:pt>
                <c:pt idx="447">
                  <c:v>7.3490028346816297E-3</c:v>
                </c:pt>
                <c:pt idx="448">
                  <c:v>6.1929774053844601E-3</c:v>
                </c:pt>
                <c:pt idx="449">
                  <c:v>6.9155572326471898E-3</c:v>
                </c:pt>
                <c:pt idx="450">
                  <c:v>6.71291687587512E-3</c:v>
                </c:pt>
                <c:pt idx="451">
                  <c:v>-5.1987422041149403E-3</c:v>
                </c:pt>
                <c:pt idx="452">
                  <c:v>9.6694318294349799E-3</c:v>
                </c:pt>
                <c:pt idx="453">
                  <c:v>-7.0036867901264099E-3</c:v>
                </c:pt>
                <c:pt idx="454">
                  <c:v>8.4501684887600508E-3</c:v>
                </c:pt>
                <c:pt idx="455">
                  <c:v>-7.6473198990959198E-3</c:v>
                </c:pt>
                <c:pt idx="456">
                  <c:v>7.5851084975115798E-3</c:v>
                </c:pt>
                <c:pt idx="457">
                  <c:v>9.5154781829654197E-3</c:v>
                </c:pt>
                <c:pt idx="458">
                  <c:v>1.0279911032990301E-2</c:v>
                </c:pt>
                <c:pt idx="459">
                  <c:v>6.6317560055833497E-3</c:v>
                </c:pt>
                <c:pt idx="460">
                  <c:v>1.0076353827588201E-2</c:v>
                </c:pt>
                <c:pt idx="461">
                  <c:v>8.3438702414071302E-3</c:v>
                </c:pt>
                <c:pt idx="462">
                  <c:v>8.4644638177968998E-3</c:v>
                </c:pt>
                <c:pt idx="463">
                  <c:v>7.4114527214568203E-3</c:v>
                </c:pt>
                <c:pt idx="464">
                  <c:v>-8.2355338005021296E-3</c:v>
                </c:pt>
                <c:pt idx="465">
                  <c:v>8.5475140369511704E-3</c:v>
                </c:pt>
                <c:pt idx="466">
                  <c:v>-7.8938837366761393E-3</c:v>
                </c:pt>
                <c:pt idx="467">
                  <c:v>-9.9570377071230808E-3</c:v>
                </c:pt>
                <c:pt idx="468">
                  <c:v>-7.2734933076379002E-3</c:v>
                </c:pt>
                <c:pt idx="469">
                  <c:v>-7.5445076476954604E-3</c:v>
                </c:pt>
                <c:pt idx="470">
                  <c:v>-8.2546941142805606E-3</c:v>
                </c:pt>
                <c:pt idx="471">
                  <c:v>8.3874326036524408E-3</c:v>
                </c:pt>
                <c:pt idx="472">
                  <c:v>-1.1311456215860599E-2</c:v>
                </c:pt>
                <c:pt idx="473">
                  <c:v>1.0585845099033001E-2</c:v>
                </c:pt>
                <c:pt idx="474">
                  <c:v>9.7181164386168709E-3</c:v>
                </c:pt>
                <c:pt idx="475">
                  <c:v>-1.0499235014527E-2</c:v>
                </c:pt>
                <c:pt idx="476">
                  <c:v>9.4617141918684998E-3</c:v>
                </c:pt>
                <c:pt idx="477">
                  <c:v>1.0237194881253501E-2</c:v>
                </c:pt>
                <c:pt idx="478">
                  <c:v>1.0957128487648999E-2</c:v>
                </c:pt>
                <c:pt idx="479">
                  <c:v>-1.0979933221212299E-2</c:v>
                </c:pt>
                <c:pt idx="480">
                  <c:v>-1.06687079774857E-2</c:v>
                </c:pt>
                <c:pt idx="481">
                  <c:v>-9.2853342129465104E-3</c:v>
                </c:pt>
                <c:pt idx="482">
                  <c:v>1.1412736895548699E-2</c:v>
                </c:pt>
                <c:pt idx="483">
                  <c:v>1.17780564513015E-2</c:v>
                </c:pt>
                <c:pt idx="484">
                  <c:v>1.02658017794572E-2</c:v>
                </c:pt>
                <c:pt idx="485">
                  <c:v>-1.23211973928703E-2</c:v>
                </c:pt>
                <c:pt idx="486">
                  <c:v>-9.6714159041275307E-3</c:v>
                </c:pt>
                <c:pt idx="487">
                  <c:v>7.4854807629294298E-3</c:v>
                </c:pt>
                <c:pt idx="488">
                  <c:v>-1.1783651759902199E-2</c:v>
                </c:pt>
                <c:pt idx="489">
                  <c:v>-1.7239558556576801E-2</c:v>
                </c:pt>
                <c:pt idx="490">
                  <c:v>-1.47450905505449E-2</c:v>
                </c:pt>
                <c:pt idx="491">
                  <c:v>-1.0946375710086401E-2</c:v>
                </c:pt>
                <c:pt idx="492">
                  <c:v>9.4554772968769608E-3</c:v>
                </c:pt>
                <c:pt idx="493">
                  <c:v>-1.15350337478891E-2</c:v>
                </c:pt>
                <c:pt idx="494">
                  <c:v>-1.4075483484760299E-2</c:v>
                </c:pt>
                <c:pt idx="495">
                  <c:v>1.2824760188557599E-2</c:v>
                </c:pt>
                <c:pt idx="496">
                  <c:v>-7.0828810877862202E-3</c:v>
                </c:pt>
                <c:pt idx="497">
                  <c:v>-4.9516547223391796E-3</c:v>
                </c:pt>
                <c:pt idx="498">
                  <c:v>1.5448499142945001E-2</c:v>
                </c:pt>
                <c:pt idx="499">
                  <c:v>5.76972249875163E-3</c:v>
                </c:pt>
                <c:pt idx="500">
                  <c:v>-1.03340945940587E-2</c:v>
                </c:pt>
                <c:pt idx="501">
                  <c:v>-1.20470809409906E-2</c:v>
                </c:pt>
                <c:pt idx="502">
                  <c:v>1.18707331165511E-2</c:v>
                </c:pt>
                <c:pt idx="503">
                  <c:v>1.30866524559892E-2</c:v>
                </c:pt>
                <c:pt idx="504">
                  <c:v>-1.1955656634167399E-2</c:v>
                </c:pt>
                <c:pt idx="505">
                  <c:v>1.2223382959779899E-2</c:v>
                </c:pt>
                <c:pt idx="506">
                  <c:v>-6.4845575621914897E-3</c:v>
                </c:pt>
                <c:pt idx="507">
                  <c:v>-9.6307720990573397E-3</c:v>
                </c:pt>
                <c:pt idx="508">
                  <c:v>1.41261402626818E-2</c:v>
                </c:pt>
                <c:pt idx="509">
                  <c:v>-8.6446351591893695E-3</c:v>
                </c:pt>
                <c:pt idx="510">
                  <c:v>1.5605799784121299E-2</c:v>
                </c:pt>
                <c:pt idx="511">
                  <c:v>1.0129100575088999E-2</c:v>
                </c:pt>
                <c:pt idx="512">
                  <c:v>-1.0368972047705999E-2</c:v>
                </c:pt>
                <c:pt idx="513">
                  <c:v>-1.25026366652028E-2</c:v>
                </c:pt>
                <c:pt idx="514">
                  <c:v>-1.2156104451522799E-2</c:v>
                </c:pt>
                <c:pt idx="515">
                  <c:v>1.6251907726479099E-2</c:v>
                </c:pt>
                <c:pt idx="516">
                  <c:v>1.41562681941108E-2</c:v>
                </c:pt>
                <c:pt idx="517">
                  <c:v>-6.6472996643872802E-3</c:v>
                </c:pt>
                <c:pt idx="518">
                  <c:v>-1.39514842060762E-2</c:v>
                </c:pt>
                <c:pt idx="519">
                  <c:v>1.26350152669158E-2</c:v>
                </c:pt>
                <c:pt idx="520">
                  <c:v>-9.9141447076879999E-3</c:v>
                </c:pt>
                <c:pt idx="521">
                  <c:v>-1.3261598654912599E-2</c:v>
                </c:pt>
                <c:pt idx="522">
                  <c:v>-1.32660478230453E-2</c:v>
                </c:pt>
                <c:pt idx="523">
                  <c:v>1.6669401812857601E-2</c:v>
                </c:pt>
                <c:pt idx="524">
                  <c:v>-1.07566529158434E-2</c:v>
                </c:pt>
                <c:pt idx="525">
                  <c:v>-1.37682228712965E-2</c:v>
                </c:pt>
                <c:pt idx="526">
                  <c:v>1.3520475635255901E-2</c:v>
                </c:pt>
                <c:pt idx="527">
                  <c:v>1.30334118544099E-2</c:v>
                </c:pt>
                <c:pt idx="528">
                  <c:v>-1.2490302402855801E-2</c:v>
                </c:pt>
                <c:pt idx="529">
                  <c:v>1.22494181456208E-2</c:v>
                </c:pt>
                <c:pt idx="530">
                  <c:v>2.0922821112174202E-2</c:v>
                </c:pt>
                <c:pt idx="531">
                  <c:v>-1.2320034267747901E-2</c:v>
                </c:pt>
                <c:pt idx="532">
                  <c:v>-1.20780932278762E-2</c:v>
                </c:pt>
                <c:pt idx="533">
                  <c:v>1.47863794177282E-2</c:v>
                </c:pt>
                <c:pt idx="534">
                  <c:v>-1.41199817946847E-2</c:v>
                </c:pt>
                <c:pt idx="535">
                  <c:v>1.5977394969783398E-2</c:v>
                </c:pt>
                <c:pt idx="536">
                  <c:v>1.53042453809506E-2</c:v>
                </c:pt>
                <c:pt idx="537">
                  <c:v>-1.33467018973457E-2</c:v>
                </c:pt>
                <c:pt idx="538">
                  <c:v>1.69797426838782E-2</c:v>
                </c:pt>
                <c:pt idx="539">
                  <c:v>-1.46774233037961E-2</c:v>
                </c:pt>
                <c:pt idx="540">
                  <c:v>-1.3151827806758E-2</c:v>
                </c:pt>
                <c:pt idx="541">
                  <c:v>1.6298159647638699E-2</c:v>
                </c:pt>
                <c:pt idx="542">
                  <c:v>-1.18344085684245E-2</c:v>
                </c:pt>
                <c:pt idx="543">
                  <c:v>-1.4948269826982699E-2</c:v>
                </c:pt>
                <c:pt idx="544">
                  <c:v>1.7378179920784099E-2</c:v>
                </c:pt>
                <c:pt idx="545">
                  <c:v>-1.45979315408941E-2</c:v>
                </c:pt>
                <c:pt idx="546">
                  <c:v>-1.6063746141160601E-2</c:v>
                </c:pt>
                <c:pt idx="547">
                  <c:v>1.53175757532957E-2</c:v>
                </c:pt>
                <c:pt idx="548">
                  <c:v>1.6804196373440598E-2</c:v>
                </c:pt>
                <c:pt idx="549">
                  <c:v>-1.3935970109507E-2</c:v>
                </c:pt>
                <c:pt idx="550">
                  <c:v>-1.9745452960334298E-2</c:v>
                </c:pt>
                <c:pt idx="551">
                  <c:v>-1.64586882264421E-2</c:v>
                </c:pt>
                <c:pt idx="552">
                  <c:v>1.6841955732639202E-2</c:v>
                </c:pt>
                <c:pt idx="553">
                  <c:v>1.8473553995864402E-2</c:v>
                </c:pt>
                <c:pt idx="554">
                  <c:v>-2.47063854415593E-2</c:v>
                </c:pt>
                <c:pt idx="555">
                  <c:v>-1.5425981267857601E-2</c:v>
                </c:pt>
                <c:pt idx="556">
                  <c:v>1.2625015497823799E-2</c:v>
                </c:pt>
                <c:pt idx="557">
                  <c:v>-1.4218256967763999E-2</c:v>
                </c:pt>
                <c:pt idx="558">
                  <c:v>1.6652802636669201E-2</c:v>
                </c:pt>
                <c:pt idx="559">
                  <c:v>1.5250252091976901E-2</c:v>
                </c:pt>
                <c:pt idx="560">
                  <c:v>-1.6802135405324201E-2</c:v>
                </c:pt>
                <c:pt idx="561">
                  <c:v>2.1926851855793201E-2</c:v>
                </c:pt>
                <c:pt idx="562">
                  <c:v>1.73490902699187E-2</c:v>
                </c:pt>
                <c:pt idx="563">
                  <c:v>1.29299303913759E-2</c:v>
                </c:pt>
                <c:pt idx="564">
                  <c:v>1.84183131170455E-2</c:v>
                </c:pt>
                <c:pt idx="565">
                  <c:v>2.0555111092600602E-2</c:v>
                </c:pt>
                <c:pt idx="566">
                  <c:v>-1.49468437208081E-2</c:v>
                </c:pt>
                <c:pt idx="567">
                  <c:v>1.5989563616150702E-2</c:v>
                </c:pt>
                <c:pt idx="568">
                  <c:v>1.33440938827778E-2</c:v>
                </c:pt>
                <c:pt idx="569">
                  <c:v>-1.5802714259790698E-2</c:v>
                </c:pt>
                <c:pt idx="570">
                  <c:v>-1.81790274953403E-2</c:v>
                </c:pt>
                <c:pt idx="571">
                  <c:v>-1.5695566259404301E-2</c:v>
                </c:pt>
                <c:pt idx="572">
                  <c:v>1.31977972758543E-2</c:v>
                </c:pt>
                <c:pt idx="573">
                  <c:v>-2.9642075403864598E-2</c:v>
                </c:pt>
                <c:pt idx="574">
                  <c:v>1.6301371053967399E-2</c:v>
                </c:pt>
                <c:pt idx="575">
                  <c:v>-1.7836881519631899E-2</c:v>
                </c:pt>
                <c:pt idx="576">
                  <c:v>-1.8365659075545299E-2</c:v>
                </c:pt>
                <c:pt idx="577">
                  <c:v>-2.0172447476104801E-2</c:v>
                </c:pt>
                <c:pt idx="578">
                  <c:v>-3.04249275114729E-2</c:v>
                </c:pt>
                <c:pt idx="579">
                  <c:v>-1.8509511311343801E-2</c:v>
                </c:pt>
                <c:pt idx="580">
                  <c:v>3.2782872396268897E-2</c:v>
                </c:pt>
                <c:pt idx="581">
                  <c:v>1.7730115509171099E-2</c:v>
                </c:pt>
                <c:pt idx="582">
                  <c:v>1.9421177772082101E-2</c:v>
                </c:pt>
                <c:pt idx="583">
                  <c:v>-2.2988842810620799E-2</c:v>
                </c:pt>
                <c:pt idx="584">
                  <c:v>-2.17917180301327E-2</c:v>
                </c:pt>
                <c:pt idx="585">
                  <c:v>1.79747841722981E-2</c:v>
                </c:pt>
                <c:pt idx="586">
                  <c:v>1.8094581057098599E-2</c:v>
                </c:pt>
                <c:pt idx="587">
                  <c:v>1.73075452732117E-2</c:v>
                </c:pt>
                <c:pt idx="588">
                  <c:v>2.22244934176383E-2</c:v>
                </c:pt>
                <c:pt idx="589">
                  <c:v>-2.0989749507533201E-2</c:v>
                </c:pt>
                <c:pt idx="590">
                  <c:v>-1.9186893601300398E-2</c:v>
                </c:pt>
                <c:pt idx="591">
                  <c:v>-2.2814479430311899E-2</c:v>
                </c:pt>
                <c:pt idx="592">
                  <c:v>-1.8867201192512398E-2</c:v>
                </c:pt>
                <c:pt idx="593">
                  <c:v>-1.65020669760171E-2</c:v>
                </c:pt>
                <c:pt idx="594">
                  <c:v>-1.52224220950649E-2</c:v>
                </c:pt>
                <c:pt idx="595">
                  <c:v>-2.11411818349319E-2</c:v>
                </c:pt>
                <c:pt idx="596">
                  <c:v>-1.8014066000935101E-2</c:v>
                </c:pt>
                <c:pt idx="597">
                  <c:v>1.53385517860862E-2</c:v>
                </c:pt>
                <c:pt idx="598">
                  <c:v>-1.71692327588156E-2</c:v>
                </c:pt>
                <c:pt idx="599">
                  <c:v>-2.1891606147250602E-2</c:v>
                </c:pt>
                <c:pt idx="600">
                  <c:v>-2.3915019630229399E-2</c:v>
                </c:pt>
                <c:pt idx="601">
                  <c:v>1.9774447763825798E-2</c:v>
                </c:pt>
                <c:pt idx="602">
                  <c:v>2.16212094967442E-2</c:v>
                </c:pt>
                <c:pt idx="603">
                  <c:v>-1.69816163887609E-2</c:v>
                </c:pt>
                <c:pt idx="604">
                  <c:v>-2.77244515895133E-2</c:v>
                </c:pt>
                <c:pt idx="605">
                  <c:v>2.0553324105192301E-2</c:v>
                </c:pt>
                <c:pt idx="606">
                  <c:v>1.6574861697389299E-2</c:v>
                </c:pt>
                <c:pt idx="607">
                  <c:v>2.3872519231095301E-2</c:v>
                </c:pt>
                <c:pt idx="608">
                  <c:v>2.0372873508765401E-2</c:v>
                </c:pt>
                <c:pt idx="609">
                  <c:v>-1.6710624005549801E-2</c:v>
                </c:pt>
                <c:pt idx="610">
                  <c:v>2.5211114678040401E-2</c:v>
                </c:pt>
                <c:pt idx="611">
                  <c:v>-2.1383906121389899E-2</c:v>
                </c:pt>
                <c:pt idx="612">
                  <c:v>-2.16502579555174E-2</c:v>
                </c:pt>
                <c:pt idx="613">
                  <c:v>-2.0980060558444601E-2</c:v>
                </c:pt>
                <c:pt idx="614">
                  <c:v>-2.31789971596295E-2</c:v>
                </c:pt>
                <c:pt idx="615">
                  <c:v>2.1870388700419598E-2</c:v>
                </c:pt>
                <c:pt idx="616">
                  <c:v>1.7242664285687399E-2</c:v>
                </c:pt>
                <c:pt idx="617">
                  <c:v>2.4214773366891498E-2</c:v>
                </c:pt>
                <c:pt idx="618">
                  <c:v>-1.7666933661457499E-2</c:v>
                </c:pt>
                <c:pt idx="619">
                  <c:v>-1.8690960414465701E-2</c:v>
                </c:pt>
                <c:pt idx="620">
                  <c:v>1.7960672730793499E-2</c:v>
                </c:pt>
                <c:pt idx="621">
                  <c:v>-1.97231706958454E-2</c:v>
                </c:pt>
                <c:pt idx="622">
                  <c:v>-1.6743318850533599E-2</c:v>
                </c:pt>
                <c:pt idx="623">
                  <c:v>-2.0814300401574101E-2</c:v>
                </c:pt>
                <c:pt idx="624">
                  <c:v>-2.5220259807728899E-2</c:v>
                </c:pt>
                <c:pt idx="625">
                  <c:v>-2.4029280132809899E-2</c:v>
                </c:pt>
                <c:pt idx="626">
                  <c:v>-2.5147261102581898E-2</c:v>
                </c:pt>
                <c:pt idx="627">
                  <c:v>-1.8488374376078601E-2</c:v>
                </c:pt>
                <c:pt idx="628">
                  <c:v>2.6306415157664801E-2</c:v>
                </c:pt>
                <c:pt idx="629">
                  <c:v>2.3472731951131299E-2</c:v>
                </c:pt>
                <c:pt idx="630">
                  <c:v>-1.6595611089810499E-2</c:v>
                </c:pt>
                <c:pt idx="631">
                  <c:v>-1.8873473134990201E-2</c:v>
                </c:pt>
                <c:pt idx="632">
                  <c:v>2.3880769625633499E-2</c:v>
                </c:pt>
                <c:pt idx="633">
                  <c:v>-2.18100993031927E-2</c:v>
                </c:pt>
                <c:pt idx="634">
                  <c:v>2.6817656304282001E-2</c:v>
                </c:pt>
                <c:pt idx="635">
                  <c:v>2.3308828280492699E-2</c:v>
                </c:pt>
                <c:pt idx="636">
                  <c:v>1.9661523754673099E-2</c:v>
                </c:pt>
                <c:pt idx="637">
                  <c:v>2.17979584884542E-2</c:v>
                </c:pt>
                <c:pt idx="638">
                  <c:v>-2.7963081537765298E-2</c:v>
                </c:pt>
                <c:pt idx="639">
                  <c:v>2.1161731406819699E-2</c:v>
                </c:pt>
                <c:pt idx="640">
                  <c:v>2.39418526103614E-2</c:v>
                </c:pt>
                <c:pt idx="641">
                  <c:v>2.6381681410975199E-2</c:v>
                </c:pt>
                <c:pt idx="642">
                  <c:v>2.1906579012396898E-2</c:v>
                </c:pt>
                <c:pt idx="643">
                  <c:v>-2.0958793232185201E-2</c:v>
                </c:pt>
                <c:pt idx="644">
                  <c:v>2.5043164425328099E-2</c:v>
                </c:pt>
                <c:pt idx="645">
                  <c:v>1.7306789522953499E-2</c:v>
                </c:pt>
                <c:pt idx="646">
                  <c:v>2.3109629585624E-2</c:v>
                </c:pt>
                <c:pt idx="647">
                  <c:v>-2.4089055647470999E-2</c:v>
                </c:pt>
                <c:pt idx="648">
                  <c:v>2.2636416260876001E-2</c:v>
                </c:pt>
                <c:pt idx="649">
                  <c:v>-2.54900164484194E-2</c:v>
                </c:pt>
                <c:pt idx="650">
                  <c:v>-1.8775314029467499E-2</c:v>
                </c:pt>
                <c:pt idx="651">
                  <c:v>-2.1167887595366801E-2</c:v>
                </c:pt>
                <c:pt idx="652">
                  <c:v>2.8169652827757099E-2</c:v>
                </c:pt>
                <c:pt idx="653">
                  <c:v>2.5230530445326901E-2</c:v>
                </c:pt>
                <c:pt idx="654">
                  <c:v>-1.10926515632781E-2</c:v>
                </c:pt>
                <c:pt idx="655">
                  <c:v>2.5836099326280199E-2</c:v>
                </c:pt>
                <c:pt idx="656">
                  <c:v>2.9141766914963702E-2</c:v>
                </c:pt>
                <c:pt idx="657">
                  <c:v>3.0256079173613601E-2</c:v>
                </c:pt>
                <c:pt idx="658">
                  <c:v>-2.70501556565554E-2</c:v>
                </c:pt>
                <c:pt idx="659">
                  <c:v>-2.2352599510184899E-2</c:v>
                </c:pt>
                <c:pt idx="660">
                  <c:v>-2.9246924845162899E-2</c:v>
                </c:pt>
                <c:pt idx="661">
                  <c:v>-2.0858423527660399E-2</c:v>
                </c:pt>
                <c:pt idx="662">
                  <c:v>-2.8654840427328E-2</c:v>
                </c:pt>
                <c:pt idx="663">
                  <c:v>2.68896779609498E-2</c:v>
                </c:pt>
                <c:pt idx="664">
                  <c:v>-2.5998281144575398E-2</c:v>
                </c:pt>
                <c:pt idx="665">
                  <c:v>-1.6104975710694001E-2</c:v>
                </c:pt>
                <c:pt idx="666">
                  <c:v>-2.62146100539263E-2</c:v>
                </c:pt>
                <c:pt idx="667">
                  <c:v>3.2435079179180003E-2</c:v>
                </c:pt>
                <c:pt idx="668">
                  <c:v>-2.8693434904744599E-2</c:v>
                </c:pt>
                <c:pt idx="669">
                  <c:v>-2.7060775812996901E-2</c:v>
                </c:pt>
                <c:pt idx="670">
                  <c:v>-2.7301989482075802E-2</c:v>
                </c:pt>
                <c:pt idx="671">
                  <c:v>-2.3046128098623001E-2</c:v>
                </c:pt>
                <c:pt idx="672">
                  <c:v>2.1906576856379999E-2</c:v>
                </c:pt>
                <c:pt idx="673">
                  <c:v>1.93428958137788E-2</c:v>
                </c:pt>
                <c:pt idx="674">
                  <c:v>2.2127086675873701E-2</c:v>
                </c:pt>
                <c:pt idx="675">
                  <c:v>-3.3410267179877599E-2</c:v>
                </c:pt>
                <c:pt idx="676">
                  <c:v>-2.1294588813168199E-2</c:v>
                </c:pt>
                <c:pt idx="677">
                  <c:v>2.5947863874502399E-2</c:v>
                </c:pt>
                <c:pt idx="678">
                  <c:v>-2.7722504886209299E-2</c:v>
                </c:pt>
                <c:pt idx="679">
                  <c:v>-2.27766962764685E-2</c:v>
                </c:pt>
                <c:pt idx="680">
                  <c:v>-3.2012022971473E-2</c:v>
                </c:pt>
                <c:pt idx="681">
                  <c:v>3.02873568648479E-2</c:v>
                </c:pt>
                <c:pt idx="682">
                  <c:v>-2.73765973838851E-2</c:v>
                </c:pt>
                <c:pt idx="683">
                  <c:v>2.8612136686164701E-2</c:v>
                </c:pt>
                <c:pt idx="684">
                  <c:v>2.4146547091060601E-2</c:v>
                </c:pt>
                <c:pt idx="685">
                  <c:v>-2.56612041250023E-2</c:v>
                </c:pt>
                <c:pt idx="686">
                  <c:v>2.3990642828427299E-2</c:v>
                </c:pt>
                <c:pt idx="687">
                  <c:v>-3.0623553120113799E-2</c:v>
                </c:pt>
                <c:pt idx="688">
                  <c:v>-2.4524942605888299E-2</c:v>
                </c:pt>
                <c:pt idx="689">
                  <c:v>-3.0869734390598601E-2</c:v>
                </c:pt>
                <c:pt idx="690">
                  <c:v>-2.8826998540462698E-2</c:v>
                </c:pt>
                <c:pt idx="691">
                  <c:v>-2.8298923934855499E-2</c:v>
                </c:pt>
                <c:pt idx="692">
                  <c:v>3.1022061543987001E-2</c:v>
                </c:pt>
                <c:pt idx="693">
                  <c:v>2.9616851178636699E-2</c:v>
                </c:pt>
                <c:pt idx="694">
                  <c:v>3.1816758291037403E-2</c:v>
                </c:pt>
                <c:pt idx="695">
                  <c:v>-1.7995614590433799E-2</c:v>
                </c:pt>
                <c:pt idx="696">
                  <c:v>3.3779619260177002E-2</c:v>
                </c:pt>
                <c:pt idx="697">
                  <c:v>-3.5703439673451097E-2</c:v>
                </c:pt>
                <c:pt idx="698">
                  <c:v>1.79546412605626E-2</c:v>
                </c:pt>
                <c:pt idx="699">
                  <c:v>-3.0450529518843798E-2</c:v>
                </c:pt>
                <c:pt idx="700">
                  <c:v>2.9329003640529299E-2</c:v>
                </c:pt>
                <c:pt idx="701">
                  <c:v>3.7735859113801201E-2</c:v>
                </c:pt>
                <c:pt idx="702">
                  <c:v>4.29610695297604E-2</c:v>
                </c:pt>
                <c:pt idx="703">
                  <c:v>-3.8009369386869302E-2</c:v>
                </c:pt>
                <c:pt idx="704">
                  <c:v>2.5499113514280899E-2</c:v>
                </c:pt>
                <c:pt idx="705">
                  <c:v>4.0798758481127802E-2</c:v>
                </c:pt>
                <c:pt idx="706">
                  <c:v>3.4738095533536198E-2</c:v>
                </c:pt>
                <c:pt idx="707">
                  <c:v>4.3182735869282701E-2</c:v>
                </c:pt>
                <c:pt idx="708">
                  <c:v>3.09371467001044E-2</c:v>
                </c:pt>
                <c:pt idx="709">
                  <c:v>-3.2523880312038601E-2</c:v>
                </c:pt>
                <c:pt idx="710">
                  <c:v>2.92723359471792E-2</c:v>
                </c:pt>
                <c:pt idx="711">
                  <c:v>-2.94544797551889E-2</c:v>
                </c:pt>
                <c:pt idx="712">
                  <c:v>2.99790966747947E-2</c:v>
                </c:pt>
                <c:pt idx="713">
                  <c:v>-3.1187371007945001E-2</c:v>
                </c:pt>
                <c:pt idx="714">
                  <c:v>2.96361994613378E-2</c:v>
                </c:pt>
                <c:pt idx="715">
                  <c:v>-3.3376302879384201E-2</c:v>
                </c:pt>
                <c:pt idx="716">
                  <c:v>3.5795371477977699E-2</c:v>
                </c:pt>
                <c:pt idx="717">
                  <c:v>4.0484310206511401E-2</c:v>
                </c:pt>
                <c:pt idx="718">
                  <c:v>-2.56644969632411E-2</c:v>
                </c:pt>
                <c:pt idx="719">
                  <c:v>2.5138313186302299E-2</c:v>
                </c:pt>
                <c:pt idx="720">
                  <c:v>3.5255982685515802E-2</c:v>
                </c:pt>
                <c:pt idx="721">
                  <c:v>3.4101179738599399E-2</c:v>
                </c:pt>
                <c:pt idx="722">
                  <c:v>2.9958916690363002E-2</c:v>
                </c:pt>
                <c:pt idx="723">
                  <c:v>-3.2294755841067203E-2</c:v>
                </c:pt>
                <c:pt idx="724">
                  <c:v>2.51855985069298E-2</c:v>
                </c:pt>
                <c:pt idx="725">
                  <c:v>2.20921825662285E-2</c:v>
                </c:pt>
                <c:pt idx="726">
                  <c:v>3.43122870766778E-2</c:v>
                </c:pt>
                <c:pt idx="727">
                  <c:v>3.52093391181416E-2</c:v>
                </c:pt>
                <c:pt idx="728">
                  <c:v>-1.9005083223404901E-2</c:v>
                </c:pt>
                <c:pt idx="729">
                  <c:v>4.96309277799339E-2</c:v>
                </c:pt>
                <c:pt idx="730">
                  <c:v>-3.5968733400696097E-2</c:v>
                </c:pt>
                <c:pt idx="731">
                  <c:v>-2.6346869765816999E-2</c:v>
                </c:pt>
                <c:pt idx="732">
                  <c:v>3.2421458258615102E-2</c:v>
                </c:pt>
                <c:pt idx="733">
                  <c:v>2.47957509959458E-2</c:v>
                </c:pt>
                <c:pt idx="734">
                  <c:v>3.1646087321721798E-2</c:v>
                </c:pt>
                <c:pt idx="735">
                  <c:v>3.05962788753079E-2</c:v>
                </c:pt>
                <c:pt idx="736">
                  <c:v>3.5298104561508697E-2</c:v>
                </c:pt>
                <c:pt idx="737">
                  <c:v>-2.6011439111000501E-2</c:v>
                </c:pt>
                <c:pt idx="738">
                  <c:v>3.3916591200137902E-2</c:v>
                </c:pt>
                <c:pt idx="739">
                  <c:v>3.9222105542878E-2</c:v>
                </c:pt>
                <c:pt idx="740">
                  <c:v>3.4504145633125198E-2</c:v>
                </c:pt>
                <c:pt idx="741">
                  <c:v>3.3920923869656103E-2</c:v>
                </c:pt>
                <c:pt idx="742">
                  <c:v>-1.9018534173504201E-2</c:v>
                </c:pt>
                <c:pt idx="743">
                  <c:v>2.53901580000334E-2</c:v>
                </c:pt>
                <c:pt idx="744">
                  <c:v>-2.73538725113813E-2</c:v>
                </c:pt>
                <c:pt idx="745">
                  <c:v>-3.3497803484334801E-2</c:v>
                </c:pt>
                <c:pt idx="746">
                  <c:v>3.86126487791471E-2</c:v>
                </c:pt>
                <c:pt idx="747">
                  <c:v>3.2805950016685098E-2</c:v>
                </c:pt>
                <c:pt idx="748">
                  <c:v>3.6696585314331599E-2</c:v>
                </c:pt>
                <c:pt idx="749">
                  <c:v>-4.0203870511121099E-2</c:v>
                </c:pt>
                <c:pt idx="750">
                  <c:v>-3.1106378904926998E-2</c:v>
                </c:pt>
                <c:pt idx="751">
                  <c:v>-3.6869541921559203E-2</c:v>
                </c:pt>
                <c:pt idx="752">
                  <c:v>3.3019283386627199E-2</c:v>
                </c:pt>
                <c:pt idx="753">
                  <c:v>-3.5233896038443097E-2</c:v>
                </c:pt>
                <c:pt idx="754">
                  <c:v>-3.6834598184915301E-2</c:v>
                </c:pt>
                <c:pt idx="755">
                  <c:v>2.99717523562248E-2</c:v>
                </c:pt>
                <c:pt idx="756">
                  <c:v>3.8707112644449697E-2</c:v>
                </c:pt>
                <c:pt idx="757">
                  <c:v>3.0202801010426501E-2</c:v>
                </c:pt>
                <c:pt idx="758">
                  <c:v>3.3852351576772702E-2</c:v>
                </c:pt>
                <c:pt idx="759">
                  <c:v>2.15151809502339E-2</c:v>
                </c:pt>
                <c:pt idx="760">
                  <c:v>3.5781794921000698E-2</c:v>
                </c:pt>
                <c:pt idx="761">
                  <c:v>-3.11627333275858E-2</c:v>
                </c:pt>
                <c:pt idx="762">
                  <c:v>3.5251292847041003E-2</c:v>
                </c:pt>
                <c:pt idx="763">
                  <c:v>-3.4725336536840901E-2</c:v>
                </c:pt>
                <c:pt idx="764">
                  <c:v>3.3658073708372198E-2</c:v>
                </c:pt>
                <c:pt idx="765">
                  <c:v>3.8235630514200501E-2</c:v>
                </c:pt>
                <c:pt idx="766">
                  <c:v>5.3069652874963E-2</c:v>
                </c:pt>
                <c:pt idx="767">
                  <c:v>-3.5734784333921799E-2</c:v>
                </c:pt>
                <c:pt idx="768">
                  <c:v>4.3320367826728302E-2</c:v>
                </c:pt>
                <c:pt idx="769">
                  <c:v>-3.6958398899223401E-2</c:v>
                </c:pt>
                <c:pt idx="770">
                  <c:v>-4.1946484617430703E-2</c:v>
                </c:pt>
                <c:pt idx="771">
                  <c:v>-3.6088673610596797E-2</c:v>
                </c:pt>
                <c:pt idx="772">
                  <c:v>-2.5789478701495901E-2</c:v>
                </c:pt>
                <c:pt idx="773">
                  <c:v>4.3324701454845599E-2</c:v>
                </c:pt>
                <c:pt idx="774">
                  <c:v>2.5221753613209202E-2</c:v>
                </c:pt>
                <c:pt idx="775">
                  <c:v>-4.3764608492151399E-2</c:v>
                </c:pt>
                <c:pt idx="776">
                  <c:v>4.0150482343790497E-2</c:v>
                </c:pt>
                <c:pt idx="777">
                  <c:v>3.7914104692727199E-2</c:v>
                </c:pt>
                <c:pt idx="778">
                  <c:v>4.1426621302203898E-2</c:v>
                </c:pt>
                <c:pt idx="779">
                  <c:v>-4.00482126929105E-2</c:v>
                </c:pt>
                <c:pt idx="780">
                  <c:v>-3.2728608688741702E-2</c:v>
                </c:pt>
                <c:pt idx="781">
                  <c:v>-4.2294605084721597E-2</c:v>
                </c:pt>
                <c:pt idx="782">
                  <c:v>4.2396636808920099E-2</c:v>
                </c:pt>
                <c:pt idx="783">
                  <c:v>4.0320061934927501E-2</c:v>
                </c:pt>
                <c:pt idx="784">
                  <c:v>-3.2977702526972297E-2</c:v>
                </c:pt>
                <c:pt idx="785">
                  <c:v>3.6785331990772198E-2</c:v>
                </c:pt>
                <c:pt idx="786">
                  <c:v>-4.55133684362031E-2</c:v>
                </c:pt>
                <c:pt idx="787">
                  <c:v>4.5556016448272903E-2</c:v>
                </c:pt>
                <c:pt idx="788">
                  <c:v>4.4003268520298101E-2</c:v>
                </c:pt>
                <c:pt idx="789">
                  <c:v>4.2332991597554499E-2</c:v>
                </c:pt>
                <c:pt idx="790">
                  <c:v>3.4936790234609397E-2</c:v>
                </c:pt>
                <c:pt idx="791">
                  <c:v>-3.1987316189079698E-2</c:v>
                </c:pt>
                <c:pt idx="792">
                  <c:v>-4.54557477455537E-2</c:v>
                </c:pt>
                <c:pt idx="793">
                  <c:v>3.31009659794715E-2</c:v>
                </c:pt>
                <c:pt idx="794">
                  <c:v>3.9095220120450698E-2</c:v>
                </c:pt>
                <c:pt idx="795">
                  <c:v>-4.81983115493358E-2</c:v>
                </c:pt>
                <c:pt idx="796">
                  <c:v>-3.8232011678354001E-2</c:v>
                </c:pt>
                <c:pt idx="797">
                  <c:v>3.6907936901585003E-2</c:v>
                </c:pt>
                <c:pt idx="798">
                  <c:v>-4.18480086472112E-2</c:v>
                </c:pt>
                <c:pt idx="799">
                  <c:v>-4.5514635786360599E-2</c:v>
                </c:pt>
                <c:pt idx="800">
                  <c:v>3.9324856539986998E-2</c:v>
                </c:pt>
                <c:pt idx="801">
                  <c:v>2.10063064827893E-2</c:v>
                </c:pt>
                <c:pt idx="802">
                  <c:v>-5.2913471285499197E-2</c:v>
                </c:pt>
                <c:pt idx="803">
                  <c:v>-3.2822851745229399E-2</c:v>
                </c:pt>
                <c:pt idx="804">
                  <c:v>3.0079492835139901E-2</c:v>
                </c:pt>
                <c:pt idx="805">
                  <c:v>-3.5423117212721199E-2</c:v>
                </c:pt>
                <c:pt idx="806">
                  <c:v>3.8837406418938202E-2</c:v>
                </c:pt>
                <c:pt idx="807">
                  <c:v>-1.80027752512197E-2</c:v>
                </c:pt>
                <c:pt idx="808">
                  <c:v>4.2087215982329097E-2</c:v>
                </c:pt>
                <c:pt idx="809">
                  <c:v>3.02908194487563E-2</c:v>
                </c:pt>
                <c:pt idx="810">
                  <c:v>4.2738415312382899E-2</c:v>
                </c:pt>
                <c:pt idx="811">
                  <c:v>3.7943488556154398E-2</c:v>
                </c:pt>
                <c:pt idx="812">
                  <c:v>5.0913932645645699E-2</c:v>
                </c:pt>
                <c:pt idx="813">
                  <c:v>-4.5564335717369099E-2</c:v>
                </c:pt>
                <c:pt idx="814">
                  <c:v>4.5563119747203701E-2</c:v>
                </c:pt>
                <c:pt idx="815">
                  <c:v>5.0501672303085901E-2</c:v>
                </c:pt>
                <c:pt idx="816">
                  <c:v>-4.5945551937301203E-2</c:v>
                </c:pt>
                <c:pt idx="817">
                  <c:v>3.9540033079202598E-2</c:v>
                </c:pt>
                <c:pt idx="818">
                  <c:v>-4.3778419080679698E-2</c:v>
                </c:pt>
                <c:pt idx="819">
                  <c:v>3.9585300985603797E-2</c:v>
                </c:pt>
                <c:pt idx="820">
                  <c:v>-4.1274698998922402E-2</c:v>
                </c:pt>
                <c:pt idx="821">
                  <c:v>-3.4041935137864E-2</c:v>
                </c:pt>
                <c:pt idx="822">
                  <c:v>3.87090606902342E-2</c:v>
                </c:pt>
                <c:pt idx="823">
                  <c:v>-3.9422978936953602E-2</c:v>
                </c:pt>
                <c:pt idx="824">
                  <c:v>3.9946980768889598E-2</c:v>
                </c:pt>
                <c:pt idx="825">
                  <c:v>4.3126845735303003E-2</c:v>
                </c:pt>
                <c:pt idx="826">
                  <c:v>-3.9941383743777099E-2</c:v>
                </c:pt>
                <c:pt idx="827">
                  <c:v>4.73391037999812E-2</c:v>
                </c:pt>
                <c:pt idx="828">
                  <c:v>4.4719489299323997E-2</c:v>
                </c:pt>
                <c:pt idx="829">
                  <c:v>-4.0252921172235501E-2</c:v>
                </c:pt>
                <c:pt idx="830">
                  <c:v>3.5999764029271998E-2</c:v>
                </c:pt>
                <c:pt idx="831">
                  <c:v>-4.5270165918569603E-2</c:v>
                </c:pt>
                <c:pt idx="832">
                  <c:v>5.3617370643515398E-2</c:v>
                </c:pt>
                <c:pt idx="833">
                  <c:v>3.9424034565039602E-2</c:v>
                </c:pt>
                <c:pt idx="834">
                  <c:v>4.46614418711049E-2</c:v>
                </c:pt>
                <c:pt idx="835">
                  <c:v>4.39967003080265E-2</c:v>
                </c:pt>
                <c:pt idx="836">
                  <c:v>-3.8702864848198001E-2</c:v>
                </c:pt>
                <c:pt idx="837">
                  <c:v>-3.7200643260340602E-2</c:v>
                </c:pt>
                <c:pt idx="838">
                  <c:v>-3.8589902253764803E-2</c:v>
                </c:pt>
                <c:pt idx="839">
                  <c:v>-3.5067437177812001E-2</c:v>
                </c:pt>
                <c:pt idx="840">
                  <c:v>3.5844001002758898E-2</c:v>
                </c:pt>
                <c:pt idx="841">
                  <c:v>3.8620531199165802E-2</c:v>
                </c:pt>
                <c:pt idx="842">
                  <c:v>5.0201729887951602E-2</c:v>
                </c:pt>
                <c:pt idx="843">
                  <c:v>-4.4863478498071901E-2</c:v>
                </c:pt>
                <c:pt idx="844">
                  <c:v>-3.2022451150068298E-2</c:v>
                </c:pt>
                <c:pt idx="845">
                  <c:v>4.1876751784198897E-2</c:v>
                </c:pt>
                <c:pt idx="846">
                  <c:v>-3.6567008745699597E-2</c:v>
                </c:pt>
                <c:pt idx="847">
                  <c:v>-4.3453315844566E-2</c:v>
                </c:pt>
                <c:pt idx="848">
                  <c:v>4.5710118294544202E-2</c:v>
                </c:pt>
                <c:pt idx="849">
                  <c:v>4.6634044192938803E-2</c:v>
                </c:pt>
                <c:pt idx="850">
                  <c:v>5.1668378557093303E-2</c:v>
                </c:pt>
                <c:pt idx="851">
                  <c:v>-2.7526781493272701E-2</c:v>
                </c:pt>
                <c:pt idx="852">
                  <c:v>4.6018125255295902E-2</c:v>
                </c:pt>
                <c:pt idx="853">
                  <c:v>4.5451555998285702E-2</c:v>
                </c:pt>
                <c:pt idx="854">
                  <c:v>4.3362306488456098E-2</c:v>
                </c:pt>
                <c:pt idx="855">
                  <c:v>6.4079135314832503E-2</c:v>
                </c:pt>
                <c:pt idx="856">
                  <c:v>4.5533935676748599E-2</c:v>
                </c:pt>
                <c:pt idx="857">
                  <c:v>3.2987445599579002E-2</c:v>
                </c:pt>
                <c:pt idx="858">
                  <c:v>4.69202746284045E-2</c:v>
                </c:pt>
                <c:pt idx="859">
                  <c:v>-3.1601176173040701E-2</c:v>
                </c:pt>
                <c:pt idx="860">
                  <c:v>4.8301202178930899E-2</c:v>
                </c:pt>
                <c:pt idx="861">
                  <c:v>4.0261785031717102E-2</c:v>
                </c:pt>
                <c:pt idx="862">
                  <c:v>-4.82256371688548E-2</c:v>
                </c:pt>
                <c:pt idx="863">
                  <c:v>4.4111462219496703E-2</c:v>
                </c:pt>
                <c:pt idx="864">
                  <c:v>-4.2250610181067599E-2</c:v>
                </c:pt>
                <c:pt idx="865">
                  <c:v>4.4083318010462703E-2</c:v>
                </c:pt>
                <c:pt idx="866">
                  <c:v>3.69834407343161E-2</c:v>
                </c:pt>
                <c:pt idx="867">
                  <c:v>-5.1191767609832399E-2</c:v>
                </c:pt>
                <c:pt idx="868">
                  <c:v>4.4427937735215597E-2</c:v>
                </c:pt>
                <c:pt idx="869">
                  <c:v>-2.3085738160112002E-2</c:v>
                </c:pt>
                <c:pt idx="870">
                  <c:v>-4.5234105368643203E-2</c:v>
                </c:pt>
                <c:pt idx="871">
                  <c:v>-3.73444043757373E-2</c:v>
                </c:pt>
                <c:pt idx="872">
                  <c:v>-4.1892476407921098E-2</c:v>
                </c:pt>
                <c:pt idx="873">
                  <c:v>4.4103893724424997E-2</c:v>
                </c:pt>
                <c:pt idx="874">
                  <c:v>-3.4088767152714299E-2</c:v>
                </c:pt>
                <c:pt idx="875">
                  <c:v>5.38673522679676E-2</c:v>
                </c:pt>
                <c:pt idx="876">
                  <c:v>-4.1450333807933198E-2</c:v>
                </c:pt>
                <c:pt idx="877">
                  <c:v>-4.2381273999732801E-2</c:v>
                </c:pt>
                <c:pt idx="878">
                  <c:v>-3.2478781575103699E-2</c:v>
                </c:pt>
                <c:pt idx="879">
                  <c:v>5.3114798674784497E-2</c:v>
                </c:pt>
                <c:pt idx="880">
                  <c:v>-3.7258825338991899E-2</c:v>
                </c:pt>
                <c:pt idx="881">
                  <c:v>4.9183640160738298E-2</c:v>
                </c:pt>
                <c:pt idx="882">
                  <c:v>3.9995228568427597E-2</c:v>
                </c:pt>
                <c:pt idx="883">
                  <c:v>4.1144059679936999E-2</c:v>
                </c:pt>
                <c:pt idx="884">
                  <c:v>5.2911686744732199E-2</c:v>
                </c:pt>
                <c:pt idx="885">
                  <c:v>-4.0382233909846597E-2</c:v>
                </c:pt>
                <c:pt idx="886">
                  <c:v>-4.51345030300652E-2</c:v>
                </c:pt>
                <c:pt idx="887">
                  <c:v>5.0964173679326298E-2</c:v>
                </c:pt>
                <c:pt idx="888">
                  <c:v>-4.0003694943412403E-2</c:v>
                </c:pt>
                <c:pt idx="889">
                  <c:v>4.7882430264328299E-2</c:v>
                </c:pt>
                <c:pt idx="890">
                  <c:v>-5.0138561912327601E-2</c:v>
                </c:pt>
                <c:pt idx="891">
                  <c:v>4.4431105078849002E-2</c:v>
                </c:pt>
                <c:pt idx="892">
                  <c:v>4.4997907361513101E-2</c:v>
                </c:pt>
                <c:pt idx="893">
                  <c:v>4.3594880885532199E-2</c:v>
                </c:pt>
                <c:pt idx="894">
                  <c:v>-4.8807413342424E-2</c:v>
                </c:pt>
                <c:pt idx="895">
                  <c:v>4.7072351275486299E-2</c:v>
                </c:pt>
                <c:pt idx="896">
                  <c:v>-3.9627676699884901E-2</c:v>
                </c:pt>
                <c:pt idx="897">
                  <c:v>4.4183780696673898E-2</c:v>
                </c:pt>
                <c:pt idx="898">
                  <c:v>4.8309996702043903E-2</c:v>
                </c:pt>
                <c:pt idx="899">
                  <c:v>4.7905088253473498E-2</c:v>
                </c:pt>
                <c:pt idx="900">
                  <c:v>-4.74107292661584E-2</c:v>
                </c:pt>
                <c:pt idx="901">
                  <c:v>4.4902407844925898E-2</c:v>
                </c:pt>
                <c:pt idx="902">
                  <c:v>3.62721644351525E-2</c:v>
                </c:pt>
                <c:pt idx="903">
                  <c:v>-4.3047982444163302E-2</c:v>
                </c:pt>
                <c:pt idx="904">
                  <c:v>-5.0582454340071803E-2</c:v>
                </c:pt>
                <c:pt idx="905">
                  <c:v>-1.87725246120387E-2</c:v>
                </c:pt>
                <c:pt idx="906">
                  <c:v>-5.6338848156562198E-2</c:v>
                </c:pt>
                <c:pt idx="907">
                  <c:v>5.1114752653992401E-2</c:v>
                </c:pt>
                <c:pt idx="908">
                  <c:v>-3.4132417559263203E-2</c:v>
                </c:pt>
                <c:pt idx="909">
                  <c:v>4.4673416714196203E-2</c:v>
                </c:pt>
                <c:pt idx="910">
                  <c:v>4.7682943397154301E-2</c:v>
                </c:pt>
                <c:pt idx="911">
                  <c:v>5.1778020628257398E-2</c:v>
                </c:pt>
                <c:pt idx="912">
                  <c:v>-4.8276025282037602E-2</c:v>
                </c:pt>
                <c:pt idx="913">
                  <c:v>-4.7630749794138998E-2</c:v>
                </c:pt>
                <c:pt idx="914">
                  <c:v>4.6520368190628401E-2</c:v>
                </c:pt>
                <c:pt idx="915">
                  <c:v>4.9409327531237897E-2</c:v>
                </c:pt>
                <c:pt idx="916">
                  <c:v>4.8571310301091103E-2</c:v>
                </c:pt>
                <c:pt idx="917">
                  <c:v>-4.1727411710127699E-2</c:v>
                </c:pt>
                <c:pt idx="918">
                  <c:v>-4.6572609767309897E-2</c:v>
                </c:pt>
                <c:pt idx="919">
                  <c:v>5.39401096446036E-2</c:v>
                </c:pt>
                <c:pt idx="920">
                  <c:v>5.0541385846432599E-2</c:v>
                </c:pt>
                <c:pt idx="921">
                  <c:v>-5.2518470534009903E-2</c:v>
                </c:pt>
                <c:pt idx="922">
                  <c:v>-5.2243653355380899E-2</c:v>
                </c:pt>
                <c:pt idx="923">
                  <c:v>5.2908124038123901E-2</c:v>
                </c:pt>
                <c:pt idx="924">
                  <c:v>-5.4886242383470701E-2</c:v>
                </c:pt>
                <c:pt idx="925">
                  <c:v>-5.6298120367009097E-2</c:v>
                </c:pt>
                <c:pt idx="926">
                  <c:v>3.5943214485316399E-2</c:v>
                </c:pt>
                <c:pt idx="927">
                  <c:v>-4.2593527912010598E-2</c:v>
                </c:pt>
                <c:pt idx="928">
                  <c:v>3.4190951883194397E-2</c:v>
                </c:pt>
                <c:pt idx="929">
                  <c:v>5.7831105310584698E-2</c:v>
                </c:pt>
                <c:pt idx="930">
                  <c:v>5.2330332816722502E-2</c:v>
                </c:pt>
                <c:pt idx="931">
                  <c:v>4.99384963614826E-2</c:v>
                </c:pt>
                <c:pt idx="932">
                  <c:v>5.4509654252666399E-2</c:v>
                </c:pt>
                <c:pt idx="933">
                  <c:v>5.2739380385496297E-2</c:v>
                </c:pt>
                <c:pt idx="934">
                  <c:v>-4.8004038270207897E-2</c:v>
                </c:pt>
                <c:pt idx="935">
                  <c:v>-5.1760399565445002E-2</c:v>
                </c:pt>
                <c:pt idx="936">
                  <c:v>-4.2759547705817802E-2</c:v>
                </c:pt>
                <c:pt idx="937">
                  <c:v>5.10560076889401E-2</c:v>
                </c:pt>
                <c:pt idx="938">
                  <c:v>-5.43896576324501E-2</c:v>
                </c:pt>
                <c:pt idx="939">
                  <c:v>4.8180988067341703E-2</c:v>
                </c:pt>
                <c:pt idx="940">
                  <c:v>-5.8726232593930297E-2</c:v>
                </c:pt>
                <c:pt idx="941">
                  <c:v>4.8941028281502201E-2</c:v>
                </c:pt>
                <c:pt idx="942">
                  <c:v>-4.7561147894173698E-2</c:v>
                </c:pt>
                <c:pt idx="943">
                  <c:v>6.33972064844361E-2</c:v>
                </c:pt>
                <c:pt idx="944">
                  <c:v>-5.7441539932556698E-2</c:v>
                </c:pt>
                <c:pt idx="945">
                  <c:v>-4.1492890461889601E-2</c:v>
                </c:pt>
                <c:pt idx="946">
                  <c:v>5.7326558782155999E-2</c:v>
                </c:pt>
                <c:pt idx="947">
                  <c:v>3.7050741139705301E-2</c:v>
                </c:pt>
                <c:pt idx="948">
                  <c:v>-3.1803688228419703E-2</c:v>
                </c:pt>
                <c:pt idx="949">
                  <c:v>5.1459882929752003E-2</c:v>
                </c:pt>
                <c:pt idx="950">
                  <c:v>-5.7348397729991202E-2</c:v>
                </c:pt>
                <c:pt idx="951">
                  <c:v>-5.7968258903827799E-2</c:v>
                </c:pt>
                <c:pt idx="952">
                  <c:v>-5.8029424838385003E-2</c:v>
                </c:pt>
                <c:pt idx="953">
                  <c:v>-4.8507300889155898E-2</c:v>
                </c:pt>
                <c:pt idx="954">
                  <c:v>-5.0586366861985997E-2</c:v>
                </c:pt>
                <c:pt idx="955">
                  <c:v>-5.8457494409168503E-2</c:v>
                </c:pt>
                <c:pt idx="956">
                  <c:v>5.5036047011323502E-2</c:v>
                </c:pt>
                <c:pt idx="957">
                  <c:v>-5.3581679434352998E-2</c:v>
                </c:pt>
                <c:pt idx="958">
                  <c:v>-5.73873610211365E-2</c:v>
                </c:pt>
                <c:pt idx="959">
                  <c:v>6.4373006966011198E-2</c:v>
                </c:pt>
                <c:pt idx="960">
                  <c:v>-5.0893091539032598E-2</c:v>
                </c:pt>
                <c:pt idx="961">
                  <c:v>-4.65019992041283E-2</c:v>
                </c:pt>
                <c:pt idx="962">
                  <c:v>4.63218199967299E-2</c:v>
                </c:pt>
                <c:pt idx="963">
                  <c:v>4.8051066789430802E-2</c:v>
                </c:pt>
                <c:pt idx="964">
                  <c:v>5.5793796104160097E-2</c:v>
                </c:pt>
                <c:pt idx="965">
                  <c:v>5.8520414098544901E-2</c:v>
                </c:pt>
                <c:pt idx="966">
                  <c:v>-4.4300857821378999E-2</c:v>
                </c:pt>
                <c:pt idx="967">
                  <c:v>3.8313981558019898E-2</c:v>
                </c:pt>
                <c:pt idx="968">
                  <c:v>5.85655981722948E-2</c:v>
                </c:pt>
                <c:pt idx="969">
                  <c:v>5.8035501655252598E-2</c:v>
                </c:pt>
                <c:pt idx="970">
                  <c:v>-5.1786675892087901E-2</c:v>
                </c:pt>
                <c:pt idx="971">
                  <c:v>-5.5830780540808297E-2</c:v>
                </c:pt>
                <c:pt idx="972">
                  <c:v>-5.9265203390125698E-2</c:v>
                </c:pt>
                <c:pt idx="973">
                  <c:v>5.8358584113125098E-2</c:v>
                </c:pt>
                <c:pt idx="974">
                  <c:v>5.0024880525586402E-2</c:v>
                </c:pt>
                <c:pt idx="975">
                  <c:v>-5.7152594589988302E-2</c:v>
                </c:pt>
                <c:pt idx="976">
                  <c:v>-6.6223631604833105E-2</c:v>
                </c:pt>
                <c:pt idx="977">
                  <c:v>4.85429505734103E-2</c:v>
                </c:pt>
                <c:pt idx="978">
                  <c:v>3.3544933978184498E-2</c:v>
                </c:pt>
                <c:pt idx="979">
                  <c:v>5.4694771593370703E-2</c:v>
                </c:pt>
                <c:pt idx="980">
                  <c:v>-5.2273859758997197E-2</c:v>
                </c:pt>
                <c:pt idx="981">
                  <c:v>-6.0187108500827299E-2</c:v>
                </c:pt>
                <c:pt idx="982">
                  <c:v>-4.1738755515173101E-2</c:v>
                </c:pt>
                <c:pt idx="983">
                  <c:v>5.7223380134968901E-2</c:v>
                </c:pt>
                <c:pt idx="984">
                  <c:v>4.7431118478897603E-2</c:v>
                </c:pt>
                <c:pt idx="985">
                  <c:v>-5.3587573954178097E-2</c:v>
                </c:pt>
                <c:pt idx="986">
                  <c:v>5.7837020305178601E-2</c:v>
                </c:pt>
                <c:pt idx="987">
                  <c:v>-4.5388096729755099E-2</c:v>
                </c:pt>
                <c:pt idx="988">
                  <c:v>-5.5956051223808999E-2</c:v>
                </c:pt>
                <c:pt idx="989">
                  <c:v>-4.9774260948821203E-2</c:v>
                </c:pt>
                <c:pt idx="990">
                  <c:v>6.6910666573444702E-2</c:v>
                </c:pt>
                <c:pt idx="991">
                  <c:v>-6.3081968131417004E-2</c:v>
                </c:pt>
                <c:pt idx="992">
                  <c:v>5.7349258650129901E-2</c:v>
                </c:pt>
                <c:pt idx="993">
                  <c:v>9.8585814777570099E-2</c:v>
                </c:pt>
                <c:pt idx="994">
                  <c:v>5.43556560060863E-2</c:v>
                </c:pt>
                <c:pt idx="995">
                  <c:v>6.4725921140266707E-2</c:v>
                </c:pt>
                <c:pt idx="996">
                  <c:v>5.1256063565104398E-2</c:v>
                </c:pt>
                <c:pt idx="997">
                  <c:v>5.0466956554148998E-2</c:v>
                </c:pt>
                <c:pt idx="998">
                  <c:v>4.5349217976752697E-2</c:v>
                </c:pt>
                <c:pt idx="999">
                  <c:v>-4.5307308844424403E-2</c:v>
                </c:pt>
                <c:pt idx="1000">
                  <c:v>-5.42391363261433E-2</c:v>
                </c:pt>
                <c:pt idx="1001">
                  <c:v>-5.5161858952644097E-2</c:v>
                </c:pt>
                <c:pt idx="1002">
                  <c:v>-4.4119740147173597E-2</c:v>
                </c:pt>
                <c:pt idx="1003">
                  <c:v>5.7406916362295501E-2</c:v>
                </c:pt>
                <c:pt idx="1004">
                  <c:v>-5.8118743945568999E-2</c:v>
                </c:pt>
                <c:pt idx="1005">
                  <c:v>-5.34222813780778E-2</c:v>
                </c:pt>
                <c:pt idx="1006">
                  <c:v>5.9011052947679603E-2</c:v>
                </c:pt>
                <c:pt idx="1007">
                  <c:v>-4.6633191200426E-2</c:v>
                </c:pt>
                <c:pt idx="1008">
                  <c:v>9.2345623270729899E-2</c:v>
                </c:pt>
                <c:pt idx="1009">
                  <c:v>5.4754419185600998E-2</c:v>
                </c:pt>
                <c:pt idx="1010">
                  <c:v>-3.23217595857173E-2</c:v>
                </c:pt>
                <c:pt idx="1011">
                  <c:v>-8.3002906897793105E-2</c:v>
                </c:pt>
                <c:pt idx="1012">
                  <c:v>5.6687930827169102E-2</c:v>
                </c:pt>
                <c:pt idx="1013">
                  <c:v>6.8614386945800507E-2</c:v>
                </c:pt>
                <c:pt idx="1014">
                  <c:v>-6.0889585282169603E-2</c:v>
                </c:pt>
                <c:pt idx="1015">
                  <c:v>-4.0746663676053702E-2</c:v>
                </c:pt>
                <c:pt idx="1016">
                  <c:v>6.1157449576345002E-2</c:v>
                </c:pt>
                <c:pt idx="1017">
                  <c:v>5.2341050689588102E-2</c:v>
                </c:pt>
                <c:pt idx="1018">
                  <c:v>6.0671265931739403E-2</c:v>
                </c:pt>
                <c:pt idx="1019">
                  <c:v>-4.9552393525367701E-2</c:v>
                </c:pt>
                <c:pt idx="1020">
                  <c:v>-5.53630303204002E-2</c:v>
                </c:pt>
                <c:pt idx="1021">
                  <c:v>4.5749047206633198E-2</c:v>
                </c:pt>
                <c:pt idx="1022">
                  <c:v>-6.1004696312990797E-2</c:v>
                </c:pt>
                <c:pt idx="1023">
                  <c:v>-4.9029782373883203E-2</c:v>
                </c:pt>
                <c:pt idx="1024">
                  <c:v>-8.5359149417567295E-2</c:v>
                </c:pt>
                <c:pt idx="1025">
                  <c:v>-5.4747152227313002E-2</c:v>
                </c:pt>
                <c:pt idx="1026">
                  <c:v>-5.5681218340657299E-2</c:v>
                </c:pt>
                <c:pt idx="1027">
                  <c:v>-5.2240991142154997E-2</c:v>
                </c:pt>
                <c:pt idx="1028">
                  <c:v>-5.1692776718310698E-2</c:v>
                </c:pt>
                <c:pt idx="1029">
                  <c:v>-9.9131300342583703E-2</c:v>
                </c:pt>
                <c:pt idx="1030">
                  <c:v>6.5328840226361998E-2</c:v>
                </c:pt>
                <c:pt idx="1031">
                  <c:v>-6.2222222551835203E-2</c:v>
                </c:pt>
                <c:pt idx="1032">
                  <c:v>7.3887675610777595E-2</c:v>
                </c:pt>
                <c:pt idx="1033">
                  <c:v>9.0074551848922602E-2</c:v>
                </c:pt>
                <c:pt idx="1034">
                  <c:v>5.5521737677267403E-2</c:v>
                </c:pt>
                <c:pt idx="1035">
                  <c:v>-8.8972706906914098E-2</c:v>
                </c:pt>
                <c:pt idx="1036">
                  <c:v>-5.1703425380661298E-2</c:v>
                </c:pt>
                <c:pt idx="1037">
                  <c:v>-4.8163276438299499E-2</c:v>
                </c:pt>
                <c:pt idx="1038">
                  <c:v>5.6604368507128799E-2</c:v>
                </c:pt>
                <c:pt idx="1039">
                  <c:v>-9.3837752240018002E-2</c:v>
                </c:pt>
                <c:pt idx="1040">
                  <c:v>-4.6529617167096297E-2</c:v>
                </c:pt>
                <c:pt idx="1041">
                  <c:v>-5.4528741364029097E-2</c:v>
                </c:pt>
                <c:pt idx="1042">
                  <c:v>6.3338171244693195E-2</c:v>
                </c:pt>
                <c:pt idx="1043">
                  <c:v>-7.2529988910574494E-2</c:v>
                </c:pt>
                <c:pt idx="1044">
                  <c:v>-5.3331808922147998E-2</c:v>
                </c:pt>
                <c:pt idx="1045">
                  <c:v>5.2210937500610503E-2</c:v>
                </c:pt>
                <c:pt idx="1046">
                  <c:v>7.0975885247563597E-2</c:v>
                </c:pt>
                <c:pt idx="1047">
                  <c:v>8.2978979610885906E-2</c:v>
                </c:pt>
                <c:pt idx="1048">
                  <c:v>5.3621710780888399E-2</c:v>
                </c:pt>
                <c:pt idx="1049">
                  <c:v>-6.0651870893141502E-2</c:v>
                </c:pt>
                <c:pt idx="1050">
                  <c:v>7.6847200476288999E-2</c:v>
                </c:pt>
                <c:pt idx="1051">
                  <c:v>6.0600004729006403E-2</c:v>
                </c:pt>
                <c:pt idx="1052">
                  <c:v>-6.4445062250131899E-2</c:v>
                </c:pt>
                <c:pt idx="1053">
                  <c:v>-6.3094799603523197E-2</c:v>
                </c:pt>
                <c:pt idx="1054">
                  <c:v>6.1981580029636003E-2</c:v>
                </c:pt>
                <c:pt idx="1055">
                  <c:v>4.9723656650072397E-2</c:v>
                </c:pt>
                <c:pt idx="1056">
                  <c:v>6.1013210733670997E-2</c:v>
                </c:pt>
                <c:pt idx="1057">
                  <c:v>-4.1518744504385897E-2</c:v>
                </c:pt>
                <c:pt idx="1058">
                  <c:v>-6.3961026134670099E-2</c:v>
                </c:pt>
                <c:pt idx="1059">
                  <c:v>6.1567127990748503E-2</c:v>
                </c:pt>
                <c:pt idx="1060">
                  <c:v>-8.6875263659647095E-2</c:v>
                </c:pt>
                <c:pt idx="1061">
                  <c:v>5.5284180192748299E-2</c:v>
                </c:pt>
                <c:pt idx="1062">
                  <c:v>6.1042723061539003E-2</c:v>
                </c:pt>
                <c:pt idx="1063">
                  <c:v>-5.48878139947932E-2</c:v>
                </c:pt>
                <c:pt idx="1064">
                  <c:v>8.4008384547551301E-2</c:v>
                </c:pt>
                <c:pt idx="1065">
                  <c:v>-6.2526226442852398E-2</c:v>
                </c:pt>
                <c:pt idx="1066">
                  <c:v>6.3222630085351395E-2</c:v>
                </c:pt>
                <c:pt idx="1067">
                  <c:v>6.6691128280980394E-2</c:v>
                </c:pt>
                <c:pt idx="1068">
                  <c:v>-6.5787396434505596E-2</c:v>
                </c:pt>
                <c:pt idx="1069">
                  <c:v>-6.21354940324199E-2</c:v>
                </c:pt>
                <c:pt idx="1070">
                  <c:v>6.0835956628851502E-2</c:v>
                </c:pt>
                <c:pt idx="1071">
                  <c:v>-6.7181628554760203E-2</c:v>
                </c:pt>
                <c:pt idx="1072">
                  <c:v>-3.6918377920310698E-2</c:v>
                </c:pt>
                <c:pt idx="1073">
                  <c:v>-7.0523839798960403E-2</c:v>
                </c:pt>
                <c:pt idx="1074">
                  <c:v>7.6685882909705905E-2</c:v>
                </c:pt>
                <c:pt idx="1075">
                  <c:v>7.9668936881075805E-2</c:v>
                </c:pt>
                <c:pt idx="1076">
                  <c:v>-6.2768282294750996E-2</c:v>
                </c:pt>
                <c:pt idx="1077">
                  <c:v>7.3845272549005206E-2</c:v>
                </c:pt>
                <c:pt idx="1078">
                  <c:v>-4.8284476475179701E-2</c:v>
                </c:pt>
                <c:pt idx="1079">
                  <c:v>5.6563855945616803E-2</c:v>
                </c:pt>
                <c:pt idx="1080">
                  <c:v>-6.8465301633429093E-2</c:v>
                </c:pt>
                <c:pt idx="1081">
                  <c:v>5.93131387038206E-2</c:v>
                </c:pt>
                <c:pt idx="1082">
                  <c:v>-5.3020190215255399E-2</c:v>
                </c:pt>
                <c:pt idx="1083">
                  <c:v>-6.5760095761045398E-2</c:v>
                </c:pt>
                <c:pt idx="1084">
                  <c:v>-6.50167755891288E-2</c:v>
                </c:pt>
                <c:pt idx="1085">
                  <c:v>-5.5023113781392297E-2</c:v>
                </c:pt>
                <c:pt idx="1086">
                  <c:v>6.6356084706906904E-2</c:v>
                </c:pt>
                <c:pt idx="1087">
                  <c:v>7.1576080045203105E-2</c:v>
                </c:pt>
                <c:pt idx="1088">
                  <c:v>7.5070952952388303E-2</c:v>
                </c:pt>
                <c:pt idx="1089">
                  <c:v>-7.6130144315065207E-2</c:v>
                </c:pt>
                <c:pt idx="1090">
                  <c:v>-6.0252954627253802E-2</c:v>
                </c:pt>
                <c:pt idx="1091">
                  <c:v>5.3263053396339598E-2</c:v>
                </c:pt>
                <c:pt idx="1092">
                  <c:v>6.5470354732274999E-2</c:v>
                </c:pt>
                <c:pt idx="1093">
                  <c:v>-5.8230830693988399E-2</c:v>
                </c:pt>
                <c:pt idx="1094">
                  <c:v>-4.4377466768335601E-2</c:v>
                </c:pt>
                <c:pt idx="1095">
                  <c:v>6.1543805708385899E-2</c:v>
                </c:pt>
                <c:pt idx="1096">
                  <c:v>6.6381538688285502E-2</c:v>
                </c:pt>
                <c:pt idx="1097">
                  <c:v>-5.9826204382592597E-2</c:v>
                </c:pt>
                <c:pt idx="1098">
                  <c:v>5.8739702433081402E-2</c:v>
                </c:pt>
                <c:pt idx="1099">
                  <c:v>5.6671989029913598E-2</c:v>
                </c:pt>
                <c:pt idx="1100">
                  <c:v>5.8653463465098803E-2</c:v>
                </c:pt>
                <c:pt idx="1101">
                  <c:v>6.6805980569292905E-2</c:v>
                </c:pt>
                <c:pt idx="1102">
                  <c:v>-6.6649575978904405E-2</c:v>
                </c:pt>
                <c:pt idx="1103">
                  <c:v>5.4573796502714302E-2</c:v>
                </c:pt>
                <c:pt idx="1104">
                  <c:v>-7.2369238671409403E-2</c:v>
                </c:pt>
                <c:pt idx="1105">
                  <c:v>6.9805782158826296E-2</c:v>
                </c:pt>
                <c:pt idx="1106">
                  <c:v>6.2694885612883694E-2</c:v>
                </c:pt>
                <c:pt idx="1107">
                  <c:v>-8.5897828822448702E-2</c:v>
                </c:pt>
                <c:pt idx="1108">
                  <c:v>-4.3354191057546301E-2</c:v>
                </c:pt>
                <c:pt idx="1109">
                  <c:v>-7.8755324596727405E-2</c:v>
                </c:pt>
                <c:pt idx="1110">
                  <c:v>6.3992008849992399E-2</c:v>
                </c:pt>
                <c:pt idx="1111">
                  <c:v>-6.8558277884090996E-2</c:v>
                </c:pt>
                <c:pt idx="1112">
                  <c:v>-5.6827396863299302E-2</c:v>
                </c:pt>
                <c:pt idx="1113">
                  <c:v>-6.7565297162307997E-2</c:v>
                </c:pt>
                <c:pt idx="1114">
                  <c:v>-6.20879859932367E-2</c:v>
                </c:pt>
                <c:pt idx="1115">
                  <c:v>-7.1240741461847001E-2</c:v>
                </c:pt>
                <c:pt idx="1116">
                  <c:v>6.6680163176166096E-2</c:v>
                </c:pt>
                <c:pt idx="1117">
                  <c:v>8.3965450714502496E-2</c:v>
                </c:pt>
                <c:pt idx="1118">
                  <c:v>6.2982878666765302E-2</c:v>
                </c:pt>
                <c:pt idx="1119">
                  <c:v>-7.5748088148634804E-2</c:v>
                </c:pt>
                <c:pt idx="1120">
                  <c:v>-7.3284924217551006E-2</c:v>
                </c:pt>
                <c:pt idx="1121">
                  <c:v>5.8803618851690602E-2</c:v>
                </c:pt>
                <c:pt idx="1122">
                  <c:v>6.9429180305614305E-2</c:v>
                </c:pt>
                <c:pt idx="1123">
                  <c:v>-6.38874933954518E-2</c:v>
                </c:pt>
                <c:pt idx="1124">
                  <c:v>5.9702777600767802E-2</c:v>
                </c:pt>
                <c:pt idx="1125">
                  <c:v>-5.1271988187236002E-2</c:v>
                </c:pt>
                <c:pt idx="1126">
                  <c:v>-5.3044936950710102E-2</c:v>
                </c:pt>
                <c:pt idx="1127">
                  <c:v>8.8700879821762793E-2</c:v>
                </c:pt>
                <c:pt idx="1128">
                  <c:v>6.4315178012071594E-2</c:v>
                </c:pt>
                <c:pt idx="1129">
                  <c:v>9.72421544891586E-2</c:v>
                </c:pt>
                <c:pt idx="1130">
                  <c:v>7.6248592165080301E-2</c:v>
                </c:pt>
                <c:pt idx="1131">
                  <c:v>6.4619489887698403E-2</c:v>
                </c:pt>
                <c:pt idx="1132">
                  <c:v>7.3100264579662899E-2</c:v>
                </c:pt>
                <c:pt idx="1133">
                  <c:v>-6.0722301995037302E-2</c:v>
                </c:pt>
                <c:pt idx="1134">
                  <c:v>-5.5027991202806499E-2</c:v>
                </c:pt>
                <c:pt idx="1135">
                  <c:v>-8.6440185581757506E-2</c:v>
                </c:pt>
                <c:pt idx="1136">
                  <c:v>6.6800273439009003E-2</c:v>
                </c:pt>
                <c:pt idx="1137">
                  <c:v>-6.8084349938711305E-2</c:v>
                </c:pt>
                <c:pt idx="1138">
                  <c:v>7.4755667602512996E-2</c:v>
                </c:pt>
                <c:pt idx="1139">
                  <c:v>-7.2348756231277206E-2</c:v>
                </c:pt>
                <c:pt idx="1140">
                  <c:v>8.1204283136383101E-2</c:v>
                </c:pt>
                <c:pt idx="1141">
                  <c:v>7.4898437854393402E-2</c:v>
                </c:pt>
                <c:pt idx="1142">
                  <c:v>8.3127538671039405E-2</c:v>
                </c:pt>
                <c:pt idx="1143">
                  <c:v>-6.2305499605987399E-2</c:v>
                </c:pt>
                <c:pt idx="1144">
                  <c:v>5.71019410903005E-2</c:v>
                </c:pt>
                <c:pt idx="1145">
                  <c:v>8.1590226994047402E-2</c:v>
                </c:pt>
                <c:pt idx="1146">
                  <c:v>-7.4547265965674195E-2</c:v>
                </c:pt>
                <c:pt idx="1147">
                  <c:v>7.0614588436487893E-2</c:v>
                </c:pt>
                <c:pt idx="1148">
                  <c:v>-7.1963210273695899E-2</c:v>
                </c:pt>
                <c:pt idx="1149">
                  <c:v>-6.8530137093806398E-2</c:v>
                </c:pt>
                <c:pt idx="1150">
                  <c:v>-6.15387756140158E-2</c:v>
                </c:pt>
                <c:pt idx="1151">
                  <c:v>-7.1550757628609102E-2</c:v>
                </c:pt>
                <c:pt idx="1152">
                  <c:v>-8.5280782741309305E-2</c:v>
                </c:pt>
                <c:pt idx="1153">
                  <c:v>-5.1013436265338601E-2</c:v>
                </c:pt>
                <c:pt idx="1154">
                  <c:v>-5.7338113036421501E-2</c:v>
                </c:pt>
                <c:pt idx="1155">
                  <c:v>-7.5956250273474996E-2</c:v>
                </c:pt>
                <c:pt idx="1156">
                  <c:v>-6.6654866069587607E-2</c:v>
                </c:pt>
                <c:pt idx="1157">
                  <c:v>-7.1987174711048804E-2</c:v>
                </c:pt>
                <c:pt idx="1158">
                  <c:v>-5.7814360524526098E-2</c:v>
                </c:pt>
                <c:pt idx="1159">
                  <c:v>-7.8990789712442402E-2</c:v>
                </c:pt>
                <c:pt idx="1160">
                  <c:v>7.1430846336546394E-2</c:v>
                </c:pt>
                <c:pt idx="1161">
                  <c:v>-8.7281721404544696E-2</c:v>
                </c:pt>
                <c:pt idx="1162">
                  <c:v>7.3386798116202898E-2</c:v>
                </c:pt>
                <c:pt idx="1163">
                  <c:v>8.0837840252068194E-2</c:v>
                </c:pt>
                <c:pt idx="1164">
                  <c:v>-7.8841408024753798E-2</c:v>
                </c:pt>
                <c:pt idx="1165">
                  <c:v>-6.8597205795527194E-2</c:v>
                </c:pt>
                <c:pt idx="1166">
                  <c:v>8.5290767502123097E-2</c:v>
                </c:pt>
                <c:pt idx="1167">
                  <c:v>6.9310204408074796E-2</c:v>
                </c:pt>
                <c:pt idx="1168">
                  <c:v>6.5197809002424695E-2</c:v>
                </c:pt>
                <c:pt idx="1169">
                  <c:v>-6.7070366825037406E-2</c:v>
                </c:pt>
                <c:pt idx="1170">
                  <c:v>7.4585087737135E-2</c:v>
                </c:pt>
                <c:pt idx="1171">
                  <c:v>7.5515343491423095E-2</c:v>
                </c:pt>
                <c:pt idx="1172">
                  <c:v>7.59976098792573E-2</c:v>
                </c:pt>
                <c:pt idx="1173">
                  <c:v>-7.2782909155558295E-2</c:v>
                </c:pt>
                <c:pt idx="1174">
                  <c:v>6.7285487594372806E-2</c:v>
                </c:pt>
                <c:pt idx="1175">
                  <c:v>7.4476598390347606E-2</c:v>
                </c:pt>
                <c:pt idx="1176">
                  <c:v>-6.67076101921035E-2</c:v>
                </c:pt>
                <c:pt idx="1177">
                  <c:v>-8.3678756640744006E-2</c:v>
                </c:pt>
                <c:pt idx="1178">
                  <c:v>-6.1468549932752498E-2</c:v>
                </c:pt>
                <c:pt idx="1179">
                  <c:v>0.10802680813402001</c:v>
                </c:pt>
                <c:pt idx="1180">
                  <c:v>-7.6704905451157199E-2</c:v>
                </c:pt>
                <c:pt idx="1181">
                  <c:v>8.6108345838658104E-2</c:v>
                </c:pt>
                <c:pt idx="1182">
                  <c:v>8.8233718385371501E-2</c:v>
                </c:pt>
                <c:pt idx="1183">
                  <c:v>7.8709007387058702E-2</c:v>
                </c:pt>
                <c:pt idx="1184">
                  <c:v>-8.3316598499936501E-2</c:v>
                </c:pt>
                <c:pt idx="1185">
                  <c:v>-6.46379528502041E-2</c:v>
                </c:pt>
                <c:pt idx="1186">
                  <c:v>-8.3515411441468498E-2</c:v>
                </c:pt>
                <c:pt idx="1187">
                  <c:v>6.6152618489778103E-2</c:v>
                </c:pt>
                <c:pt idx="1188">
                  <c:v>-6.9567114627392401E-2</c:v>
                </c:pt>
                <c:pt idx="1189">
                  <c:v>-6.4443359050642607E-2</c:v>
                </c:pt>
                <c:pt idx="1190">
                  <c:v>-7.8223614842562197E-2</c:v>
                </c:pt>
                <c:pt idx="1191">
                  <c:v>-9.4507522278168193E-2</c:v>
                </c:pt>
                <c:pt idx="1192">
                  <c:v>6.3481597731805603E-2</c:v>
                </c:pt>
                <c:pt idx="1193">
                  <c:v>-8.1393394727575993E-2</c:v>
                </c:pt>
                <c:pt idx="1194">
                  <c:v>-7.0980064887646105E-2</c:v>
                </c:pt>
                <c:pt idx="1195">
                  <c:v>5.2954965246754297E-2</c:v>
                </c:pt>
                <c:pt idx="1196">
                  <c:v>-7.8318570661057504E-2</c:v>
                </c:pt>
                <c:pt idx="1197">
                  <c:v>6.6420909852169405E-2</c:v>
                </c:pt>
                <c:pt idx="1198">
                  <c:v>-6.9144607009781506E-2</c:v>
                </c:pt>
                <c:pt idx="1199">
                  <c:v>7.8098678875379204E-2</c:v>
                </c:pt>
                <c:pt idx="1200">
                  <c:v>6.8003732057143704E-2</c:v>
                </c:pt>
                <c:pt idx="1201">
                  <c:v>8.4423636439581201E-2</c:v>
                </c:pt>
                <c:pt idx="1202">
                  <c:v>7.2761762693585599E-2</c:v>
                </c:pt>
                <c:pt idx="1203">
                  <c:v>7.2576300794080104E-2</c:v>
                </c:pt>
                <c:pt idx="1204">
                  <c:v>7.6412918953176895E-2</c:v>
                </c:pt>
                <c:pt idx="1205">
                  <c:v>6.1566835777841097E-2</c:v>
                </c:pt>
                <c:pt idx="1206">
                  <c:v>7.9643892218275503E-2</c:v>
                </c:pt>
                <c:pt idx="1207">
                  <c:v>-5.4831609387052303E-2</c:v>
                </c:pt>
                <c:pt idx="1208">
                  <c:v>6.90971972342658E-2</c:v>
                </c:pt>
                <c:pt idx="1209">
                  <c:v>-6.8236026131393401E-2</c:v>
                </c:pt>
                <c:pt idx="1210">
                  <c:v>6.4461287041870194E-2</c:v>
                </c:pt>
                <c:pt idx="1211">
                  <c:v>9.8575930914671497E-2</c:v>
                </c:pt>
                <c:pt idx="1212">
                  <c:v>-8.2319124653384396E-2</c:v>
                </c:pt>
                <c:pt idx="1213">
                  <c:v>-8.0982426510863403E-2</c:v>
                </c:pt>
                <c:pt idx="1214">
                  <c:v>-8.1165337446969202E-2</c:v>
                </c:pt>
                <c:pt idx="1215">
                  <c:v>7.3807282588790699E-2</c:v>
                </c:pt>
                <c:pt idx="1216">
                  <c:v>8.5213233472789696E-2</c:v>
                </c:pt>
                <c:pt idx="1217">
                  <c:v>-6.9852992160649996E-2</c:v>
                </c:pt>
                <c:pt idx="1218">
                  <c:v>-6.8075478221906294E-2</c:v>
                </c:pt>
                <c:pt idx="1219">
                  <c:v>8.0892251376719404E-2</c:v>
                </c:pt>
                <c:pt idx="1220">
                  <c:v>5.6899235466107499E-2</c:v>
                </c:pt>
                <c:pt idx="1221">
                  <c:v>7.9203489008482106E-2</c:v>
                </c:pt>
                <c:pt idx="1222">
                  <c:v>-8.6965050388670806E-2</c:v>
                </c:pt>
                <c:pt idx="1223">
                  <c:v>-8.8684118644826407E-2</c:v>
                </c:pt>
                <c:pt idx="1224">
                  <c:v>0.107938090511771</c:v>
                </c:pt>
                <c:pt idx="1225">
                  <c:v>-7.8114029290860296E-2</c:v>
                </c:pt>
                <c:pt idx="1226">
                  <c:v>-7.9945288949639204E-2</c:v>
                </c:pt>
                <c:pt idx="1227">
                  <c:v>-7.1191003524750496E-2</c:v>
                </c:pt>
                <c:pt idx="1228">
                  <c:v>8.40301589578899E-2</c:v>
                </c:pt>
                <c:pt idx="1229">
                  <c:v>-7.0963925588860194E-2</c:v>
                </c:pt>
                <c:pt idx="1230">
                  <c:v>-7.5702308659037501E-2</c:v>
                </c:pt>
                <c:pt idx="1231">
                  <c:v>-4.0150621557581298E-2</c:v>
                </c:pt>
                <c:pt idx="1232">
                  <c:v>-6.5695796445544505E-2</c:v>
                </c:pt>
                <c:pt idx="1233">
                  <c:v>8.8438090369605801E-2</c:v>
                </c:pt>
                <c:pt idx="1234">
                  <c:v>8.1843252089234597E-2</c:v>
                </c:pt>
                <c:pt idx="1235">
                  <c:v>6.9516357252338401E-2</c:v>
                </c:pt>
                <c:pt idx="1236">
                  <c:v>-7.7670186805026006E-2</c:v>
                </c:pt>
                <c:pt idx="1237">
                  <c:v>-7.0576180119619802E-2</c:v>
                </c:pt>
                <c:pt idx="1238">
                  <c:v>7.0208954447540606E-2</c:v>
                </c:pt>
                <c:pt idx="1239">
                  <c:v>8.3403074741023195E-2</c:v>
                </c:pt>
                <c:pt idx="1240">
                  <c:v>7.4360360518774593E-2</c:v>
                </c:pt>
                <c:pt idx="1241">
                  <c:v>8.8122661503502703E-2</c:v>
                </c:pt>
                <c:pt idx="1242">
                  <c:v>-7.7526799887246603E-2</c:v>
                </c:pt>
                <c:pt idx="1243">
                  <c:v>6.9766211158397998E-2</c:v>
                </c:pt>
                <c:pt idx="1244">
                  <c:v>-0.113374706186886</c:v>
                </c:pt>
                <c:pt idx="1245">
                  <c:v>6.02360347558678E-2</c:v>
                </c:pt>
                <c:pt idx="1246">
                  <c:v>-7.1854477809150205E-2</c:v>
                </c:pt>
                <c:pt idx="1247">
                  <c:v>-6.0795306804255801E-2</c:v>
                </c:pt>
                <c:pt idx="1248">
                  <c:v>-8.2130390197431694E-2</c:v>
                </c:pt>
                <c:pt idx="1249">
                  <c:v>7.6318013740823601E-2</c:v>
                </c:pt>
                <c:pt idx="1250">
                  <c:v>-7.9622151066281704E-2</c:v>
                </c:pt>
                <c:pt idx="1251">
                  <c:v>-5.4629744421884598E-2</c:v>
                </c:pt>
                <c:pt idx="1252">
                  <c:v>-5.8330161143842499E-2</c:v>
                </c:pt>
                <c:pt idx="1253">
                  <c:v>6.2342485601948397E-2</c:v>
                </c:pt>
                <c:pt idx="1254">
                  <c:v>8.2794436416436301E-2</c:v>
                </c:pt>
                <c:pt idx="1255">
                  <c:v>-7.7496716095207502E-2</c:v>
                </c:pt>
                <c:pt idx="1256">
                  <c:v>0.100033547018671</c:v>
                </c:pt>
                <c:pt idx="1257">
                  <c:v>0.100830739663115</c:v>
                </c:pt>
                <c:pt idx="1258">
                  <c:v>9.7037119878462197E-2</c:v>
                </c:pt>
                <c:pt idx="1259">
                  <c:v>9.0179713865053496E-2</c:v>
                </c:pt>
                <c:pt idx="1260">
                  <c:v>-8.0160254615840504E-2</c:v>
                </c:pt>
                <c:pt idx="1261">
                  <c:v>-7.95684093780578E-2</c:v>
                </c:pt>
                <c:pt idx="1262">
                  <c:v>-7.2363514950623806E-2</c:v>
                </c:pt>
                <c:pt idx="1263">
                  <c:v>-7.5509577279337797E-2</c:v>
                </c:pt>
                <c:pt idx="1264">
                  <c:v>8.6996478918860407E-2</c:v>
                </c:pt>
                <c:pt idx="1265">
                  <c:v>7.8424267892275301E-2</c:v>
                </c:pt>
                <c:pt idx="1266">
                  <c:v>9.6046838028692599E-2</c:v>
                </c:pt>
                <c:pt idx="1267">
                  <c:v>9.7044615329982306E-2</c:v>
                </c:pt>
                <c:pt idx="1268">
                  <c:v>9.2652011208832805E-2</c:v>
                </c:pt>
                <c:pt idx="1269">
                  <c:v>-9.3490138313693794E-2</c:v>
                </c:pt>
                <c:pt idx="1270">
                  <c:v>8.0228980039607503E-2</c:v>
                </c:pt>
                <c:pt idx="1271">
                  <c:v>-6.3507731630504799E-2</c:v>
                </c:pt>
                <c:pt idx="1272">
                  <c:v>0.10015670831566301</c:v>
                </c:pt>
                <c:pt idx="1273">
                  <c:v>-9.2009710747300105E-2</c:v>
                </c:pt>
                <c:pt idx="1274">
                  <c:v>8.02950720967225E-2</c:v>
                </c:pt>
                <c:pt idx="1275">
                  <c:v>-6.2649871402430807E-2</c:v>
                </c:pt>
                <c:pt idx="1276">
                  <c:v>7.8164684887421704E-2</c:v>
                </c:pt>
                <c:pt idx="1277">
                  <c:v>-0.11356739444528099</c:v>
                </c:pt>
                <c:pt idx="1278">
                  <c:v>-7.1986418998655405E-2</c:v>
                </c:pt>
                <c:pt idx="1279">
                  <c:v>7.4929226254283096E-2</c:v>
                </c:pt>
                <c:pt idx="1280">
                  <c:v>9.3917524049752593E-2</c:v>
                </c:pt>
                <c:pt idx="1281">
                  <c:v>8.3266131542626895E-2</c:v>
                </c:pt>
                <c:pt idx="1282">
                  <c:v>8.2983268588647699E-2</c:v>
                </c:pt>
                <c:pt idx="1283">
                  <c:v>7.7661055942990206E-2</c:v>
                </c:pt>
                <c:pt idx="1284">
                  <c:v>-9.2136876338468399E-2</c:v>
                </c:pt>
                <c:pt idx="1285">
                  <c:v>7.9113473787517402E-2</c:v>
                </c:pt>
                <c:pt idx="1286">
                  <c:v>-8.14781559473019E-2</c:v>
                </c:pt>
                <c:pt idx="1287">
                  <c:v>7.8695300527960296E-2</c:v>
                </c:pt>
                <c:pt idx="1288">
                  <c:v>-0.101373525068379</c:v>
                </c:pt>
                <c:pt idx="1289">
                  <c:v>8.1758546228552206E-2</c:v>
                </c:pt>
                <c:pt idx="1290">
                  <c:v>9.4263721410189599E-2</c:v>
                </c:pt>
                <c:pt idx="1291">
                  <c:v>-5.4333102338963303E-2</c:v>
                </c:pt>
                <c:pt idx="1292">
                  <c:v>-7.2901087725649696E-2</c:v>
                </c:pt>
                <c:pt idx="1293">
                  <c:v>-7.6769228483746704E-2</c:v>
                </c:pt>
                <c:pt idx="1294">
                  <c:v>0.117938600825088</c:v>
                </c:pt>
                <c:pt idx="1295">
                  <c:v>6.36557009960282E-2</c:v>
                </c:pt>
                <c:pt idx="1296">
                  <c:v>-0.115596539141283</c:v>
                </c:pt>
                <c:pt idx="1297">
                  <c:v>-7.9246673849571E-2</c:v>
                </c:pt>
                <c:pt idx="1298">
                  <c:v>8.9391200136343593E-2</c:v>
                </c:pt>
                <c:pt idx="1299">
                  <c:v>-8.6428315468716502E-2</c:v>
                </c:pt>
                <c:pt idx="1300">
                  <c:v>9.0690908368790693E-2</c:v>
                </c:pt>
                <c:pt idx="1301">
                  <c:v>8.8203762952512296E-2</c:v>
                </c:pt>
                <c:pt idx="1302">
                  <c:v>-0.101089817638959</c:v>
                </c:pt>
                <c:pt idx="1303">
                  <c:v>-7.0178215612713396E-2</c:v>
                </c:pt>
                <c:pt idx="1304">
                  <c:v>9.65190102666202E-2</c:v>
                </c:pt>
                <c:pt idx="1305">
                  <c:v>8.6826989565226997E-2</c:v>
                </c:pt>
                <c:pt idx="1306">
                  <c:v>8.2176550177428198E-2</c:v>
                </c:pt>
                <c:pt idx="1307">
                  <c:v>9.8710176071670902E-2</c:v>
                </c:pt>
                <c:pt idx="1308">
                  <c:v>-9.8981539080868194E-2</c:v>
                </c:pt>
                <c:pt idx="1309">
                  <c:v>9.2054395997482594E-2</c:v>
                </c:pt>
                <c:pt idx="1310">
                  <c:v>-0.128707351654857</c:v>
                </c:pt>
                <c:pt idx="1311">
                  <c:v>-0.104108450066095</c:v>
                </c:pt>
                <c:pt idx="1312">
                  <c:v>7.9021122157618903E-2</c:v>
                </c:pt>
                <c:pt idx="1313">
                  <c:v>0.148789526711543</c:v>
                </c:pt>
                <c:pt idx="1314">
                  <c:v>9.4954058553394893E-2</c:v>
                </c:pt>
                <c:pt idx="1315">
                  <c:v>-6.8956504192597495E-2</c:v>
                </c:pt>
                <c:pt idx="1316">
                  <c:v>9.9492318039781105E-2</c:v>
                </c:pt>
                <c:pt idx="1317">
                  <c:v>8.9008652298635096E-2</c:v>
                </c:pt>
                <c:pt idx="1318">
                  <c:v>-7.4131337386305104E-2</c:v>
                </c:pt>
                <c:pt idx="1319">
                  <c:v>-8.6364730600782202E-2</c:v>
                </c:pt>
                <c:pt idx="1320">
                  <c:v>-0.105862998298941</c:v>
                </c:pt>
                <c:pt idx="1321">
                  <c:v>-8.7994659350906904E-2</c:v>
                </c:pt>
                <c:pt idx="1322">
                  <c:v>-6.9935990077102494E-2</c:v>
                </c:pt>
                <c:pt idx="1323">
                  <c:v>-9.7318552882721204E-2</c:v>
                </c:pt>
                <c:pt idx="1324">
                  <c:v>-5.2714738644517999E-2</c:v>
                </c:pt>
                <c:pt idx="1325">
                  <c:v>-0.10080251031423899</c:v>
                </c:pt>
                <c:pt idx="1326">
                  <c:v>-9.4091637788755803E-2</c:v>
                </c:pt>
                <c:pt idx="1327">
                  <c:v>9.1999308763313595E-2</c:v>
                </c:pt>
                <c:pt idx="1328">
                  <c:v>-0.112793618935517</c:v>
                </c:pt>
                <c:pt idx="1329">
                  <c:v>-8.8753593029650704E-2</c:v>
                </c:pt>
                <c:pt idx="1330">
                  <c:v>9.14380876627469E-2</c:v>
                </c:pt>
                <c:pt idx="1331">
                  <c:v>6.7535639472021305E-2</c:v>
                </c:pt>
                <c:pt idx="1332">
                  <c:v>9.2467042694828902E-2</c:v>
                </c:pt>
                <c:pt idx="1333">
                  <c:v>-6.0158058673460302E-2</c:v>
                </c:pt>
                <c:pt idx="1334">
                  <c:v>-8.94934317050671E-2</c:v>
                </c:pt>
                <c:pt idx="1335">
                  <c:v>7.9707461945879202E-2</c:v>
                </c:pt>
                <c:pt idx="1336">
                  <c:v>7.8017465323390406E-2</c:v>
                </c:pt>
                <c:pt idx="1337">
                  <c:v>-6.2688762923123295E-2</c:v>
                </c:pt>
                <c:pt idx="1338">
                  <c:v>8.6709089204042106E-2</c:v>
                </c:pt>
                <c:pt idx="1339">
                  <c:v>9.32113778012095E-2</c:v>
                </c:pt>
                <c:pt idx="1340">
                  <c:v>0.105033779765502</c:v>
                </c:pt>
                <c:pt idx="1341">
                  <c:v>-5.4319008394206197E-2</c:v>
                </c:pt>
                <c:pt idx="1342">
                  <c:v>-9.0554704906165406E-2</c:v>
                </c:pt>
                <c:pt idx="1343">
                  <c:v>-5.7041871287427902E-2</c:v>
                </c:pt>
                <c:pt idx="1344">
                  <c:v>9.7639467961945406E-2</c:v>
                </c:pt>
                <c:pt idx="1345">
                  <c:v>8.3045011996239496E-2</c:v>
                </c:pt>
                <c:pt idx="1346">
                  <c:v>8.8269240628360598E-2</c:v>
                </c:pt>
                <c:pt idx="1347">
                  <c:v>-7.2462134326522196E-2</c:v>
                </c:pt>
                <c:pt idx="1348">
                  <c:v>-8.7197949942195097E-2</c:v>
                </c:pt>
                <c:pt idx="1349">
                  <c:v>9.1946770932762906E-2</c:v>
                </c:pt>
                <c:pt idx="1350">
                  <c:v>-8.3870323594101695E-2</c:v>
                </c:pt>
                <c:pt idx="1351">
                  <c:v>-8.1242342643192994E-2</c:v>
                </c:pt>
                <c:pt idx="1352">
                  <c:v>-9.5905411701946802E-2</c:v>
                </c:pt>
                <c:pt idx="1353">
                  <c:v>8.6448897232405494E-2</c:v>
                </c:pt>
                <c:pt idx="1354">
                  <c:v>-7.09359889194391E-2</c:v>
                </c:pt>
                <c:pt idx="1355">
                  <c:v>8.8242951345417306E-2</c:v>
                </c:pt>
                <c:pt idx="1356">
                  <c:v>8.5900758647839998E-2</c:v>
                </c:pt>
                <c:pt idx="1357">
                  <c:v>-7.4903157138268797E-2</c:v>
                </c:pt>
                <c:pt idx="1358">
                  <c:v>0.14018192899271401</c:v>
                </c:pt>
                <c:pt idx="1359">
                  <c:v>0.10538992861624701</c:v>
                </c:pt>
                <c:pt idx="1360">
                  <c:v>0.11162904505296201</c:v>
                </c:pt>
                <c:pt idx="1361">
                  <c:v>8.9906057804302997E-2</c:v>
                </c:pt>
                <c:pt idx="1362">
                  <c:v>8.8542152987761594E-2</c:v>
                </c:pt>
                <c:pt idx="1363">
                  <c:v>7.3967175679920102E-2</c:v>
                </c:pt>
                <c:pt idx="1364">
                  <c:v>-7.2414539348588797E-2</c:v>
                </c:pt>
                <c:pt idx="1365">
                  <c:v>9.8260331745185406E-2</c:v>
                </c:pt>
                <c:pt idx="1366">
                  <c:v>9.7395249460173194E-2</c:v>
                </c:pt>
                <c:pt idx="1367">
                  <c:v>-9.1155277294104498E-2</c:v>
                </c:pt>
                <c:pt idx="1368">
                  <c:v>9.3157129461463997E-2</c:v>
                </c:pt>
                <c:pt idx="1369">
                  <c:v>8.2576128941940302E-2</c:v>
                </c:pt>
                <c:pt idx="1370">
                  <c:v>-8.7905610483508603E-2</c:v>
                </c:pt>
                <c:pt idx="1371">
                  <c:v>-8.33835240420219E-2</c:v>
                </c:pt>
                <c:pt idx="1372">
                  <c:v>7.5372436867550394E-2</c:v>
                </c:pt>
                <c:pt idx="1373">
                  <c:v>-7.4276360176817199E-2</c:v>
                </c:pt>
                <c:pt idx="1374">
                  <c:v>-0.103863177615186</c:v>
                </c:pt>
                <c:pt idx="1375">
                  <c:v>9.6325247460906094E-2</c:v>
                </c:pt>
                <c:pt idx="1376">
                  <c:v>5.4075597612857497E-2</c:v>
                </c:pt>
                <c:pt idx="1377">
                  <c:v>0.106450222639663</c:v>
                </c:pt>
                <c:pt idx="1378">
                  <c:v>-9.0211388836054895E-2</c:v>
                </c:pt>
                <c:pt idx="1379">
                  <c:v>9.1834196250332401E-2</c:v>
                </c:pt>
                <c:pt idx="1380">
                  <c:v>-9.6583557487398899E-2</c:v>
                </c:pt>
                <c:pt idx="1381">
                  <c:v>-9.1833881620476204E-2</c:v>
                </c:pt>
                <c:pt idx="1382">
                  <c:v>4.6905985063434602E-2</c:v>
                </c:pt>
                <c:pt idx="1383">
                  <c:v>0.104183657010544</c:v>
                </c:pt>
                <c:pt idx="1384">
                  <c:v>8.7377828651846401E-2</c:v>
                </c:pt>
                <c:pt idx="1385">
                  <c:v>9.0417587191402304E-2</c:v>
                </c:pt>
                <c:pt idx="1386">
                  <c:v>-0.102746861384098</c:v>
                </c:pt>
                <c:pt idx="1387">
                  <c:v>9.1910202026778604E-2</c:v>
                </c:pt>
                <c:pt idx="1388">
                  <c:v>-7.0686751892711494E-2</c:v>
                </c:pt>
                <c:pt idx="1389">
                  <c:v>0.10167881158959</c:v>
                </c:pt>
                <c:pt idx="1390">
                  <c:v>-8.0176049006552105E-2</c:v>
                </c:pt>
                <c:pt idx="1391">
                  <c:v>0.103506094519557</c:v>
                </c:pt>
                <c:pt idx="1392">
                  <c:v>9.3521076917665799E-2</c:v>
                </c:pt>
                <c:pt idx="1393">
                  <c:v>0.116473346435386</c:v>
                </c:pt>
                <c:pt idx="1394">
                  <c:v>9.1446149453117298E-2</c:v>
                </c:pt>
                <c:pt idx="1395">
                  <c:v>7.2262864550590805E-2</c:v>
                </c:pt>
                <c:pt idx="1396">
                  <c:v>0.101594088806802</c:v>
                </c:pt>
                <c:pt idx="1397">
                  <c:v>-9.57321576952435E-2</c:v>
                </c:pt>
                <c:pt idx="1398">
                  <c:v>7.4931278580687599E-2</c:v>
                </c:pt>
                <c:pt idx="1399">
                  <c:v>9.9302257882734696E-2</c:v>
                </c:pt>
                <c:pt idx="1400">
                  <c:v>0.108038545207828</c:v>
                </c:pt>
                <c:pt idx="1401">
                  <c:v>0.13145506984674599</c:v>
                </c:pt>
                <c:pt idx="1402">
                  <c:v>0.107763417064897</c:v>
                </c:pt>
                <c:pt idx="1403">
                  <c:v>-0.11786720806423499</c:v>
                </c:pt>
                <c:pt idx="1404">
                  <c:v>9.0243866311160895E-2</c:v>
                </c:pt>
                <c:pt idx="1405">
                  <c:v>7.1038950939356499E-2</c:v>
                </c:pt>
                <c:pt idx="1406">
                  <c:v>-0.15433715126026801</c:v>
                </c:pt>
                <c:pt idx="1407">
                  <c:v>-0.102121508604748</c:v>
                </c:pt>
                <c:pt idx="1408">
                  <c:v>9.9504855985370594E-2</c:v>
                </c:pt>
                <c:pt idx="1409">
                  <c:v>5.10460400534977E-2</c:v>
                </c:pt>
                <c:pt idx="1410">
                  <c:v>-7.4002787040288398E-2</c:v>
                </c:pt>
                <c:pt idx="1411">
                  <c:v>-0.110587105752052</c:v>
                </c:pt>
                <c:pt idx="1412">
                  <c:v>8.7923159338487406E-2</c:v>
                </c:pt>
                <c:pt idx="1413">
                  <c:v>8.8683229505537101E-2</c:v>
                </c:pt>
                <c:pt idx="1414">
                  <c:v>9.2015356859188893E-2</c:v>
                </c:pt>
                <c:pt idx="1415">
                  <c:v>0.124322880705936</c:v>
                </c:pt>
                <c:pt idx="1416">
                  <c:v>-0.108387070420485</c:v>
                </c:pt>
                <c:pt idx="1417">
                  <c:v>9.4000021360348004E-2</c:v>
                </c:pt>
                <c:pt idx="1418">
                  <c:v>0.105494270535017</c:v>
                </c:pt>
                <c:pt idx="1419">
                  <c:v>-7.2177697055717097E-2</c:v>
                </c:pt>
                <c:pt idx="1420">
                  <c:v>8.4348477231012797E-2</c:v>
                </c:pt>
                <c:pt idx="1421">
                  <c:v>0.14535238034915399</c:v>
                </c:pt>
                <c:pt idx="1422">
                  <c:v>8.8745019816686393E-2</c:v>
                </c:pt>
                <c:pt idx="1423">
                  <c:v>0.103580686562684</c:v>
                </c:pt>
                <c:pt idx="1424">
                  <c:v>9.5066255547295003E-2</c:v>
                </c:pt>
                <c:pt idx="1425">
                  <c:v>-9.4228523232451206E-2</c:v>
                </c:pt>
                <c:pt idx="1426">
                  <c:v>-9.03727666845065E-2</c:v>
                </c:pt>
                <c:pt idx="1427">
                  <c:v>-8.8359645481799601E-2</c:v>
                </c:pt>
                <c:pt idx="1428">
                  <c:v>9.2169427110376304E-2</c:v>
                </c:pt>
                <c:pt idx="1429">
                  <c:v>-9.4493662881288298E-2</c:v>
                </c:pt>
                <c:pt idx="1430">
                  <c:v>0.10737970668484</c:v>
                </c:pt>
                <c:pt idx="1431">
                  <c:v>0.113608910130351</c:v>
                </c:pt>
                <c:pt idx="1432">
                  <c:v>-9.11294338509437E-2</c:v>
                </c:pt>
                <c:pt idx="1433">
                  <c:v>-9.1105644344468106E-2</c:v>
                </c:pt>
                <c:pt idx="1434">
                  <c:v>0.115234890897147</c:v>
                </c:pt>
                <c:pt idx="1435">
                  <c:v>8.2695925856827501E-2</c:v>
                </c:pt>
                <c:pt idx="1436">
                  <c:v>0.111098543362707</c:v>
                </c:pt>
                <c:pt idx="1437">
                  <c:v>-8.5770353995447302E-2</c:v>
                </c:pt>
                <c:pt idx="1438">
                  <c:v>0.10429270310688001</c:v>
                </c:pt>
                <c:pt idx="1439">
                  <c:v>0.11731254128577</c:v>
                </c:pt>
                <c:pt idx="1440">
                  <c:v>0.103354702909444</c:v>
                </c:pt>
                <c:pt idx="1441">
                  <c:v>0.103474433803782</c:v>
                </c:pt>
                <c:pt idx="1442">
                  <c:v>0.103118553552363</c:v>
                </c:pt>
                <c:pt idx="1443">
                  <c:v>-7.1616323009103602E-2</c:v>
                </c:pt>
                <c:pt idx="1444">
                  <c:v>-9.3235484222338003E-2</c:v>
                </c:pt>
                <c:pt idx="1445">
                  <c:v>-0.11524737367660901</c:v>
                </c:pt>
                <c:pt idx="1446">
                  <c:v>8.5141508383182199E-2</c:v>
                </c:pt>
                <c:pt idx="1447">
                  <c:v>9.8633588057132404E-2</c:v>
                </c:pt>
                <c:pt idx="1448">
                  <c:v>-0.14063476847392101</c:v>
                </c:pt>
                <c:pt idx="1449">
                  <c:v>9.8763883825317103E-2</c:v>
                </c:pt>
                <c:pt idx="1450">
                  <c:v>0.10590809025917999</c:v>
                </c:pt>
                <c:pt idx="1451">
                  <c:v>0.109223110185733</c:v>
                </c:pt>
                <c:pt idx="1452">
                  <c:v>-8.1689951693041593E-2</c:v>
                </c:pt>
                <c:pt idx="1453">
                  <c:v>-0.11440617756267001</c:v>
                </c:pt>
                <c:pt idx="1454">
                  <c:v>0.16450420448827299</c:v>
                </c:pt>
                <c:pt idx="1455">
                  <c:v>0.124571903268703</c:v>
                </c:pt>
                <c:pt idx="1456">
                  <c:v>-8.6026495088959307E-2</c:v>
                </c:pt>
                <c:pt idx="1457">
                  <c:v>0.116425424146451</c:v>
                </c:pt>
                <c:pt idx="1458">
                  <c:v>0.135064993009651</c:v>
                </c:pt>
                <c:pt idx="1459">
                  <c:v>8.9122517701536494E-2</c:v>
                </c:pt>
                <c:pt idx="1460">
                  <c:v>0.100702177487169</c:v>
                </c:pt>
                <c:pt idx="1461">
                  <c:v>-9.5854964819098706E-2</c:v>
                </c:pt>
                <c:pt idx="1462">
                  <c:v>7.6482544850347695E-2</c:v>
                </c:pt>
                <c:pt idx="1463">
                  <c:v>0.105343548596899</c:v>
                </c:pt>
                <c:pt idx="1464">
                  <c:v>0.107331416026049</c:v>
                </c:pt>
                <c:pt idx="1465">
                  <c:v>-8.4294439751349301E-2</c:v>
                </c:pt>
                <c:pt idx="1466">
                  <c:v>9.2117885171560193E-2</c:v>
                </c:pt>
                <c:pt idx="1467">
                  <c:v>9.4777910513923702E-2</c:v>
                </c:pt>
                <c:pt idx="1468">
                  <c:v>0.11040209133701299</c:v>
                </c:pt>
                <c:pt idx="1469">
                  <c:v>0.10406276911369899</c:v>
                </c:pt>
                <c:pt idx="1470">
                  <c:v>-8.6598296823697796E-2</c:v>
                </c:pt>
                <c:pt idx="1471">
                  <c:v>-8.6059191143977198E-2</c:v>
                </c:pt>
                <c:pt idx="1472">
                  <c:v>0.114919599066413</c:v>
                </c:pt>
                <c:pt idx="1473">
                  <c:v>-0.112905678876477</c:v>
                </c:pt>
                <c:pt idx="1474">
                  <c:v>9.0512833555412203E-2</c:v>
                </c:pt>
                <c:pt idx="1475">
                  <c:v>-0.110340889912177</c:v>
                </c:pt>
                <c:pt idx="1476">
                  <c:v>7.4961992140856401E-2</c:v>
                </c:pt>
                <c:pt idx="1477">
                  <c:v>9.0216246648479506E-2</c:v>
                </c:pt>
                <c:pt idx="1478">
                  <c:v>-8.4926288929928401E-2</c:v>
                </c:pt>
                <c:pt idx="1479">
                  <c:v>-9.4162734630800701E-2</c:v>
                </c:pt>
                <c:pt idx="1480">
                  <c:v>0.124042017245165</c:v>
                </c:pt>
                <c:pt idx="1481">
                  <c:v>-7.3285946924786002E-2</c:v>
                </c:pt>
                <c:pt idx="1482">
                  <c:v>0.110620828115086</c:v>
                </c:pt>
                <c:pt idx="1483">
                  <c:v>8.9722324100641002E-2</c:v>
                </c:pt>
                <c:pt idx="1484">
                  <c:v>-0.103019888523864</c:v>
                </c:pt>
                <c:pt idx="1485">
                  <c:v>9.4591794190020395E-2</c:v>
                </c:pt>
                <c:pt idx="1486">
                  <c:v>0.11076117688590401</c:v>
                </c:pt>
                <c:pt idx="1487">
                  <c:v>-8.6282228850384293E-2</c:v>
                </c:pt>
                <c:pt idx="1488">
                  <c:v>0.107021354129284</c:v>
                </c:pt>
                <c:pt idx="1489">
                  <c:v>0.107844433320804</c:v>
                </c:pt>
                <c:pt idx="1490">
                  <c:v>-8.4839925794512203E-2</c:v>
                </c:pt>
                <c:pt idx="1491">
                  <c:v>0.12138090851816</c:v>
                </c:pt>
                <c:pt idx="1492">
                  <c:v>0.113718100803195</c:v>
                </c:pt>
                <c:pt idx="1493">
                  <c:v>0.108422810989449</c:v>
                </c:pt>
                <c:pt idx="1494">
                  <c:v>9.1642827041705593E-2</c:v>
                </c:pt>
                <c:pt idx="1495">
                  <c:v>0.110640893352819</c:v>
                </c:pt>
                <c:pt idx="1496">
                  <c:v>9.3067723783216302E-2</c:v>
                </c:pt>
                <c:pt idx="1497">
                  <c:v>9.0312275108240497E-2</c:v>
                </c:pt>
                <c:pt idx="1498">
                  <c:v>0.11491911518404201</c:v>
                </c:pt>
                <c:pt idx="1499">
                  <c:v>-0.10822430654838699</c:v>
                </c:pt>
                <c:pt idx="1500">
                  <c:v>0.12020499891215</c:v>
                </c:pt>
                <c:pt idx="1501">
                  <c:v>9.9061207999855697E-2</c:v>
                </c:pt>
                <c:pt idx="1502">
                  <c:v>-9.8380593006199502E-2</c:v>
                </c:pt>
                <c:pt idx="1503">
                  <c:v>-0.11534067928012801</c:v>
                </c:pt>
                <c:pt idx="1504">
                  <c:v>-0.11008839762313399</c:v>
                </c:pt>
                <c:pt idx="1505">
                  <c:v>-0.102806056519199</c:v>
                </c:pt>
                <c:pt idx="1506">
                  <c:v>-9.5920427214940998E-2</c:v>
                </c:pt>
                <c:pt idx="1507">
                  <c:v>0.19015686587282099</c:v>
                </c:pt>
                <c:pt idx="1508">
                  <c:v>0.115521701450124</c:v>
                </c:pt>
                <c:pt idx="1509">
                  <c:v>9.9777478376632103E-2</c:v>
                </c:pt>
                <c:pt idx="1510">
                  <c:v>0.103120772745476</c:v>
                </c:pt>
                <c:pt idx="1511">
                  <c:v>-0.12687804878117401</c:v>
                </c:pt>
                <c:pt idx="1512">
                  <c:v>-0.100966303809637</c:v>
                </c:pt>
                <c:pt idx="1513">
                  <c:v>9.1893896931248595E-2</c:v>
                </c:pt>
                <c:pt idx="1514">
                  <c:v>-9.3203084426829397E-2</c:v>
                </c:pt>
                <c:pt idx="1515">
                  <c:v>0.13330370372557199</c:v>
                </c:pt>
                <c:pt idx="1516">
                  <c:v>-9.6611553397882605E-2</c:v>
                </c:pt>
                <c:pt idx="1517">
                  <c:v>-8.41831786987777E-2</c:v>
                </c:pt>
                <c:pt idx="1518">
                  <c:v>0.13334128309968399</c:v>
                </c:pt>
                <c:pt idx="1519">
                  <c:v>9.89099735553335E-2</c:v>
                </c:pt>
                <c:pt idx="1520">
                  <c:v>0.150988931254773</c:v>
                </c:pt>
                <c:pt idx="1521">
                  <c:v>-0.180509217709625</c:v>
                </c:pt>
                <c:pt idx="1522">
                  <c:v>9.9154097875757394E-2</c:v>
                </c:pt>
                <c:pt idx="1523">
                  <c:v>0.113168908800338</c:v>
                </c:pt>
                <c:pt idx="1524">
                  <c:v>0.100539087208325</c:v>
                </c:pt>
                <c:pt idx="1525">
                  <c:v>0.104403236847691</c:v>
                </c:pt>
                <c:pt idx="1526">
                  <c:v>8.6143990086350097E-2</c:v>
                </c:pt>
                <c:pt idx="1527">
                  <c:v>-8.6667870391880203E-2</c:v>
                </c:pt>
                <c:pt idx="1528">
                  <c:v>0.114631869954784</c:v>
                </c:pt>
                <c:pt idx="1529">
                  <c:v>0.105796014336318</c:v>
                </c:pt>
                <c:pt idx="1530">
                  <c:v>0.10646350679224501</c:v>
                </c:pt>
                <c:pt idx="1531">
                  <c:v>9.8894642830444801E-2</c:v>
                </c:pt>
                <c:pt idx="1532">
                  <c:v>-9.0683066002720802E-2</c:v>
                </c:pt>
                <c:pt idx="1533">
                  <c:v>-5.8058617725765198E-2</c:v>
                </c:pt>
                <c:pt idx="1534">
                  <c:v>-0.104205358462879</c:v>
                </c:pt>
                <c:pt idx="1535">
                  <c:v>0.110222618906353</c:v>
                </c:pt>
                <c:pt idx="1536">
                  <c:v>-7.5599678431964606E-2</c:v>
                </c:pt>
                <c:pt idx="1537">
                  <c:v>0.123112553520281</c:v>
                </c:pt>
                <c:pt idx="1538">
                  <c:v>0.12926560852003899</c:v>
                </c:pt>
                <c:pt idx="1539">
                  <c:v>0.167288184975385</c:v>
                </c:pt>
                <c:pt idx="1540">
                  <c:v>0.16055823843361799</c:v>
                </c:pt>
                <c:pt idx="1541">
                  <c:v>-0.114564399701689</c:v>
                </c:pt>
                <c:pt idx="1542">
                  <c:v>-0.102327138231703</c:v>
                </c:pt>
                <c:pt idx="1543">
                  <c:v>-9.3960231335093902E-2</c:v>
                </c:pt>
                <c:pt idx="1544">
                  <c:v>9.3261240353867E-2</c:v>
                </c:pt>
                <c:pt idx="1545">
                  <c:v>0.13512710120343399</c:v>
                </c:pt>
                <c:pt idx="1546">
                  <c:v>-9.7631756071175094E-2</c:v>
                </c:pt>
                <c:pt idx="1547">
                  <c:v>9.1184188492048401E-2</c:v>
                </c:pt>
                <c:pt idx="1548">
                  <c:v>9.5183380338119405E-2</c:v>
                </c:pt>
                <c:pt idx="1549">
                  <c:v>0.10492601404551</c:v>
                </c:pt>
                <c:pt idx="1550">
                  <c:v>-5.59702616619955E-2</c:v>
                </c:pt>
                <c:pt idx="1551">
                  <c:v>0.10162916121734999</c:v>
                </c:pt>
                <c:pt idx="1552">
                  <c:v>0.12750972706288599</c:v>
                </c:pt>
                <c:pt idx="1553">
                  <c:v>0.112943851179751</c:v>
                </c:pt>
                <c:pt idx="1554">
                  <c:v>-9.2784965370741004E-2</c:v>
                </c:pt>
                <c:pt idx="1555">
                  <c:v>0.130972693103313</c:v>
                </c:pt>
                <c:pt idx="1556">
                  <c:v>0.113201020940995</c:v>
                </c:pt>
                <c:pt idx="1557">
                  <c:v>0.150752184413321</c:v>
                </c:pt>
                <c:pt idx="1558">
                  <c:v>0.12341825193799701</c:v>
                </c:pt>
                <c:pt idx="1559">
                  <c:v>-0.14554532871352799</c:v>
                </c:pt>
                <c:pt idx="1560">
                  <c:v>0.123098388701553</c:v>
                </c:pt>
                <c:pt idx="1561">
                  <c:v>0.11457674591032101</c:v>
                </c:pt>
                <c:pt idx="1562">
                  <c:v>-0.111289625082098</c:v>
                </c:pt>
                <c:pt idx="1563">
                  <c:v>-0.123535326780982</c:v>
                </c:pt>
                <c:pt idx="1564">
                  <c:v>0.180886740744788</c:v>
                </c:pt>
                <c:pt idx="1565">
                  <c:v>0.119629612648705</c:v>
                </c:pt>
                <c:pt idx="1566">
                  <c:v>8.7496896980440303E-2</c:v>
                </c:pt>
                <c:pt idx="1567">
                  <c:v>0.118816453928541</c:v>
                </c:pt>
                <c:pt idx="1568">
                  <c:v>-0.111846114771685</c:v>
                </c:pt>
                <c:pt idx="1569">
                  <c:v>0.144401433149939</c:v>
                </c:pt>
                <c:pt idx="1570">
                  <c:v>-0.121454324845212</c:v>
                </c:pt>
                <c:pt idx="1571">
                  <c:v>0.112850892844998</c:v>
                </c:pt>
                <c:pt idx="1572">
                  <c:v>0.10649404164015799</c:v>
                </c:pt>
                <c:pt idx="1573">
                  <c:v>0.12950849796181799</c:v>
                </c:pt>
                <c:pt idx="1574">
                  <c:v>0.121827199968585</c:v>
                </c:pt>
                <c:pt idx="1575">
                  <c:v>8.4454860837282694E-2</c:v>
                </c:pt>
                <c:pt idx="1576">
                  <c:v>0.104988358359937</c:v>
                </c:pt>
                <c:pt idx="1577">
                  <c:v>-0.11682648376553501</c:v>
                </c:pt>
                <c:pt idx="1578">
                  <c:v>-9.4523925485802504E-2</c:v>
                </c:pt>
                <c:pt idx="1579">
                  <c:v>-0.103293798850464</c:v>
                </c:pt>
                <c:pt idx="1580">
                  <c:v>-0.12586402156458701</c:v>
                </c:pt>
                <c:pt idx="1581">
                  <c:v>0.124153146393324</c:v>
                </c:pt>
                <c:pt idx="1582">
                  <c:v>0.114490614055947</c:v>
                </c:pt>
                <c:pt idx="1583">
                  <c:v>-9.7189248441607798E-2</c:v>
                </c:pt>
                <c:pt idx="1584">
                  <c:v>0.108650805780207</c:v>
                </c:pt>
                <c:pt idx="1585">
                  <c:v>0.12610909165537601</c:v>
                </c:pt>
                <c:pt idx="1586">
                  <c:v>0.110020262732087</c:v>
                </c:pt>
                <c:pt idx="1587">
                  <c:v>-0.120102993740323</c:v>
                </c:pt>
                <c:pt idx="1588">
                  <c:v>-0.104729787400867</c:v>
                </c:pt>
                <c:pt idx="1589">
                  <c:v>-7.6772747396125302E-2</c:v>
                </c:pt>
                <c:pt idx="1590">
                  <c:v>0.124413736243517</c:v>
                </c:pt>
                <c:pt idx="1591">
                  <c:v>-0.109894773672617</c:v>
                </c:pt>
                <c:pt idx="1592">
                  <c:v>9.0066634314567601E-2</c:v>
                </c:pt>
                <c:pt idx="1593">
                  <c:v>-0.123425686454314</c:v>
                </c:pt>
                <c:pt idx="1594">
                  <c:v>0.104837284642121</c:v>
                </c:pt>
                <c:pt idx="1595">
                  <c:v>0.110431759403923</c:v>
                </c:pt>
                <c:pt idx="1596">
                  <c:v>-9.75416499559488E-2</c:v>
                </c:pt>
                <c:pt idx="1597">
                  <c:v>-0.10998604684714</c:v>
                </c:pt>
                <c:pt idx="1598">
                  <c:v>0.11404524506347501</c:v>
                </c:pt>
                <c:pt idx="1599">
                  <c:v>0.11790404182613499</c:v>
                </c:pt>
                <c:pt idx="1600">
                  <c:v>-0.10744006701622601</c:v>
                </c:pt>
                <c:pt idx="1601">
                  <c:v>9.8612264159996396E-2</c:v>
                </c:pt>
                <c:pt idx="1602">
                  <c:v>0.11426844953568099</c:v>
                </c:pt>
                <c:pt idx="1603">
                  <c:v>0.113043153326467</c:v>
                </c:pt>
                <c:pt idx="1604">
                  <c:v>-7.0200812593240403E-2</c:v>
                </c:pt>
                <c:pt idx="1605">
                  <c:v>-9.2932397538248196E-2</c:v>
                </c:pt>
                <c:pt idx="1606">
                  <c:v>0.131299506375923</c:v>
                </c:pt>
                <c:pt idx="1607">
                  <c:v>0.10291316746552499</c:v>
                </c:pt>
                <c:pt idx="1608">
                  <c:v>-0.114190441191068</c:v>
                </c:pt>
                <c:pt idx="1609">
                  <c:v>0.109630438755842</c:v>
                </c:pt>
                <c:pt idx="1610">
                  <c:v>0.12508307720332301</c:v>
                </c:pt>
                <c:pt idx="1611">
                  <c:v>0.106661093036751</c:v>
                </c:pt>
                <c:pt idx="1612">
                  <c:v>-0.10989493769636199</c:v>
                </c:pt>
                <c:pt idx="1613">
                  <c:v>-0.12948943258321099</c:v>
                </c:pt>
                <c:pt idx="1614">
                  <c:v>0.114902062189442</c:v>
                </c:pt>
                <c:pt idx="1615">
                  <c:v>0.123021932791042</c:v>
                </c:pt>
                <c:pt idx="1616">
                  <c:v>-9.5076201658951406E-2</c:v>
                </c:pt>
                <c:pt idx="1617">
                  <c:v>0.12739238369209399</c:v>
                </c:pt>
                <c:pt idx="1618">
                  <c:v>0.10396760262333</c:v>
                </c:pt>
                <c:pt idx="1619">
                  <c:v>-8.7103126755517304E-2</c:v>
                </c:pt>
                <c:pt idx="1620">
                  <c:v>-0.138947221953549</c:v>
                </c:pt>
                <c:pt idx="1621">
                  <c:v>-0.121676425412239</c:v>
                </c:pt>
                <c:pt idx="1622">
                  <c:v>-6.9158081950260603E-2</c:v>
                </c:pt>
                <c:pt idx="1623">
                  <c:v>0.119542685658654</c:v>
                </c:pt>
                <c:pt idx="1624">
                  <c:v>0.102599768922152</c:v>
                </c:pt>
                <c:pt idx="1625">
                  <c:v>0.105437191007169</c:v>
                </c:pt>
                <c:pt idx="1626">
                  <c:v>-0.174143683018321</c:v>
                </c:pt>
                <c:pt idx="1627">
                  <c:v>0.103796693567607</c:v>
                </c:pt>
                <c:pt idx="1628">
                  <c:v>-9.6568801318872702E-2</c:v>
                </c:pt>
                <c:pt idx="1629">
                  <c:v>0.116687661938294</c:v>
                </c:pt>
                <c:pt idx="1630">
                  <c:v>-0.107682893648158</c:v>
                </c:pt>
                <c:pt idx="1631">
                  <c:v>0.111149798957493</c:v>
                </c:pt>
                <c:pt idx="1632">
                  <c:v>-0.110797829758625</c:v>
                </c:pt>
                <c:pt idx="1633">
                  <c:v>0.11674997542804</c:v>
                </c:pt>
                <c:pt idx="1634">
                  <c:v>-9.2344096008939905E-2</c:v>
                </c:pt>
                <c:pt idx="1635">
                  <c:v>0.130842550063762</c:v>
                </c:pt>
                <c:pt idx="1636">
                  <c:v>-0.16014945433178401</c:v>
                </c:pt>
                <c:pt idx="1637">
                  <c:v>-0.122384104552407</c:v>
                </c:pt>
                <c:pt idx="1638">
                  <c:v>-9.6138591036828799E-2</c:v>
                </c:pt>
                <c:pt idx="1639">
                  <c:v>-0.10813680672017199</c:v>
                </c:pt>
                <c:pt idx="1640">
                  <c:v>0.120285395348651</c:v>
                </c:pt>
                <c:pt idx="1641">
                  <c:v>0.141573338144317</c:v>
                </c:pt>
                <c:pt idx="1642">
                  <c:v>0.122529460639728</c:v>
                </c:pt>
                <c:pt idx="1643">
                  <c:v>-0.10230410233897</c:v>
                </c:pt>
                <c:pt idx="1644">
                  <c:v>-9.7969734430543007E-2</c:v>
                </c:pt>
                <c:pt idx="1645">
                  <c:v>0.13771560796146201</c:v>
                </c:pt>
                <c:pt idx="1646">
                  <c:v>9.6183086368136203E-2</c:v>
                </c:pt>
                <c:pt idx="1647">
                  <c:v>0.12877884578252199</c:v>
                </c:pt>
                <c:pt idx="1648">
                  <c:v>0.11590869258637899</c:v>
                </c:pt>
                <c:pt idx="1649">
                  <c:v>0.11523771062593401</c:v>
                </c:pt>
                <c:pt idx="1650">
                  <c:v>9.63157838334259E-2</c:v>
                </c:pt>
                <c:pt idx="1651">
                  <c:v>-0.107206018829318</c:v>
                </c:pt>
                <c:pt idx="1652">
                  <c:v>0.11084784972439</c:v>
                </c:pt>
                <c:pt idx="1653">
                  <c:v>-0.10132255874698901</c:v>
                </c:pt>
                <c:pt idx="1654">
                  <c:v>0.124221756452493</c:v>
                </c:pt>
                <c:pt idx="1655">
                  <c:v>0.13016926575676299</c:v>
                </c:pt>
                <c:pt idx="1656">
                  <c:v>0.11025911765152301</c:v>
                </c:pt>
                <c:pt idx="1657">
                  <c:v>0.14299478265523799</c:v>
                </c:pt>
                <c:pt idx="1658">
                  <c:v>0.126452550756434</c:v>
                </c:pt>
                <c:pt idx="1659">
                  <c:v>-0.136258556889715</c:v>
                </c:pt>
                <c:pt idx="1660">
                  <c:v>-0.12503147088400801</c:v>
                </c:pt>
                <c:pt idx="1661">
                  <c:v>-0.107733947193036</c:v>
                </c:pt>
                <c:pt idx="1662">
                  <c:v>-0.10773402117439899</c:v>
                </c:pt>
                <c:pt idx="1663">
                  <c:v>-0.116812742287921</c:v>
                </c:pt>
                <c:pt idx="1664">
                  <c:v>-0.125447126651726</c:v>
                </c:pt>
                <c:pt idx="1665">
                  <c:v>0.126965442379845</c:v>
                </c:pt>
                <c:pt idx="1666">
                  <c:v>-0.12245726884463901</c:v>
                </c:pt>
                <c:pt idx="1667">
                  <c:v>-0.129860236442843</c:v>
                </c:pt>
                <c:pt idx="1668">
                  <c:v>-7.6262575475413305E-2</c:v>
                </c:pt>
                <c:pt idx="1669">
                  <c:v>0.115930984697907</c:v>
                </c:pt>
                <c:pt idx="1670">
                  <c:v>0.121720394063419</c:v>
                </c:pt>
                <c:pt idx="1671">
                  <c:v>0.11189042418695699</c:v>
                </c:pt>
                <c:pt idx="1672">
                  <c:v>0.10149641523455399</c:v>
                </c:pt>
                <c:pt idx="1673">
                  <c:v>-0.11360668793138599</c:v>
                </c:pt>
                <c:pt idx="1674">
                  <c:v>0.119724388301333</c:v>
                </c:pt>
                <c:pt idx="1675">
                  <c:v>0.21337560734592001</c:v>
                </c:pt>
                <c:pt idx="1676">
                  <c:v>-8.8828767841614906E-2</c:v>
                </c:pt>
                <c:pt idx="1677">
                  <c:v>0.129647683263867</c:v>
                </c:pt>
                <c:pt idx="1678">
                  <c:v>-9.57020317513851E-2</c:v>
                </c:pt>
                <c:pt idx="1679">
                  <c:v>0.13354848007661299</c:v>
                </c:pt>
                <c:pt idx="1680">
                  <c:v>-5.73833571597736E-2</c:v>
                </c:pt>
                <c:pt idx="1681">
                  <c:v>-9.6422712249047096E-2</c:v>
                </c:pt>
                <c:pt idx="1682">
                  <c:v>0.124328465217483</c:v>
                </c:pt>
                <c:pt idx="1683">
                  <c:v>0.133687489384609</c:v>
                </c:pt>
                <c:pt idx="1684">
                  <c:v>-0.123800525673315</c:v>
                </c:pt>
                <c:pt idx="1685">
                  <c:v>0.119002401445903</c:v>
                </c:pt>
                <c:pt idx="1686">
                  <c:v>-7.1923704069545E-2</c:v>
                </c:pt>
                <c:pt idx="1687">
                  <c:v>0.108392062643054</c:v>
                </c:pt>
                <c:pt idx="1688">
                  <c:v>0.12725003161190299</c:v>
                </c:pt>
                <c:pt idx="1689">
                  <c:v>0.116774113104401</c:v>
                </c:pt>
                <c:pt idx="1690">
                  <c:v>-0.104070076150669</c:v>
                </c:pt>
                <c:pt idx="1691">
                  <c:v>0.11133999961446001</c:v>
                </c:pt>
                <c:pt idx="1692">
                  <c:v>-0.123421970844034</c:v>
                </c:pt>
                <c:pt idx="1693">
                  <c:v>0.120633454959186</c:v>
                </c:pt>
                <c:pt idx="1694">
                  <c:v>0.15048165263980001</c:v>
                </c:pt>
                <c:pt idx="1695">
                  <c:v>-0.11594865720090999</c:v>
                </c:pt>
                <c:pt idx="1696">
                  <c:v>8.6222609480934895E-2</c:v>
                </c:pt>
                <c:pt idx="1697">
                  <c:v>0.133459105373751</c:v>
                </c:pt>
                <c:pt idx="1698">
                  <c:v>8.8905491557259506E-2</c:v>
                </c:pt>
                <c:pt idx="1699">
                  <c:v>0.12929357466525601</c:v>
                </c:pt>
                <c:pt idx="1700">
                  <c:v>-0.122858084436874</c:v>
                </c:pt>
                <c:pt idx="1701">
                  <c:v>-9.7391192254521003E-2</c:v>
                </c:pt>
                <c:pt idx="1702">
                  <c:v>0.13154224279736701</c:v>
                </c:pt>
                <c:pt idx="1703">
                  <c:v>0.109633037614878</c:v>
                </c:pt>
                <c:pt idx="1704">
                  <c:v>0.106852337760311</c:v>
                </c:pt>
                <c:pt idx="1705">
                  <c:v>0.14151532563976099</c:v>
                </c:pt>
                <c:pt idx="1706">
                  <c:v>0.121392049135679</c:v>
                </c:pt>
                <c:pt idx="1707">
                  <c:v>0.124269965434499</c:v>
                </c:pt>
                <c:pt idx="1708">
                  <c:v>0.113917944482055</c:v>
                </c:pt>
                <c:pt idx="1709">
                  <c:v>-5.4330107394976498E-2</c:v>
                </c:pt>
                <c:pt idx="1710">
                  <c:v>0.12543414222219201</c:v>
                </c:pt>
                <c:pt idx="1711">
                  <c:v>0.14436121766937199</c:v>
                </c:pt>
                <c:pt idx="1712">
                  <c:v>0.11234969758966</c:v>
                </c:pt>
                <c:pt idx="1713">
                  <c:v>-0.108124879477937</c:v>
                </c:pt>
                <c:pt idx="1714">
                  <c:v>0.10635305688881801</c:v>
                </c:pt>
                <c:pt idx="1715">
                  <c:v>-0.121546874564905</c:v>
                </c:pt>
                <c:pt idx="1716">
                  <c:v>-7.8172401667140998E-2</c:v>
                </c:pt>
                <c:pt idx="1717">
                  <c:v>0.118877723307578</c:v>
                </c:pt>
                <c:pt idx="1718">
                  <c:v>-0.15561025521285801</c:v>
                </c:pt>
                <c:pt idx="1719">
                  <c:v>-0.11861239741341301</c:v>
                </c:pt>
                <c:pt idx="1720">
                  <c:v>0.120413924681085</c:v>
                </c:pt>
                <c:pt idx="1721">
                  <c:v>0.117324369734402</c:v>
                </c:pt>
                <c:pt idx="1722">
                  <c:v>0.16829008641426199</c:v>
                </c:pt>
                <c:pt idx="1723">
                  <c:v>-0.107616264254473</c:v>
                </c:pt>
                <c:pt idx="1724">
                  <c:v>0.1272341317773</c:v>
                </c:pt>
                <c:pt idx="1725">
                  <c:v>0.113559875637237</c:v>
                </c:pt>
                <c:pt idx="1726">
                  <c:v>-0.125401840854101</c:v>
                </c:pt>
                <c:pt idx="1727">
                  <c:v>-0.130431318201712</c:v>
                </c:pt>
                <c:pt idx="1728">
                  <c:v>0.11494234430457299</c:v>
                </c:pt>
                <c:pt idx="1729">
                  <c:v>-0.111482767602626</c:v>
                </c:pt>
                <c:pt idx="1730">
                  <c:v>-0.110717889774437</c:v>
                </c:pt>
                <c:pt idx="1731">
                  <c:v>-0.123102990457625</c:v>
                </c:pt>
                <c:pt idx="1732">
                  <c:v>0.13899989153775699</c:v>
                </c:pt>
                <c:pt idx="1733">
                  <c:v>-0.11636111273668399</c:v>
                </c:pt>
                <c:pt idx="1734">
                  <c:v>0.112875610558179</c:v>
                </c:pt>
                <c:pt idx="1735">
                  <c:v>0.14192418173525601</c:v>
                </c:pt>
                <c:pt idx="1736">
                  <c:v>-0.103460284601924</c:v>
                </c:pt>
                <c:pt idx="1737">
                  <c:v>0.11306687670906</c:v>
                </c:pt>
                <c:pt idx="1738">
                  <c:v>-7.4747190232112098E-2</c:v>
                </c:pt>
                <c:pt idx="1739">
                  <c:v>0.129592477862329</c:v>
                </c:pt>
                <c:pt idx="1740">
                  <c:v>0.14417176057661901</c:v>
                </c:pt>
                <c:pt idx="1741">
                  <c:v>0.1103072049272</c:v>
                </c:pt>
                <c:pt idx="1742">
                  <c:v>0.134175628806075</c:v>
                </c:pt>
                <c:pt idx="1743">
                  <c:v>-9.6257347370603305E-2</c:v>
                </c:pt>
                <c:pt idx="1744">
                  <c:v>-0.126305795038506</c:v>
                </c:pt>
                <c:pt idx="1745">
                  <c:v>-0.14129462963008099</c:v>
                </c:pt>
                <c:pt idx="1746">
                  <c:v>0.13991205268766899</c:v>
                </c:pt>
                <c:pt idx="1747">
                  <c:v>-0.11368309984510599</c:v>
                </c:pt>
                <c:pt idx="1748">
                  <c:v>0.12669143333312</c:v>
                </c:pt>
                <c:pt idx="1749">
                  <c:v>0.12932340433884701</c:v>
                </c:pt>
                <c:pt idx="1750">
                  <c:v>-0.128609427835886</c:v>
                </c:pt>
                <c:pt idx="1751">
                  <c:v>0.12892694095687701</c:v>
                </c:pt>
                <c:pt idx="1752">
                  <c:v>0.14795189630493399</c:v>
                </c:pt>
                <c:pt idx="1753">
                  <c:v>0.12116278814289699</c:v>
                </c:pt>
                <c:pt idx="1754">
                  <c:v>0.14142982222147599</c:v>
                </c:pt>
                <c:pt idx="1755">
                  <c:v>-0.12838360843962601</c:v>
                </c:pt>
                <c:pt idx="1756">
                  <c:v>-0.11165640465044301</c:v>
                </c:pt>
                <c:pt idx="1757">
                  <c:v>0.17025869886575001</c:v>
                </c:pt>
                <c:pt idx="1758">
                  <c:v>-0.14012050373930299</c:v>
                </c:pt>
                <c:pt idx="1759">
                  <c:v>0.17318452834037101</c:v>
                </c:pt>
                <c:pt idx="1760">
                  <c:v>0.12945686130579701</c:v>
                </c:pt>
                <c:pt idx="1761">
                  <c:v>-9.7758447523489E-2</c:v>
                </c:pt>
                <c:pt idx="1762">
                  <c:v>-6.0813781153391498E-2</c:v>
                </c:pt>
                <c:pt idx="1763">
                  <c:v>-0.105501064723398</c:v>
                </c:pt>
                <c:pt idx="1764">
                  <c:v>0.13608847364612001</c:v>
                </c:pt>
                <c:pt idx="1765">
                  <c:v>0.12409316354819901</c:v>
                </c:pt>
                <c:pt idx="1766">
                  <c:v>0.13218846064683601</c:v>
                </c:pt>
                <c:pt idx="1767">
                  <c:v>0.15704039033721201</c:v>
                </c:pt>
                <c:pt idx="1768">
                  <c:v>0.14763698226289601</c:v>
                </c:pt>
                <c:pt idx="1769">
                  <c:v>0.15443975046090799</c:v>
                </c:pt>
                <c:pt idx="1770">
                  <c:v>0.15640123126396899</c:v>
                </c:pt>
                <c:pt idx="1771">
                  <c:v>-0.106970624352548</c:v>
                </c:pt>
                <c:pt idx="1772">
                  <c:v>-0.115317911435104</c:v>
                </c:pt>
                <c:pt idx="1773">
                  <c:v>-0.13184617643622601</c:v>
                </c:pt>
                <c:pt idx="1774">
                  <c:v>0.12674445362108</c:v>
                </c:pt>
                <c:pt idx="1775">
                  <c:v>0.16066402388363499</c:v>
                </c:pt>
                <c:pt idx="1776">
                  <c:v>0.109855844721037</c:v>
                </c:pt>
                <c:pt idx="1777">
                  <c:v>-0.13285699091572101</c:v>
                </c:pt>
                <c:pt idx="1778">
                  <c:v>0.11304680960031201</c:v>
                </c:pt>
                <c:pt idx="1779">
                  <c:v>0.12366931947997201</c:v>
                </c:pt>
                <c:pt idx="1780">
                  <c:v>-0.144926747698289</c:v>
                </c:pt>
                <c:pt idx="1781">
                  <c:v>-0.122119269437977</c:v>
                </c:pt>
                <c:pt idx="1782">
                  <c:v>0.14167611995031101</c:v>
                </c:pt>
                <c:pt idx="1783">
                  <c:v>0.116505795392396</c:v>
                </c:pt>
                <c:pt idx="1784">
                  <c:v>0.13656045392361801</c:v>
                </c:pt>
                <c:pt idx="1785">
                  <c:v>0.13408835539544101</c:v>
                </c:pt>
                <c:pt idx="1786">
                  <c:v>-0.15697170748953199</c:v>
                </c:pt>
                <c:pt idx="1787">
                  <c:v>-0.16100999743959801</c:v>
                </c:pt>
                <c:pt idx="1788">
                  <c:v>-0.136064888869455</c:v>
                </c:pt>
                <c:pt idx="1789">
                  <c:v>0.139868914104429</c:v>
                </c:pt>
                <c:pt idx="1790">
                  <c:v>0.13700131157939099</c:v>
                </c:pt>
                <c:pt idx="1791">
                  <c:v>0.12540612806472501</c:v>
                </c:pt>
                <c:pt idx="1792">
                  <c:v>0.13452021942700099</c:v>
                </c:pt>
                <c:pt idx="1793">
                  <c:v>-0.13903317698343401</c:v>
                </c:pt>
                <c:pt idx="1794">
                  <c:v>-0.140331177173838</c:v>
                </c:pt>
                <c:pt idx="1795">
                  <c:v>0.14675142572307801</c:v>
                </c:pt>
                <c:pt idx="1796">
                  <c:v>-0.130466137229624</c:v>
                </c:pt>
                <c:pt idx="1797">
                  <c:v>-0.101342221663117</c:v>
                </c:pt>
                <c:pt idx="1798">
                  <c:v>0.19580415534257101</c:v>
                </c:pt>
                <c:pt idx="1799">
                  <c:v>0.153796564491192</c:v>
                </c:pt>
                <c:pt idx="1800">
                  <c:v>0.13177013137513799</c:v>
                </c:pt>
                <c:pt idx="1801">
                  <c:v>-0.10307200000981501</c:v>
                </c:pt>
                <c:pt idx="1802">
                  <c:v>-0.15244789589067601</c:v>
                </c:pt>
                <c:pt idx="1803">
                  <c:v>0.126482401341068</c:v>
                </c:pt>
                <c:pt idx="1804">
                  <c:v>-0.103485829969177</c:v>
                </c:pt>
                <c:pt idx="1805">
                  <c:v>0.13708056639176899</c:v>
                </c:pt>
                <c:pt idx="1806">
                  <c:v>0.14163357812505001</c:v>
                </c:pt>
                <c:pt idx="1807">
                  <c:v>0.15011459773437399</c:v>
                </c:pt>
                <c:pt idx="1808">
                  <c:v>0.15382364528228901</c:v>
                </c:pt>
                <c:pt idx="1809">
                  <c:v>0.127698812814968</c:v>
                </c:pt>
                <c:pt idx="1810">
                  <c:v>-0.17180082368139801</c:v>
                </c:pt>
                <c:pt idx="1811">
                  <c:v>-9.56233438162475E-2</c:v>
                </c:pt>
                <c:pt idx="1812">
                  <c:v>0.115688520907393</c:v>
                </c:pt>
                <c:pt idx="1813">
                  <c:v>0.13621264298803601</c:v>
                </c:pt>
                <c:pt idx="1814">
                  <c:v>-0.104459681950795</c:v>
                </c:pt>
                <c:pt idx="1815">
                  <c:v>-0.122871506431631</c:v>
                </c:pt>
                <c:pt idx="1816">
                  <c:v>0.135401564351813</c:v>
                </c:pt>
                <c:pt idx="1817">
                  <c:v>-0.14410007206544501</c:v>
                </c:pt>
                <c:pt idx="1818">
                  <c:v>0.15024819465674999</c:v>
                </c:pt>
                <c:pt idx="1819">
                  <c:v>-0.12894027676863501</c:v>
                </c:pt>
                <c:pt idx="1820">
                  <c:v>0.125566617757287</c:v>
                </c:pt>
                <c:pt idx="1821">
                  <c:v>-0.10410798383994101</c:v>
                </c:pt>
                <c:pt idx="1822">
                  <c:v>-0.162099850479305</c:v>
                </c:pt>
                <c:pt idx="1823">
                  <c:v>0.14101719849931299</c:v>
                </c:pt>
                <c:pt idx="1824">
                  <c:v>-0.12753840153493101</c:v>
                </c:pt>
                <c:pt idx="1825">
                  <c:v>-0.12000925743391801</c:v>
                </c:pt>
                <c:pt idx="1826">
                  <c:v>0.123464416205772</c:v>
                </c:pt>
                <c:pt idx="1827">
                  <c:v>-0.13042524419502999</c:v>
                </c:pt>
                <c:pt idx="1828">
                  <c:v>-0.12634361841935701</c:v>
                </c:pt>
                <c:pt idx="1829">
                  <c:v>0.14329576814737</c:v>
                </c:pt>
                <c:pt idx="1830">
                  <c:v>-0.109874706486958</c:v>
                </c:pt>
                <c:pt idx="1831">
                  <c:v>9.1237372231656302E-2</c:v>
                </c:pt>
                <c:pt idx="1832">
                  <c:v>-0.15636428195903701</c:v>
                </c:pt>
                <c:pt idx="1833">
                  <c:v>0.15185845787708699</c:v>
                </c:pt>
                <c:pt idx="1834">
                  <c:v>0.14848276315679601</c:v>
                </c:pt>
                <c:pt idx="1835">
                  <c:v>0.15542475531167399</c:v>
                </c:pt>
                <c:pt idx="1836">
                  <c:v>0.123022251908909</c:v>
                </c:pt>
                <c:pt idx="1837">
                  <c:v>0.15166711547203501</c:v>
                </c:pt>
                <c:pt idx="1838">
                  <c:v>-0.11697784553679599</c:v>
                </c:pt>
                <c:pt idx="1839">
                  <c:v>0.13301114472275</c:v>
                </c:pt>
                <c:pt idx="1840">
                  <c:v>9.2966740178682394E-2</c:v>
                </c:pt>
                <c:pt idx="1841">
                  <c:v>0.136938864892482</c:v>
                </c:pt>
                <c:pt idx="1842">
                  <c:v>-0.155731047766581</c:v>
                </c:pt>
                <c:pt idx="1843">
                  <c:v>-9.79838707540511E-2</c:v>
                </c:pt>
                <c:pt idx="1844">
                  <c:v>-0.12762388586848</c:v>
                </c:pt>
                <c:pt idx="1845">
                  <c:v>0.13731981740062801</c:v>
                </c:pt>
                <c:pt idx="1846">
                  <c:v>-0.14870637477096499</c:v>
                </c:pt>
                <c:pt idx="1847">
                  <c:v>-0.122670301936704</c:v>
                </c:pt>
                <c:pt idx="1848">
                  <c:v>0.13220089891825401</c:v>
                </c:pt>
                <c:pt idx="1849">
                  <c:v>0.132815071291327</c:v>
                </c:pt>
                <c:pt idx="1850">
                  <c:v>0.130197930459822</c:v>
                </c:pt>
                <c:pt idx="1851">
                  <c:v>-0.119614869617985</c:v>
                </c:pt>
                <c:pt idx="1852">
                  <c:v>-0.14517398870939899</c:v>
                </c:pt>
                <c:pt idx="1853">
                  <c:v>-9.0103587801258406E-2</c:v>
                </c:pt>
                <c:pt idx="1854">
                  <c:v>-0.16501136752613099</c:v>
                </c:pt>
                <c:pt idx="1855">
                  <c:v>-0.140653982825131</c:v>
                </c:pt>
                <c:pt idx="1856">
                  <c:v>0.22683077636044799</c:v>
                </c:pt>
                <c:pt idx="1857">
                  <c:v>-8.5595597034276494E-2</c:v>
                </c:pt>
                <c:pt idx="1858">
                  <c:v>0.16952546035948801</c:v>
                </c:pt>
                <c:pt idx="1859">
                  <c:v>-6.7535785092300404E-2</c:v>
                </c:pt>
                <c:pt idx="1860">
                  <c:v>0.13570470887072</c:v>
                </c:pt>
                <c:pt idx="1861">
                  <c:v>0.15920997054160699</c:v>
                </c:pt>
                <c:pt idx="1862">
                  <c:v>0.134298665454996</c:v>
                </c:pt>
                <c:pt idx="1863">
                  <c:v>0.14570379551832199</c:v>
                </c:pt>
                <c:pt idx="1864">
                  <c:v>0.12061831165775699</c:v>
                </c:pt>
                <c:pt idx="1865">
                  <c:v>0.13399055098841001</c:v>
                </c:pt>
                <c:pt idx="1866">
                  <c:v>-0.145902356023387</c:v>
                </c:pt>
                <c:pt idx="1867">
                  <c:v>0.14494818816324301</c:v>
                </c:pt>
                <c:pt idx="1868">
                  <c:v>-7.5367795944409802E-2</c:v>
                </c:pt>
                <c:pt idx="1869">
                  <c:v>0.15518519348087301</c:v>
                </c:pt>
                <c:pt idx="1870">
                  <c:v>0.11025792962311801</c:v>
                </c:pt>
                <c:pt idx="1871">
                  <c:v>-0.15109679694349501</c:v>
                </c:pt>
                <c:pt idx="1872">
                  <c:v>-0.12408189229263999</c:v>
                </c:pt>
                <c:pt idx="1873">
                  <c:v>0.138204231734573</c:v>
                </c:pt>
                <c:pt idx="1874">
                  <c:v>0.161380381569145</c:v>
                </c:pt>
                <c:pt idx="1875">
                  <c:v>0.11846062190511999</c:v>
                </c:pt>
                <c:pt idx="1876">
                  <c:v>0.17541903444443799</c:v>
                </c:pt>
                <c:pt idx="1877">
                  <c:v>-0.11464728560736399</c:v>
                </c:pt>
                <c:pt idx="1878">
                  <c:v>0.14827832361085699</c:v>
                </c:pt>
                <c:pt idx="1879">
                  <c:v>-0.124585272516547</c:v>
                </c:pt>
                <c:pt idx="1880">
                  <c:v>0.19900713406165699</c:v>
                </c:pt>
                <c:pt idx="1881">
                  <c:v>-0.15382648307220401</c:v>
                </c:pt>
                <c:pt idx="1882">
                  <c:v>0.164756698559368</c:v>
                </c:pt>
                <c:pt idx="1883">
                  <c:v>-9.8148854395088594E-2</c:v>
                </c:pt>
                <c:pt idx="1884">
                  <c:v>0.16369489568024301</c:v>
                </c:pt>
                <c:pt idx="1885">
                  <c:v>-0.14727843801544399</c:v>
                </c:pt>
                <c:pt idx="1886">
                  <c:v>0.10136448121021401</c:v>
                </c:pt>
                <c:pt idx="1887">
                  <c:v>0.15415480740669699</c:v>
                </c:pt>
                <c:pt idx="1888">
                  <c:v>9.9647563301074202E-2</c:v>
                </c:pt>
                <c:pt idx="1889">
                  <c:v>0.15976198768320601</c:v>
                </c:pt>
                <c:pt idx="1890">
                  <c:v>9.49677758705086E-2</c:v>
                </c:pt>
                <c:pt idx="1891">
                  <c:v>-0.12888443475424499</c:v>
                </c:pt>
                <c:pt idx="1892">
                  <c:v>-0.10356960021858599</c:v>
                </c:pt>
                <c:pt idx="1893">
                  <c:v>-0.12741055988246899</c:v>
                </c:pt>
                <c:pt idx="1894">
                  <c:v>-0.14028282491673799</c:v>
                </c:pt>
                <c:pt idx="1895">
                  <c:v>-0.120505386366138</c:v>
                </c:pt>
                <c:pt idx="1896">
                  <c:v>-0.16425776469000899</c:v>
                </c:pt>
                <c:pt idx="1897">
                  <c:v>0.117667879581871</c:v>
                </c:pt>
                <c:pt idx="1898">
                  <c:v>0.197872112202372</c:v>
                </c:pt>
                <c:pt idx="1899">
                  <c:v>9.18445479041822E-2</c:v>
                </c:pt>
                <c:pt idx="1900">
                  <c:v>-0.119550227296645</c:v>
                </c:pt>
                <c:pt idx="1901">
                  <c:v>0.14526940710039099</c:v>
                </c:pt>
                <c:pt idx="1902">
                  <c:v>0.17364241039515199</c:v>
                </c:pt>
                <c:pt idx="1903">
                  <c:v>-0.117138153297216</c:v>
                </c:pt>
                <c:pt idx="1904">
                  <c:v>0.130894942371932</c:v>
                </c:pt>
                <c:pt idx="1905">
                  <c:v>0.148117397155694</c:v>
                </c:pt>
                <c:pt idx="1906">
                  <c:v>-7.9400032588884201E-2</c:v>
                </c:pt>
                <c:pt idx="1907">
                  <c:v>0.145673571414285</c:v>
                </c:pt>
                <c:pt idx="1908">
                  <c:v>-6.1814864727223202E-2</c:v>
                </c:pt>
                <c:pt idx="1909">
                  <c:v>-0.13847345016912099</c:v>
                </c:pt>
                <c:pt idx="1910">
                  <c:v>-0.120626242320457</c:v>
                </c:pt>
                <c:pt idx="1911">
                  <c:v>0.13343826052382701</c:v>
                </c:pt>
                <c:pt idx="1912">
                  <c:v>0.119273146394513</c:v>
                </c:pt>
                <c:pt idx="1913">
                  <c:v>0.17644347714442199</c:v>
                </c:pt>
                <c:pt idx="1914">
                  <c:v>-0.14015552186963501</c:v>
                </c:pt>
                <c:pt idx="1915">
                  <c:v>-9.3368862314389997E-2</c:v>
                </c:pt>
                <c:pt idx="1916">
                  <c:v>-0.18627695278328199</c:v>
                </c:pt>
                <c:pt idx="1917">
                  <c:v>0.144700772699975</c:v>
                </c:pt>
                <c:pt idx="1918">
                  <c:v>0.154728725864268</c:v>
                </c:pt>
                <c:pt idx="1919">
                  <c:v>0.124414745891473</c:v>
                </c:pt>
                <c:pt idx="1920">
                  <c:v>0.152784192663696</c:v>
                </c:pt>
                <c:pt idx="1921">
                  <c:v>-0.147164847130351</c:v>
                </c:pt>
                <c:pt idx="1922">
                  <c:v>-0.15848681341190399</c:v>
                </c:pt>
                <c:pt idx="1923">
                  <c:v>0.18561306400823299</c:v>
                </c:pt>
                <c:pt idx="1924">
                  <c:v>-0.13897692759058999</c:v>
                </c:pt>
                <c:pt idx="1925">
                  <c:v>0.15179848383713301</c:v>
                </c:pt>
                <c:pt idx="1926">
                  <c:v>0.153105382268548</c:v>
                </c:pt>
                <c:pt idx="1927">
                  <c:v>-8.17093647750506E-2</c:v>
                </c:pt>
                <c:pt idx="1928">
                  <c:v>0.142643139208533</c:v>
                </c:pt>
                <c:pt idx="1929">
                  <c:v>-0.116938545792952</c:v>
                </c:pt>
                <c:pt idx="1930">
                  <c:v>0.15606409921678799</c:v>
                </c:pt>
                <c:pt idx="1931">
                  <c:v>0.14834562683764899</c:v>
                </c:pt>
                <c:pt idx="1932">
                  <c:v>0.158031781057695</c:v>
                </c:pt>
                <c:pt idx="1933">
                  <c:v>-0.13316199080591601</c:v>
                </c:pt>
                <c:pt idx="1934">
                  <c:v>-0.122996030509246</c:v>
                </c:pt>
                <c:pt idx="1935">
                  <c:v>0.136333649040983</c:v>
                </c:pt>
                <c:pt idx="1936">
                  <c:v>-0.15601929666362499</c:v>
                </c:pt>
                <c:pt idx="1937">
                  <c:v>0.13972234461868499</c:v>
                </c:pt>
                <c:pt idx="1938">
                  <c:v>0.157154093233353</c:v>
                </c:pt>
                <c:pt idx="1939">
                  <c:v>0.160112846919854</c:v>
                </c:pt>
                <c:pt idx="1940">
                  <c:v>-0.13654716606495501</c:v>
                </c:pt>
                <c:pt idx="1941">
                  <c:v>-0.161076082688491</c:v>
                </c:pt>
                <c:pt idx="1942">
                  <c:v>-0.108560490360919</c:v>
                </c:pt>
                <c:pt idx="1943">
                  <c:v>-0.11050051005292499</c:v>
                </c:pt>
                <c:pt idx="1944">
                  <c:v>-0.148251040000624</c:v>
                </c:pt>
                <c:pt idx="1945">
                  <c:v>8.4927014005728801E-2</c:v>
                </c:pt>
                <c:pt idx="1946">
                  <c:v>0.116000033812068</c:v>
                </c:pt>
                <c:pt idx="1947">
                  <c:v>0.15016982167587301</c:v>
                </c:pt>
                <c:pt idx="1948">
                  <c:v>0.15477568706974501</c:v>
                </c:pt>
                <c:pt idx="1949">
                  <c:v>0.15452551249096</c:v>
                </c:pt>
                <c:pt idx="1950">
                  <c:v>0.177733444943317</c:v>
                </c:pt>
                <c:pt idx="1951">
                  <c:v>0.19704557482461901</c:v>
                </c:pt>
                <c:pt idx="1952">
                  <c:v>-0.11771167649686801</c:v>
                </c:pt>
                <c:pt idx="1953">
                  <c:v>0.162593181959409</c:v>
                </c:pt>
                <c:pt idx="1954">
                  <c:v>0.12108202982919999</c:v>
                </c:pt>
                <c:pt idx="1955">
                  <c:v>-0.150541818046833</c:v>
                </c:pt>
                <c:pt idx="1956">
                  <c:v>-0.13126722360445101</c:v>
                </c:pt>
                <c:pt idx="1957">
                  <c:v>0.165212796709616</c:v>
                </c:pt>
                <c:pt idx="1958">
                  <c:v>0.156144449920817</c:v>
                </c:pt>
                <c:pt idx="1959">
                  <c:v>-0.20145814624609401</c:v>
                </c:pt>
                <c:pt idx="1960">
                  <c:v>-0.136394479696723</c:v>
                </c:pt>
                <c:pt idx="1961">
                  <c:v>-0.15062258164565401</c:v>
                </c:pt>
                <c:pt idx="1962">
                  <c:v>-0.14671510788786599</c:v>
                </c:pt>
                <c:pt idx="1963">
                  <c:v>-0.12849714890424199</c:v>
                </c:pt>
                <c:pt idx="1964">
                  <c:v>-0.157829966136526</c:v>
                </c:pt>
                <c:pt idx="1965">
                  <c:v>-0.118876556092792</c:v>
                </c:pt>
                <c:pt idx="1966">
                  <c:v>-7.7009795100014197E-2</c:v>
                </c:pt>
                <c:pt idx="1967">
                  <c:v>-0.13225316321732999</c:v>
                </c:pt>
                <c:pt idx="1968">
                  <c:v>0.149177039413419</c:v>
                </c:pt>
                <c:pt idx="1969">
                  <c:v>-0.18015511808256299</c:v>
                </c:pt>
                <c:pt idx="1970">
                  <c:v>-0.164258724785945</c:v>
                </c:pt>
                <c:pt idx="1971">
                  <c:v>-0.17976092889716699</c:v>
                </c:pt>
                <c:pt idx="1972">
                  <c:v>0.144797040316551</c:v>
                </c:pt>
                <c:pt idx="1973">
                  <c:v>-0.21342022252435999</c:v>
                </c:pt>
                <c:pt idx="1974">
                  <c:v>-0.103922190578058</c:v>
                </c:pt>
                <c:pt idx="1975">
                  <c:v>-0.19065179290176301</c:v>
                </c:pt>
                <c:pt idx="1976">
                  <c:v>0.14685351774328201</c:v>
                </c:pt>
                <c:pt idx="1977">
                  <c:v>0.14967015911096199</c:v>
                </c:pt>
                <c:pt idx="1978">
                  <c:v>-0.124453124321371</c:v>
                </c:pt>
                <c:pt idx="1979">
                  <c:v>0.13881135644857201</c:v>
                </c:pt>
                <c:pt idx="1980">
                  <c:v>0.151806037660286</c:v>
                </c:pt>
                <c:pt idx="1981">
                  <c:v>-0.16122257896370701</c:v>
                </c:pt>
                <c:pt idx="1982">
                  <c:v>0.13715232741717401</c:v>
                </c:pt>
                <c:pt idx="1983">
                  <c:v>-8.12262348356277E-2</c:v>
                </c:pt>
                <c:pt idx="1984">
                  <c:v>-0.145680721979352</c:v>
                </c:pt>
                <c:pt idx="1985">
                  <c:v>0.16059133857515201</c:v>
                </c:pt>
                <c:pt idx="1986">
                  <c:v>-0.123265032474841</c:v>
                </c:pt>
                <c:pt idx="1987">
                  <c:v>0.151378424366128</c:v>
                </c:pt>
                <c:pt idx="1988">
                  <c:v>0.19069262618729299</c:v>
                </c:pt>
                <c:pt idx="1989">
                  <c:v>0.162679705384079</c:v>
                </c:pt>
                <c:pt idx="1990">
                  <c:v>-6.9221857672276496E-2</c:v>
                </c:pt>
                <c:pt idx="1991">
                  <c:v>0.15545833895521299</c:v>
                </c:pt>
                <c:pt idx="1992">
                  <c:v>0.154082500742179</c:v>
                </c:pt>
                <c:pt idx="1993">
                  <c:v>0.14020703398937101</c:v>
                </c:pt>
                <c:pt idx="1994">
                  <c:v>0.115750417371193</c:v>
                </c:pt>
                <c:pt idx="1995">
                  <c:v>0.18007160423049401</c:v>
                </c:pt>
                <c:pt idx="1996">
                  <c:v>0.183303829530402</c:v>
                </c:pt>
                <c:pt idx="1997">
                  <c:v>-0.13943504267906601</c:v>
                </c:pt>
                <c:pt idx="1998">
                  <c:v>0.160437158442955</c:v>
                </c:pt>
                <c:pt idx="1999">
                  <c:v>0.16172965004398601</c:v>
                </c:pt>
                <c:pt idx="2000">
                  <c:v>0.182112131085096</c:v>
                </c:pt>
                <c:pt idx="2001">
                  <c:v>-6.6853424549237803E-2</c:v>
                </c:pt>
                <c:pt idx="2002">
                  <c:v>0.196428164601407</c:v>
                </c:pt>
                <c:pt idx="2003">
                  <c:v>0.156566736855899</c:v>
                </c:pt>
                <c:pt idx="2004">
                  <c:v>-0.107065559446158</c:v>
                </c:pt>
                <c:pt idx="2005">
                  <c:v>0.14001046864878799</c:v>
                </c:pt>
                <c:pt idx="2006">
                  <c:v>0.14859256467701501</c:v>
                </c:pt>
                <c:pt idx="2007">
                  <c:v>0.14796645307269499</c:v>
                </c:pt>
                <c:pt idx="2008">
                  <c:v>-0.170436936995807</c:v>
                </c:pt>
                <c:pt idx="2009">
                  <c:v>0.121775805582787</c:v>
                </c:pt>
                <c:pt idx="2010">
                  <c:v>0.14912258219007701</c:v>
                </c:pt>
                <c:pt idx="2011">
                  <c:v>-9.5644024884701404E-2</c:v>
                </c:pt>
                <c:pt idx="2012">
                  <c:v>-0.16297214706780899</c:v>
                </c:pt>
                <c:pt idx="2013">
                  <c:v>-8.4383527080701695E-2</c:v>
                </c:pt>
                <c:pt idx="2014">
                  <c:v>0.162286459811807</c:v>
                </c:pt>
                <c:pt idx="2015">
                  <c:v>0.14876540176001499</c:v>
                </c:pt>
                <c:pt idx="2016">
                  <c:v>0.163164008716503</c:v>
                </c:pt>
                <c:pt idx="2017">
                  <c:v>-0.15729749070935201</c:v>
                </c:pt>
                <c:pt idx="2018">
                  <c:v>0.144170382086</c:v>
                </c:pt>
                <c:pt idx="2019">
                  <c:v>0.16449688178951499</c:v>
                </c:pt>
                <c:pt idx="2020">
                  <c:v>0.15104738682597099</c:v>
                </c:pt>
                <c:pt idx="2021">
                  <c:v>0.175095752564145</c:v>
                </c:pt>
                <c:pt idx="2022">
                  <c:v>0.166501121986457</c:v>
                </c:pt>
                <c:pt idx="2023">
                  <c:v>0.14450137371053801</c:v>
                </c:pt>
                <c:pt idx="2024">
                  <c:v>-0.154519219802634</c:v>
                </c:pt>
                <c:pt idx="2025">
                  <c:v>-0.167956892429004</c:v>
                </c:pt>
                <c:pt idx="2026">
                  <c:v>0.152826468299363</c:v>
                </c:pt>
                <c:pt idx="2027">
                  <c:v>-8.6633501121072501E-2</c:v>
                </c:pt>
                <c:pt idx="2028">
                  <c:v>0.15698300630606701</c:v>
                </c:pt>
                <c:pt idx="2029">
                  <c:v>-0.10882647290177901</c:v>
                </c:pt>
                <c:pt idx="2030">
                  <c:v>-0.132122605518603</c:v>
                </c:pt>
                <c:pt idx="2031">
                  <c:v>-0.16324117204802999</c:v>
                </c:pt>
                <c:pt idx="2032">
                  <c:v>-0.15615828966175799</c:v>
                </c:pt>
                <c:pt idx="2033">
                  <c:v>0.23190272430655101</c:v>
                </c:pt>
                <c:pt idx="2034">
                  <c:v>0.118720273272388</c:v>
                </c:pt>
                <c:pt idx="2035">
                  <c:v>0.14360316947665999</c:v>
                </c:pt>
                <c:pt idx="2036">
                  <c:v>0.163754823533068</c:v>
                </c:pt>
                <c:pt idx="2037">
                  <c:v>0.18114298742141399</c:v>
                </c:pt>
                <c:pt idx="2038">
                  <c:v>0.160228228404519</c:v>
                </c:pt>
                <c:pt idx="2039">
                  <c:v>0.18742948805322401</c:v>
                </c:pt>
                <c:pt idx="2040">
                  <c:v>-0.148801907830758</c:v>
                </c:pt>
                <c:pt idx="2041">
                  <c:v>-0.17739550061575299</c:v>
                </c:pt>
                <c:pt idx="2042">
                  <c:v>0.160946766783608</c:v>
                </c:pt>
                <c:pt idx="2043">
                  <c:v>0.185379411911064</c:v>
                </c:pt>
                <c:pt idx="2044">
                  <c:v>-0.17309759820694201</c:v>
                </c:pt>
                <c:pt idx="2045">
                  <c:v>-0.14139019454419099</c:v>
                </c:pt>
                <c:pt idx="2046">
                  <c:v>-0.12553041269127399</c:v>
                </c:pt>
                <c:pt idx="2047">
                  <c:v>0.147331075157737</c:v>
                </c:pt>
                <c:pt idx="2048">
                  <c:v>-0.158062821304495</c:v>
                </c:pt>
                <c:pt idx="2049">
                  <c:v>-0.137025974689922</c:v>
                </c:pt>
                <c:pt idx="2050">
                  <c:v>-0.16433373676957599</c:v>
                </c:pt>
                <c:pt idx="2051">
                  <c:v>0.23529279425032301</c:v>
                </c:pt>
                <c:pt idx="2052">
                  <c:v>0.17157394925330499</c:v>
                </c:pt>
                <c:pt idx="2053">
                  <c:v>0.16884548333190399</c:v>
                </c:pt>
                <c:pt idx="2054">
                  <c:v>0.189425296376666</c:v>
                </c:pt>
                <c:pt idx="2055">
                  <c:v>-0.15224821257048901</c:v>
                </c:pt>
                <c:pt idx="2056">
                  <c:v>-0.158266852107876</c:v>
                </c:pt>
                <c:pt idx="2057">
                  <c:v>0.126823469937768</c:v>
                </c:pt>
                <c:pt idx="2058">
                  <c:v>0.18612042409921001</c:v>
                </c:pt>
                <c:pt idx="2059">
                  <c:v>-0.12240579108130099</c:v>
                </c:pt>
                <c:pt idx="2060">
                  <c:v>0.156095152894733</c:v>
                </c:pt>
                <c:pt idx="2061">
                  <c:v>0.129438459454017</c:v>
                </c:pt>
                <c:pt idx="2062">
                  <c:v>0.157508671616572</c:v>
                </c:pt>
                <c:pt idx="2063">
                  <c:v>-0.13440553248037099</c:v>
                </c:pt>
                <c:pt idx="2064">
                  <c:v>0.163567023855304</c:v>
                </c:pt>
                <c:pt idx="2065">
                  <c:v>-0.14000950888755101</c:v>
                </c:pt>
                <c:pt idx="2066">
                  <c:v>-0.16572902262115599</c:v>
                </c:pt>
                <c:pt idx="2067">
                  <c:v>0.157076059528199</c:v>
                </c:pt>
                <c:pt idx="2068">
                  <c:v>0.14779590507054899</c:v>
                </c:pt>
                <c:pt idx="2069">
                  <c:v>-0.15091139721766</c:v>
                </c:pt>
                <c:pt idx="2070">
                  <c:v>0.14468477629092999</c:v>
                </c:pt>
                <c:pt idx="2071">
                  <c:v>0.15950623290927601</c:v>
                </c:pt>
                <c:pt idx="2072">
                  <c:v>-0.16538455901698501</c:v>
                </c:pt>
                <c:pt idx="2073">
                  <c:v>0.17566236139538099</c:v>
                </c:pt>
                <c:pt idx="2074">
                  <c:v>0.17679885225477801</c:v>
                </c:pt>
                <c:pt idx="2075">
                  <c:v>-0.14430030851966599</c:v>
                </c:pt>
                <c:pt idx="2076">
                  <c:v>0.18447548213375101</c:v>
                </c:pt>
                <c:pt idx="2077">
                  <c:v>0.147976984757276</c:v>
                </c:pt>
                <c:pt idx="2078">
                  <c:v>0.15338108308331899</c:v>
                </c:pt>
                <c:pt idx="2079">
                  <c:v>0.29366845700557398</c:v>
                </c:pt>
                <c:pt idx="2080">
                  <c:v>0.16833431071361901</c:v>
                </c:pt>
                <c:pt idx="2081">
                  <c:v>-0.150836812301571</c:v>
                </c:pt>
                <c:pt idx="2082">
                  <c:v>-0.13186038249287499</c:v>
                </c:pt>
                <c:pt idx="2083">
                  <c:v>0.16424246545122501</c:v>
                </c:pt>
                <c:pt idx="2084">
                  <c:v>0.17860085498615799</c:v>
                </c:pt>
                <c:pt idx="2085">
                  <c:v>-0.18824086601206699</c:v>
                </c:pt>
                <c:pt idx="2086">
                  <c:v>-0.16761458441275801</c:v>
                </c:pt>
                <c:pt idx="2087">
                  <c:v>-8.6987519586073106E-2</c:v>
                </c:pt>
                <c:pt idx="2088">
                  <c:v>-0.15761299714201599</c:v>
                </c:pt>
                <c:pt idx="2089">
                  <c:v>-0.13903472698830999</c:v>
                </c:pt>
                <c:pt idx="2090">
                  <c:v>-0.130787096039432</c:v>
                </c:pt>
                <c:pt idx="2091">
                  <c:v>0.192174909263436</c:v>
                </c:pt>
                <c:pt idx="2092">
                  <c:v>-0.157332913623352</c:v>
                </c:pt>
                <c:pt idx="2093">
                  <c:v>-0.14146835502295499</c:v>
                </c:pt>
                <c:pt idx="2094">
                  <c:v>0.185148551660551</c:v>
                </c:pt>
                <c:pt idx="2095">
                  <c:v>-0.137655473373307</c:v>
                </c:pt>
                <c:pt idx="2096">
                  <c:v>-0.17499774551620101</c:v>
                </c:pt>
                <c:pt idx="2097">
                  <c:v>0.20954006709577999</c:v>
                </c:pt>
                <c:pt idx="2098">
                  <c:v>-0.13742588216287799</c:v>
                </c:pt>
                <c:pt idx="2099">
                  <c:v>0.18497172510625401</c:v>
                </c:pt>
                <c:pt idx="2100">
                  <c:v>-0.14017736240207601</c:v>
                </c:pt>
                <c:pt idx="2101">
                  <c:v>-0.166448009912775</c:v>
                </c:pt>
                <c:pt idx="2102">
                  <c:v>-0.129990160738925</c:v>
                </c:pt>
                <c:pt idx="2103">
                  <c:v>0.15058159407416999</c:v>
                </c:pt>
                <c:pt idx="2104">
                  <c:v>0.137771246222505</c:v>
                </c:pt>
                <c:pt idx="2105">
                  <c:v>-0.15320733980891599</c:v>
                </c:pt>
                <c:pt idx="2106">
                  <c:v>0.18115214011949499</c:v>
                </c:pt>
                <c:pt idx="2107">
                  <c:v>0.17970044370150901</c:v>
                </c:pt>
                <c:pt idx="2108">
                  <c:v>0.16764268018546</c:v>
                </c:pt>
                <c:pt idx="2109">
                  <c:v>-9.0041815145057699E-2</c:v>
                </c:pt>
                <c:pt idx="2110">
                  <c:v>-0.121699977845829</c:v>
                </c:pt>
                <c:pt idx="2111">
                  <c:v>-0.15401282370392899</c:v>
                </c:pt>
                <c:pt idx="2112">
                  <c:v>0.15493952375130199</c:v>
                </c:pt>
                <c:pt idx="2113">
                  <c:v>0.14608522015687</c:v>
                </c:pt>
                <c:pt idx="2114">
                  <c:v>0.17424919580385401</c:v>
                </c:pt>
                <c:pt idx="2115">
                  <c:v>-0.134388685940069</c:v>
                </c:pt>
                <c:pt idx="2116">
                  <c:v>-0.14181596505993899</c:v>
                </c:pt>
                <c:pt idx="2117">
                  <c:v>0.19468412882289701</c:v>
                </c:pt>
                <c:pt idx="2118">
                  <c:v>0.17004197245705999</c:v>
                </c:pt>
                <c:pt idx="2119">
                  <c:v>0.18713359750118999</c:v>
                </c:pt>
                <c:pt idx="2120">
                  <c:v>0.18751802318375199</c:v>
                </c:pt>
                <c:pt idx="2121">
                  <c:v>0.19182737551514201</c:v>
                </c:pt>
                <c:pt idx="2122">
                  <c:v>0.19121508434728099</c:v>
                </c:pt>
                <c:pt idx="2123">
                  <c:v>0.16405051732171699</c:v>
                </c:pt>
                <c:pt idx="2124">
                  <c:v>0.20420970771907199</c:v>
                </c:pt>
                <c:pt idx="2125">
                  <c:v>-0.13641173345397001</c:v>
                </c:pt>
                <c:pt idx="2126">
                  <c:v>0.15625675558490401</c:v>
                </c:pt>
                <c:pt idx="2127">
                  <c:v>-0.13132463575484801</c:v>
                </c:pt>
                <c:pt idx="2128">
                  <c:v>-9.8380428812695597E-2</c:v>
                </c:pt>
                <c:pt idx="2129">
                  <c:v>0.18201824137064501</c:v>
                </c:pt>
                <c:pt idx="2130">
                  <c:v>-0.19970981214477401</c:v>
                </c:pt>
                <c:pt idx="2131">
                  <c:v>0.19497948691445</c:v>
                </c:pt>
                <c:pt idx="2132">
                  <c:v>-0.194355688899888</c:v>
                </c:pt>
                <c:pt idx="2133">
                  <c:v>-0.151389014912852</c:v>
                </c:pt>
                <c:pt idx="2134">
                  <c:v>-0.11545154606583501</c:v>
                </c:pt>
                <c:pt idx="2135">
                  <c:v>0.17059637252224399</c:v>
                </c:pt>
                <c:pt idx="2136">
                  <c:v>0.19762617109400399</c:v>
                </c:pt>
                <c:pt idx="2137">
                  <c:v>0.20828712104616001</c:v>
                </c:pt>
                <c:pt idx="2138">
                  <c:v>0.21523390648518501</c:v>
                </c:pt>
                <c:pt idx="2139">
                  <c:v>-0.19476643035094199</c:v>
                </c:pt>
                <c:pt idx="2140">
                  <c:v>0.185584250776472</c:v>
                </c:pt>
                <c:pt idx="2141">
                  <c:v>0.132173708639443</c:v>
                </c:pt>
                <c:pt idx="2142">
                  <c:v>-0.15231943694684999</c:v>
                </c:pt>
                <c:pt idx="2143">
                  <c:v>0.223904966550204</c:v>
                </c:pt>
                <c:pt idx="2144">
                  <c:v>0.192062768154622</c:v>
                </c:pt>
                <c:pt idx="2145">
                  <c:v>-0.18943094121097701</c:v>
                </c:pt>
                <c:pt idx="2146">
                  <c:v>-0.16624289041607601</c:v>
                </c:pt>
                <c:pt idx="2147">
                  <c:v>-0.19364270002786499</c:v>
                </c:pt>
                <c:pt idx="2148">
                  <c:v>-0.160426524687727</c:v>
                </c:pt>
                <c:pt idx="2149">
                  <c:v>0.18195082506227001</c:v>
                </c:pt>
                <c:pt idx="2150">
                  <c:v>-0.17611630903738201</c:v>
                </c:pt>
                <c:pt idx="2151">
                  <c:v>-0.14756986869830899</c:v>
                </c:pt>
                <c:pt idx="2152">
                  <c:v>-0.217806576475919</c:v>
                </c:pt>
                <c:pt idx="2153">
                  <c:v>-0.21394688821964</c:v>
                </c:pt>
                <c:pt idx="2154">
                  <c:v>-0.16550112655749699</c:v>
                </c:pt>
                <c:pt idx="2155">
                  <c:v>-0.14769847986607701</c:v>
                </c:pt>
                <c:pt idx="2156">
                  <c:v>0.19114689338686799</c:v>
                </c:pt>
                <c:pt idx="2157">
                  <c:v>0.16898396093701801</c:v>
                </c:pt>
                <c:pt idx="2158">
                  <c:v>-0.14933272023261099</c:v>
                </c:pt>
                <c:pt idx="2159">
                  <c:v>0.18007458280548599</c:v>
                </c:pt>
                <c:pt idx="2160">
                  <c:v>0.11892605019815899</c:v>
                </c:pt>
                <c:pt idx="2161">
                  <c:v>-0.17052027524292601</c:v>
                </c:pt>
                <c:pt idx="2162">
                  <c:v>-0.111091181309196</c:v>
                </c:pt>
                <c:pt idx="2163">
                  <c:v>0.19992907969549101</c:v>
                </c:pt>
                <c:pt idx="2164">
                  <c:v>0.222838262125793</c:v>
                </c:pt>
                <c:pt idx="2165">
                  <c:v>0.170142274380855</c:v>
                </c:pt>
                <c:pt idx="2166">
                  <c:v>-0.17241787111509199</c:v>
                </c:pt>
                <c:pt idx="2167">
                  <c:v>-0.155190856400647</c:v>
                </c:pt>
                <c:pt idx="2168">
                  <c:v>0.18013775427171799</c:v>
                </c:pt>
                <c:pt idx="2169">
                  <c:v>0.21956474803682999</c:v>
                </c:pt>
                <c:pt idx="2170">
                  <c:v>-0.204473058652688</c:v>
                </c:pt>
                <c:pt idx="2171">
                  <c:v>0.219112866499032</c:v>
                </c:pt>
                <c:pt idx="2172">
                  <c:v>-0.16322737724192801</c:v>
                </c:pt>
                <c:pt idx="2173">
                  <c:v>0.19056954811832999</c:v>
                </c:pt>
                <c:pt idx="2174">
                  <c:v>-0.133102500941083</c:v>
                </c:pt>
                <c:pt idx="2175">
                  <c:v>0.18107741978706099</c:v>
                </c:pt>
                <c:pt idx="2176">
                  <c:v>0.183771340042932</c:v>
                </c:pt>
                <c:pt idx="2177">
                  <c:v>0.200377851066285</c:v>
                </c:pt>
                <c:pt idx="2178">
                  <c:v>0.1817101334863</c:v>
                </c:pt>
                <c:pt idx="2179">
                  <c:v>0.17400110336137101</c:v>
                </c:pt>
                <c:pt idx="2180">
                  <c:v>-0.22661988402726399</c:v>
                </c:pt>
                <c:pt idx="2181">
                  <c:v>0.18921367841655401</c:v>
                </c:pt>
                <c:pt idx="2182">
                  <c:v>0.15833917621052501</c:v>
                </c:pt>
                <c:pt idx="2183">
                  <c:v>0.166232806563853</c:v>
                </c:pt>
                <c:pt idx="2184">
                  <c:v>0.17729617277779</c:v>
                </c:pt>
                <c:pt idx="2185">
                  <c:v>0.19503171999963301</c:v>
                </c:pt>
                <c:pt idx="2186">
                  <c:v>0.23523176396648199</c:v>
                </c:pt>
                <c:pt idx="2187">
                  <c:v>0.171174215752776</c:v>
                </c:pt>
                <c:pt idx="2188">
                  <c:v>0.16759965964804199</c:v>
                </c:pt>
                <c:pt idx="2189">
                  <c:v>-0.15201917636252499</c:v>
                </c:pt>
                <c:pt idx="2190">
                  <c:v>0.200573069614465</c:v>
                </c:pt>
                <c:pt idx="2191">
                  <c:v>-0.21954724644797299</c:v>
                </c:pt>
                <c:pt idx="2192">
                  <c:v>-0.19159157291739001</c:v>
                </c:pt>
                <c:pt idx="2193">
                  <c:v>-0.129313202483509</c:v>
                </c:pt>
                <c:pt idx="2194">
                  <c:v>-0.12508148221218399</c:v>
                </c:pt>
                <c:pt idx="2195">
                  <c:v>0.196567173217398</c:v>
                </c:pt>
                <c:pt idx="2196">
                  <c:v>0.188196614423741</c:v>
                </c:pt>
                <c:pt idx="2197">
                  <c:v>-0.17567791539906599</c:v>
                </c:pt>
                <c:pt idx="2198">
                  <c:v>0.15142652939000201</c:v>
                </c:pt>
                <c:pt idx="2199">
                  <c:v>0.15155068263285701</c:v>
                </c:pt>
                <c:pt idx="2200">
                  <c:v>0.204062109164211</c:v>
                </c:pt>
                <c:pt idx="2201">
                  <c:v>0.212423368961694</c:v>
                </c:pt>
                <c:pt idx="2202">
                  <c:v>0.21251803654321599</c:v>
                </c:pt>
                <c:pt idx="2203">
                  <c:v>0.21367282189098899</c:v>
                </c:pt>
                <c:pt idx="2204">
                  <c:v>-0.149735280404861</c:v>
                </c:pt>
                <c:pt idx="2205">
                  <c:v>0.166772076021584</c:v>
                </c:pt>
                <c:pt idx="2206">
                  <c:v>-0.16993809431975701</c:v>
                </c:pt>
                <c:pt idx="2207">
                  <c:v>0.27837013415659601</c:v>
                </c:pt>
                <c:pt idx="2208">
                  <c:v>-0.171676888982397</c:v>
                </c:pt>
                <c:pt idx="2209">
                  <c:v>-0.16278009075706901</c:v>
                </c:pt>
                <c:pt idx="2210">
                  <c:v>0.21623383541409999</c:v>
                </c:pt>
                <c:pt idx="2211">
                  <c:v>-0.13002700529678601</c:v>
                </c:pt>
                <c:pt idx="2212">
                  <c:v>-0.18217472160814899</c:v>
                </c:pt>
                <c:pt idx="2213">
                  <c:v>0.17271164894955199</c:v>
                </c:pt>
                <c:pt idx="2214">
                  <c:v>0.21299517999383799</c:v>
                </c:pt>
                <c:pt idx="2215">
                  <c:v>0.17417065992924</c:v>
                </c:pt>
                <c:pt idx="2216">
                  <c:v>-0.19208669675627801</c:v>
                </c:pt>
                <c:pt idx="2217">
                  <c:v>0.21644754796743901</c:v>
                </c:pt>
                <c:pt idx="2218">
                  <c:v>-0.13493597442267299</c:v>
                </c:pt>
                <c:pt idx="2219">
                  <c:v>0.198802908451644</c:v>
                </c:pt>
                <c:pt idx="2220">
                  <c:v>-0.157627227385193</c:v>
                </c:pt>
                <c:pt idx="2221">
                  <c:v>0.148088716739702</c:v>
                </c:pt>
                <c:pt idx="2222">
                  <c:v>-9.7099836772842396E-2</c:v>
                </c:pt>
                <c:pt idx="2223">
                  <c:v>-0.14664604053187999</c:v>
                </c:pt>
                <c:pt idx="2224">
                  <c:v>0.20137734796871201</c:v>
                </c:pt>
                <c:pt idx="2225">
                  <c:v>0.18154247144945901</c:v>
                </c:pt>
                <c:pt idx="2226">
                  <c:v>-0.209027199259364</c:v>
                </c:pt>
                <c:pt idx="2227">
                  <c:v>-0.18078191572270499</c:v>
                </c:pt>
                <c:pt idx="2228">
                  <c:v>-0.181619086850173</c:v>
                </c:pt>
                <c:pt idx="2229">
                  <c:v>0.18409731739225299</c:v>
                </c:pt>
                <c:pt idx="2230">
                  <c:v>-0.169273591994033</c:v>
                </c:pt>
                <c:pt idx="2231">
                  <c:v>-0.168745820571085</c:v>
                </c:pt>
                <c:pt idx="2232">
                  <c:v>0.172924543396479</c:v>
                </c:pt>
                <c:pt idx="2233">
                  <c:v>0.20844838906742499</c:v>
                </c:pt>
                <c:pt idx="2234">
                  <c:v>-0.18394093920003801</c:v>
                </c:pt>
                <c:pt idx="2235">
                  <c:v>-9.4817315769139807E-2</c:v>
                </c:pt>
                <c:pt idx="2236">
                  <c:v>0.177309769011054</c:v>
                </c:pt>
                <c:pt idx="2237">
                  <c:v>0.213919676808868</c:v>
                </c:pt>
                <c:pt idx="2238">
                  <c:v>-0.20754490966404299</c:v>
                </c:pt>
                <c:pt idx="2239">
                  <c:v>-0.17638859980192301</c:v>
                </c:pt>
                <c:pt idx="2240">
                  <c:v>0.18883008321495701</c:v>
                </c:pt>
                <c:pt idx="2241">
                  <c:v>0.169685048195692</c:v>
                </c:pt>
                <c:pt idx="2242">
                  <c:v>0.23384273119037799</c:v>
                </c:pt>
                <c:pt idx="2243">
                  <c:v>0.19903577190771299</c:v>
                </c:pt>
                <c:pt idx="2244">
                  <c:v>-0.15393566408116</c:v>
                </c:pt>
                <c:pt idx="2245">
                  <c:v>0.19892837480877501</c:v>
                </c:pt>
                <c:pt idx="2246">
                  <c:v>0.17792541257396799</c:v>
                </c:pt>
                <c:pt idx="2247">
                  <c:v>-0.13469429747806499</c:v>
                </c:pt>
                <c:pt idx="2248">
                  <c:v>-0.17167292615021701</c:v>
                </c:pt>
                <c:pt idx="2249">
                  <c:v>0.217253402881525</c:v>
                </c:pt>
                <c:pt idx="2250">
                  <c:v>-0.13680191220551</c:v>
                </c:pt>
                <c:pt idx="2251">
                  <c:v>0.18218502964564701</c:v>
                </c:pt>
                <c:pt idx="2252">
                  <c:v>0.26682990711246901</c:v>
                </c:pt>
                <c:pt idx="2253">
                  <c:v>0.23112850173679</c:v>
                </c:pt>
                <c:pt idx="2254">
                  <c:v>-0.15457855253500699</c:v>
                </c:pt>
                <c:pt idx="2255">
                  <c:v>-0.191807531330591</c:v>
                </c:pt>
                <c:pt idx="2256">
                  <c:v>-0.12695192985338999</c:v>
                </c:pt>
                <c:pt idx="2257">
                  <c:v>-0.17763185501571099</c:v>
                </c:pt>
                <c:pt idx="2258">
                  <c:v>-0.334889071753116</c:v>
                </c:pt>
                <c:pt idx="2259">
                  <c:v>-0.190215066228342</c:v>
                </c:pt>
                <c:pt idx="2260">
                  <c:v>0.21230329575214199</c:v>
                </c:pt>
                <c:pt idx="2261">
                  <c:v>-0.150961819945124</c:v>
                </c:pt>
                <c:pt idx="2262">
                  <c:v>-0.18454060505712</c:v>
                </c:pt>
                <c:pt idx="2263">
                  <c:v>0.16711748371099899</c:v>
                </c:pt>
                <c:pt idx="2264">
                  <c:v>0.21698499959909501</c:v>
                </c:pt>
                <c:pt idx="2265">
                  <c:v>0.167707598809019</c:v>
                </c:pt>
                <c:pt idx="2266">
                  <c:v>-0.15200904660185899</c:v>
                </c:pt>
                <c:pt idx="2267">
                  <c:v>-0.15791660515660899</c:v>
                </c:pt>
                <c:pt idx="2268">
                  <c:v>-0.229730840848544</c:v>
                </c:pt>
                <c:pt idx="2269">
                  <c:v>-0.216840315439881</c:v>
                </c:pt>
                <c:pt idx="2270">
                  <c:v>0.19577445729518</c:v>
                </c:pt>
                <c:pt idx="2271">
                  <c:v>0.18333248639829999</c:v>
                </c:pt>
                <c:pt idx="2272">
                  <c:v>0.22933105714329499</c:v>
                </c:pt>
                <c:pt idx="2273">
                  <c:v>-0.15655540675760499</c:v>
                </c:pt>
                <c:pt idx="2274">
                  <c:v>0.197883409386506</c:v>
                </c:pt>
                <c:pt idx="2275">
                  <c:v>0.192822569793516</c:v>
                </c:pt>
                <c:pt idx="2276">
                  <c:v>0.21900666194792501</c:v>
                </c:pt>
                <c:pt idx="2277">
                  <c:v>0.22460642272279299</c:v>
                </c:pt>
                <c:pt idx="2278">
                  <c:v>-0.16045242881064101</c:v>
                </c:pt>
                <c:pt idx="2279">
                  <c:v>0.20843553017526101</c:v>
                </c:pt>
                <c:pt idx="2280">
                  <c:v>0.21867986087774599</c:v>
                </c:pt>
                <c:pt idx="2281">
                  <c:v>-0.18437416618316399</c:v>
                </c:pt>
                <c:pt idx="2282">
                  <c:v>0.19670742266263</c:v>
                </c:pt>
                <c:pt idx="2283">
                  <c:v>0.20957817156537001</c:v>
                </c:pt>
                <c:pt idx="2284">
                  <c:v>-0.17047249752694599</c:v>
                </c:pt>
                <c:pt idx="2285">
                  <c:v>0.16652598931016099</c:v>
                </c:pt>
                <c:pt idx="2286">
                  <c:v>0.16468123058933401</c:v>
                </c:pt>
                <c:pt idx="2287">
                  <c:v>0.18043883574921099</c:v>
                </c:pt>
                <c:pt idx="2288">
                  <c:v>-0.192931722200578</c:v>
                </c:pt>
                <c:pt idx="2289">
                  <c:v>0.19632980189169899</c:v>
                </c:pt>
                <c:pt idx="2290">
                  <c:v>0.17722679038025299</c:v>
                </c:pt>
                <c:pt idx="2291">
                  <c:v>0.27897232210489897</c:v>
                </c:pt>
                <c:pt idx="2292">
                  <c:v>-0.15346588988413201</c:v>
                </c:pt>
                <c:pt idx="2293">
                  <c:v>-0.171218247257069</c:v>
                </c:pt>
                <c:pt idx="2294">
                  <c:v>0.21449129080757001</c:v>
                </c:pt>
                <c:pt idx="2295">
                  <c:v>0.22687756473461701</c:v>
                </c:pt>
                <c:pt idx="2296">
                  <c:v>-0.179634395591315</c:v>
                </c:pt>
                <c:pt idx="2297">
                  <c:v>0.217853796535981</c:v>
                </c:pt>
                <c:pt idx="2298">
                  <c:v>0.21018221404794299</c:v>
                </c:pt>
                <c:pt idx="2299">
                  <c:v>0.214561550160102</c:v>
                </c:pt>
                <c:pt idx="2300">
                  <c:v>0.21354067955940201</c:v>
                </c:pt>
                <c:pt idx="2301">
                  <c:v>-0.16371501654648801</c:v>
                </c:pt>
                <c:pt idx="2302">
                  <c:v>-0.23206594021691801</c:v>
                </c:pt>
                <c:pt idx="2303">
                  <c:v>-0.18862276939021899</c:v>
                </c:pt>
                <c:pt idx="2304">
                  <c:v>0.17142044489856001</c:v>
                </c:pt>
                <c:pt idx="2305">
                  <c:v>0.20122483933409899</c:v>
                </c:pt>
                <c:pt idx="2306">
                  <c:v>0.21689947341895599</c:v>
                </c:pt>
                <c:pt idx="2307">
                  <c:v>-0.147644499927338</c:v>
                </c:pt>
                <c:pt idx="2308">
                  <c:v>0.200829918565508</c:v>
                </c:pt>
                <c:pt idx="2309">
                  <c:v>-9.7927472519741904E-2</c:v>
                </c:pt>
                <c:pt idx="2310">
                  <c:v>-0.271444407109242</c:v>
                </c:pt>
                <c:pt idx="2311">
                  <c:v>0.17711636972407099</c:v>
                </c:pt>
                <c:pt idx="2312">
                  <c:v>0.188158644474894</c:v>
                </c:pt>
                <c:pt idx="2313">
                  <c:v>-0.18795588395986601</c:v>
                </c:pt>
                <c:pt idx="2314">
                  <c:v>-0.16947199063821</c:v>
                </c:pt>
                <c:pt idx="2315">
                  <c:v>0.190579969166115</c:v>
                </c:pt>
                <c:pt idx="2316">
                  <c:v>0.203444419258202</c:v>
                </c:pt>
                <c:pt idx="2317">
                  <c:v>-0.22466509157046399</c:v>
                </c:pt>
                <c:pt idx="2318">
                  <c:v>0.220132233787903</c:v>
                </c:pt>
                <c:pt idx="2319">
                  <c:v>0.20535181348664699</c:v>
                </c:pt>
                <c:pt idx="2320">
                  <c:v>0.207037443024645</c:v>
                </c:pt>
                <c:pt idx="2321">
                  <c:v>-0.31238240765408398</c:v>
                </c:pt>
                <c:pt idx="2322">
                  <c:v>-9.7943464303693203E-2</c:v>
                </c:pt>
                <c:pt idx="2323">
                  <c:v>-0.21437957864825899</c:v>
                </c:pt>
                <c:pt idx="2324">
                  <c:v>-0.12336014442024799</c:v>
                </c:pt>
                <c:pt idx="2325">
                  <c:v>0.158440072311682</c:v>
                </c:pt>
                <c:pt idx="2326">
                  <c:v>0.21249630290899699</c:v>
                </c:pt>
                <c:pt idx="2327">
                  <c:v>0.22031634832650801</c:v>
                </c:pt>
                <c:pt idx="2328">
                  <c:v>-0.17324612735533601</c:v>
                </c:pt>
                <c:pt idx="2329">
                  <c:v>0.18918583976758099</c:v>
                </c:pt>
                <c:pt idx="2330">
                  <c:v>0.16910166923366099</c:v>
                </c:pt>
                <c:pt idx="2331">
                  <c:v>-0.19548580448695599</c:v>
                </c:pt>
                <c:pt idx="2332">
                  <c:v>-0.22402934227917501</c:v>
                </c:pt>
                <c:pt idx="2333">
                  <c:v>-0.162791039958678</c:v>
                </c:pt>
                <c:pt idx="2334">
                  <c:v>0.17027609751572101</c:v>
                </c:pt>
                <c:pt idx="2335">
                  <c:v>0.20781440496435999</c:v>
                </c:pt>
                <c:pt idx="2336">
                  <c:v>-0.127183155883973</c:v>
                </c:pt>
                <c:pt idx="2337">
                  <c:v>-0.27144002403036799</c:v>
                </c:pt>
                <c:pt idx="2338">
                  <c:v>-0.18604306256772399</c:v>
                </c:pt>
                <c:pt idx="2339">
                  <c:v>-0.187821060729781</c:v>
                </c:pt>
                <c:pt idx="2340">
                  <c:v>-0.24084842418636301</c:v>
                </c:pt>
                <c:pt idx="2341">
                  <c:v>0.17637173306946999</c:v>
                </c:pt>
                <c:pt idx="2342">
                  <c:v>-0.193034637666681</c:v>
                </c:pt>
                <c:pt idx="2343">
                  <c:v>0.20555613459237901</c:v>
                </c:pt>
                <c:pt idx="2344">
                  <c:v>0.214518445658678</c:v>
                </c:pt>
                <c:pt idx="2345">
                  <c:v>-0.21565541475195399</c:v>
                </c:pt>
                <c:pt idx="2346">
                  <c:v>-0.20627019699367399</c:v>
                </c:pt>
                <c:pt idx="2347">
                  <c:v>-0.19628865654921901</c:v>
                </c:pt>
                <c:pt idx="2348">
                  <c:v>0.21187425814889199</c:v>
                </c:pt>
                <c:pt idx="2349">
                  <c:v>0.19866004247660601</c:v>
                </c:pt>
                <c:pt idx="2350">
                  <c:v>-0.191069440811731</c:v>
                </c:pt>
                <c:pt idx="2351">
                  <c:v>0.227128671327542</c:v>
                </c:pt>
                <c:pt idx="2352">
                  <c:v>-0.172315456954414</c:v>
                </c:pt>
                <c:pt idx="2353">
                  <c:v>-0.12208138300141599</c:v>
                </c:pt>
                <c:pt idx="2354">
                  <c:v>-0.18024439636008199</c:v>
                </c:pt>
                <c:pt idx="2355">
                  <c:v>-0.18174379065079299</c:v>
                </c:pt>
                <c:pt idx="2356">
                  <c:v>-0.14780735698130801</c:v>
                </c:pt>
                <c:pt idx="2357">
                  <c:v>0.22911646821020901</c:v>
                </c:pt>
                <c:pt idx="2358">
                  <c:v>-0.16842215795509</c:v>
                </c:pt>
                <c:pt idx="2359">
                  <c:v>0.19314279076430399</c:v>
                </c:pt>
                <c:pt idx="2360">
                  <c:v>0.181584228559896</c:v>
                </c:pt>
                <c:pt idx="2361">
                  <c:v>-0.182209368494957</c:v>
                </c:pt>
                <c:pt idx="2362">
                  <c:v>0.49416819470473999</c:v>
                </c:pt>
                <c:pt idx="2363">
                  <c:v>0.18781081414641199</c:v>
                </c:pt>
                <c:pt idx="2364">
                  <c:v>-0.17863247779708499</c:v>
                </c:pt>
                <c:pt idx="2365">
                  <c:v>0.193199654026767</c:v>
                </c:pt>
                <c:pt idx="2366">
                  <c:v>-0.23219037661512801</c:v>
                </c:pt>
                <c:pt idx="2367">
                  <c:v>-0.19931096622201799</c:v>
                </c:pt>
                <c:pt idx="2368">
                  <c:v>-0.20762993685489201</c:v>
                </c:pt>
                <c:pt idx="2369">
                  <c:v>-0.223529002467976</c:v>
                </c:pt>
                <c:pt idx="2370">
                  <c:v>-0.18180932255186699</c:v>
                </c:pt>
                <c:pt idx="2371">
                  <c:v>0.21392776939248601</c:v>
                </c:pt>
                <c:pt idx="2372">
                  <c:v>-0.16798889664779701</c:v>
                </c:pt>
                <c:pt idx="2373">
                  <c:v>0.20930208742169801</c:v>
                </c:pt>
                <c:pt idx="2374">
                  <c:v>0.22491997047715401</c:v>
                </c:pt>
                <c:pt idx="2375">
                  <c:v>0.196719399350054</c:v>
                </c:pt>
                <c:pt idx="2376">
                  <c:v>0.23078268609373101</c:v>
                </c:pt>
                <c:pt idx="2377">
                  <c:v>-0.19241181221915399</c:v>
                </c:pt>
                <c:pt idx="2378">
                  <c:v>-0.192691262980552</c:v>
                </c:pt>
                <c:pt idx="2379">
                  <c:v>0.27008386517484201</c:v>
                </c:pt>
                <c:pt idx="2380">
                  <c:v>-0.286549868030604</c:v>
                </c:pt>
                <c:pt idx="2381">
                  <c:v>-0.17669415905333499</c:v>
                </c:pt>
                <c:pt idx="2382">
                  <c:v>-0.18497926324789801</c:v>
                </c:pt>
                <c:pt idx="2383">
                  <c:v>0.16840225289124799</c:v>
                </c:pt>
                <c:pt idx="2384">
                  <c:v>0.18362655618464099</c:v>
                </c:pt>
                <c:pt idx="2385">
                  <c:v>0.16992142238570801</c:v>
                </c:pt>
                <c:pt idx="2386">
                  <c:v>0.20056441228355801</c:v>
                </c:pt>
                <c:pt idx="2387">
                  <c:v>0.21267346641625601</c:v>
                </c:pt>
                <c:pt idx="2388">
                  <c:v>0.22629563355804699</c:v>
                </c:pt>
                <c:pt idx="2389">
                  <c:v>-0.24407816707833599</c:v>
                </c:pt>
                <c:pt idx="2390">
                  <c:v>0.19771647162987599</c:v>
                </c:pt>
                <c:pt idx="2391">
                  <c:v>-0.27576636754089301</c:v>
                </c:pt>
                <c:pt idx="2392">
                  <c:v>0.21812341386502601</c:v>
                </c:pt>
                <c:pt idx="2393">
                  <c:v>-0.18606220739391999</c:v>
                </c:pt>
                <c:pt idx="2394">
                  <c:v>0.204426059559184</c:v>
                </c:pt>
                <c:pt idx="2395">
                  <c:v>0.19420175166166601</c:v>
                </c:pt>
                <c:pt idx="2396">
                  <c:v>-0.18221357501042201</c:v>
                </c:pt>
                <c:pt idx="2397">
                  <c:v>0.21797636716831001</c:v>
                </c:pt>
                <c:pt idx="2398">
                  <c:v>-0.15074761116881899</c:v>
                </c:pt>
                <c:pt idx="2399">
                  <c:v>-0.22579045093924499</c:v>
                </c:pt>
                <c:pt idx="2400">
                  <c:v>-0.16883698703703101</c:v>
                </c:pt>
                <c:pt idx="2401">
                  <c:v>-0.17178979446779999</c:v>
                </c:pt>
                <c:pt idx="2402">
                  <c:v>-0.243808123009157</c:v>
                </c:pt>
                <c:pt idx="2403">
                  <c:v>0.191784421968963</c:v>
                </c:pt>
                <c:pt idx="2404">
                  <c:v>-9.0738795986179094E-2</c:v>
                </c:pt>
                <c:pt idx="2405">
                  <c:v>0.231532828012952</c:v>
                </c:pt>
                <c:pt idx="2406">
                  <c:v>0.212751290708102</c:v>
                </c:pt>
                <c:pt idx="2407">
                  <c:v>-0.22762091942884499</c:v>
                </c:pt>
                <c:pt idx="2408">
                  <c:v>0.20092937881391601</c:v>
                </c:pt>
                <c:pt idx="2409">
                  <c:v>-0.16589707379242</c:v>
                </c:pt>
                <c:pt idx="2410">
                  <c:v>-0.19473038594214001</c:v>
                </c:pt>
                <c:pt idx="2411">
                  <c:v>0.22360371795801501</c:v>
                </c:pt>
                <c:pt idx="2412">
                  <c:v>-0.18225625994924299</c:v>
                </c:pt>
                <c:pt idx="2413">
                  <c:v>0.23355049366132699</c:v>
                </c:pt>
                <c:pt idx="2414">
                  <c:v>-0.245010467279349</c:v>
                </c:pt>
                <c:pt idx="2415">
                  <c:v>0.229572491272998</c:v>
                </c:pt>
                <c:pt idx="2416">
                  <c:v>0.197756295415003</c:v>
                </c:pt>
                <c:pt idx="2417">
                  <c:v>0.16405016005244699</c:v>
                </c:pt>
                <c:pt idx="2418">
                  <c:v>0.21431813802115701</c:v>
                </c:pt>
                <c:pt idx="2419">
                  <c:v>-0.21191569549577399</c:v>
                </c:pt>
                <c:pt idx="2420">
                  <c:v>-0.19093519326198499</c:v>
                </c:pt>
                <c:pt idx="2421">
                  <c:v>0.207986500406416</c:v>
                </c:pt>
                <c:pt idx="2422">
                  <c:v>0.21383310957044799</c:v>
                </c:pt>
                <c:pt idx="2423">
                  <c:v>0.19183661847730399</c:v>
                </c:pt>
                <c:pt idx="2424">
                  <c:v>-0.16323953514741699</c:v>
                </c:pt>
                <c:pt idx="2425">
                  <c:v>-0.227897325754777</c:v>
                </c:pt>
                <c:pt idx="2426">
                  <c:v>0.20595194903323699</c:v>
                </c:pt>
                <c:pt idx="2427">
                  <c:v>-0.214648637318715</c:v>
                </c:pt>
                <c:pt idx="2428">
                  <c:v>0.223006337088234</c:v>
                </c:pt>
                <c:pt idx="2429">
                  <c:v>-0.18118857129108501</c:v>
                </c:pt>
                <c:pt idx="2430">
                  <c:v>0.201891138094349</c:v>
                </c:pt>
                <c:pt idx="2431">
                  <c:v>0.22992666279471999</c:v>
                </c:pt>
                <c:pt idx="2432">
                  <c:v>0.22859264408441399</c:v>
                </c:pt>
                <c:pt idx="2433">
                  <c:v>-0.181058934380217</c:v>
                </c:pt>
                <c:pt idx="2434">
                  <c:v>-0.18366420180186399</c:v>
                </c:pt>
                <c:pt idx="2435">
                  <c:v>0.23004711765629099</c:v>
                </c:pt>
                <c:pt idx="2436">
                  <c:v>0.199362281574263</c:v>
                </c:pt>
                <c:pt idx="2437">
                  <c:v>-0.240539595577652</c:v>
                </c:pt>
                <c:pt idx="2438">
                  <c:v>-0.24741926368432501</c:v>
                </c:pt>
                <c:pt idx="2439">
                  <c:v>0.204571991902286</c:v>
                </c:pt>
                <c:pt idx="2440">
                  <c:v>0.25520099344157998</c:v>
                </c:pt>
                <c:pt idx="2441">
                  <c:v>-0.214958920845673</c:v>
                </c:pt>
                <c:pt idx="2442">
                  <c:v>0.22973569483052</c:v>
                </c:pt>
                <c:pt idx="2443">
                  <c:v>0.21380749977135</c:v>
                </c:pt>
                <c:pt idx="2444">
                  <c:v>-0.18082279977177901</c:v>
                </c:pt>
                <c:pt idx="2445">
                  <c:v>0.16742734057915101</c:v>
                </c:pt>
                <c:pt idx="2446">
                  <c:v>0.17910271769310501</c:v>
                </c:pt>
                <c:pt idx="2447">
                  <c:v>0.205683573238304</c:v>
                </c:pt>
                <c:pt idx="2448">
                  <c:v>-0.200710911698297</c:v>
                </c:pt>
                <c:pt idx="2449">
                  <c:v>-0.184553967399223</c:v>
                </c:pt>
                <c:pt idx="2450">
                  <c:v>0.15737539709766099</c:v>
                </c:pt>
                <c:pt idx="2451">
                  <c:v>0.23570080090068299</c:v>
                </c:pt>
                <c:pt idx="2452">
                  <c:v>0.23007687944267799</c:v>
                </c:pt>
                <c:pt idx="2453">
                  <c:v>0.20056880258802801</c:v>
                </c:pt>
                <c:pt idx="2454">
                  <c:v>-0.14524407029947101</c:v>
                </c:pt>
                <c:pt idx="2455">
                  <c:v>-0.177880083306452</c:v>
                </c:pt>
                <c:pt idx="2456">
                  <c:v>0.19657245389747799</c:v>
                </c:pt>
                <c:pt idx="2457">
                  <c:v>-0.19256555372637801</c:v>
                </c:pt>
                <c:pt idx="2458">
                  <c:v>-0.16075835694595</c:v>
                </c:pt>
                <c:pt idx="2459">
                  <c:v>-0.24623380934587</c:v>
                </c:pt>
                <c:pt idx="2460">
                  <c:v>0.20941434019780999</c:v>
                </c:pt>
                <c:pt idx="2461">
                  <c:v>0.20857866119820501</c:v>
                </c:pt>
                <c:pt idx="2462">
                  <c:v>-0.12384941982872499</c:v>
                </c:pt>
                <c:pt idx="2463">
                  <c:v>-0.21076022231129601</c:v>
                </c:pt>
                <c:pt idx="2464">
                  <c:v>-0.13062173745533001</c:v>
                </c:pt>
                <c:pt idx="2465">
                  <c:v>-0.19255971388072601</c:v>
                </c:pt>
                <c:pt idx="2466">
                  <c:v>0.22252545597503801</c:v>
                </c:pt>
                <c:pt idx="2467">
                  <c:v>0.22521951405506899</c:v>
                </c:pt>
                <c:pt idx="2468">
                  <c:v>0.23089510785532799</c:v>
                </c:pt>
                <c:pt idx="2469">
                  <c:v>0.18120149516612799</c:v>
                </c:pt>
                <c:pt idx="2470">
                  <c:v>0.21461057074741099</c:v>
                </c:pt>
                <c:pt idx="2471">
                  <c:v>0.215247741759961</c:v>
                </c:pt>
                <c:pt idx="2472">
                  <c:v>0.24065759424903199</c:v>
                </c:pt>
                <c:pt idx="2473">
                  <c:v>0.18698288158645601</c:v>
                </c:pt>
                <c:pt idx="2474">
                  <c:v>0.205092222404402</c:v>
                </c:pt>
                <c:pt idx="2475">
                  <c:v>0.198951123151134</c:v>
                </c:pt>
                <c:pt idx="2476">
                  <c:v>0.21801513342606099</c:v>
                </c:pt>
                <c:pt idx="2477">
                  <c:v>0.192327892399768</c:v>
                </c:pt>
                <c:pt idx="2478">
                  <c:v>0.231800571665844</c:v>
                </c:pt>
                <c:pt idx="2479">
                  <c:v>-0.18258654788471701</c:v>
                </c:pt>
                <c:pt idx="2480">
                  <c:v>0.265938664848277</c:v>
                </c:pt>
                <c:pt idx="2481">
                  <c:v>-0.15518768211367701</c:v>
                </c:pt>
                <c:pt idx="2482">
                  <c:v>0.22169383054302999</c:v>
                </c:pt>
                <c:pt idx="2483">
                  <c:v>0.23809032004456801</c:v>
                </c:pt>
                <c:pt idx="2484">
                  <c:v>0.14676309338542501</c:v>
                </c:pt>
                <c:pt idx="2485">
                  <c:v>0.208652039598133</c:v>
                </c:pt>
                <c:pt idx="2486">
                  <c:v>0.23514336266716701</c:v>
                </c:pt>
                <c:pt idx="2487">
                  <c:v>-0.213493776098997</c:v>
                </c:pt>
                <c:pt idx="2488">
                  <c:v>0.214750161993262</c:v>
                </c:pt>
                <c:pt idx="2489">
                  <c:v>0.2411318247574</c:v>
                </c:pt>
                <c:pt idx="2490">
                  <c:v>0.19761496475146301</c:v>
                </c:pt>
                <c:pt idx="2491">
                  <c:v>0.28119010549286999</c:v>
                </c:pt>
                <c:pt idx="2492">
                  <c:v>-0.19895130443026901</c:v>
                </c:pt>
                <c:pt idx="2493">
                  <c:v>0.264424714284131</c:v>
                </c:pt>
                <c:pt idx="2494">
                  <c:v>0.21265593745730299</c:v>
                </c:pt>
                <c:pt idx="2495">
                  <c:v>0.25153547360756301</c:v>
                </c:pt>
                <c:pt idx="2496">
                  <c:v>-0.18556126827230299</c:v>
                </c:pt>
                <c:pt idx="2497">
                  <c:v>0.21354300981055199</c:v>
                </c:pt>
                <c:pt idx="2498">
                  <c:v>-9.9413448485834804E-2</c:v>
                </c:pt>
                <c:pt idx="2499">
                  <c:v>0.203684140443428</c:v>
                </c:pt>
                <c:pt idx="2500">
                  <c:v>-0.224000319032926</c:v>
                </c:pt>
                <c:pt idx="2501">
                  <c:v>-0.209337393783154</c:v>
                </c:pt>
                <c:pt idx="2502">
                  <c:v>-0.22458593861182299</c:v>
                </c:pt>
                <c:pt idx="2503">
                  <c:v>0.21295286145567199</c:v>
                </c:pt>
                <c:pt idx="2504">
                  <c:v>-0.156148267773383</c:v>
                </c:pt>
                <c:pt idx="2505">
                  <c:v>-0.21825629475942501</c:v>
                </c:pt>
                <c:pt idx="2506">
                  <c:v>0.23670978658018699</c:v>
                </c:pt>
                <c:pt idx="2507">
                  <c:v>0.206161581303516</c:v>
                </c:pt>
                <c:pt idx="2508">
                  <c:v>0.24896623569510301</c:v>
                </c:pt>
                <c:pt idx="2509">
                  <c:v>0.227999416820304</c:v>
                </c:pt>
                <c:pt idx="2510">
                  <c:v>0.208873732770886</c:v>
                </c:pt>
                <c:pt idx="2511">
                  <c:v>0.22618356351563301</c:v>
                </c:pt>
                <c:pt idx="2512">
                  <c:v>-0.17966330180180701</c:v>
                </c:pt>
                <c:pt idx="2513">
                  <c:v>0.22349716817048701</c:v>
                </c:pt>
                <c:pt idx="2514">
                  <c:v>-0.169243099575351</c:v>
                </c:pt>
                <c:pt idx="2515">
                  <c:v>0.20903003000700901</c:v>
                </c:pt>
                <c:pt idx="2516">
                  <c:v>0.228422289195749</c:v>
                </c:pt>
                <c:pt idx="2517">
                  <c:v>0.26545214489799501</c:v>
                </c:pt>
                <c:pt idx="2518">
                  <c:v>0.21563032418667599</c:v>
                </c:pt>
                <c:pt idx="2519">
                  <c:v>-0.19487482642917001</c:v>
                </c:pt>
                <c:pt idx="2520">
                  <c:v>-0.13079596243411601</c:v>
                </c:pt>
                <c:pt idx="2521">
                  <c:v>-0.16488982062879401</c:v>
                </c:pt>
                <c:pt idx="2522">
                  <c:v>0.231609651432921</c:v>
                </c:pt>
                <c:pt idx="2523">
                  <c:v>-0.159990035171031</c:v>
                </c:pt>
                <c:pt idx="2524">
                  <c:v>0.27296693350830598</c:v>
                </c:pt>
                <c:pt idx="2525">
                  <c:v>0.26153283790189602</c:v>
                </c:pt>
                <c:pt idx="2526">
                  <c:v>-0.16203691221913699</c:v>
                </c:pt>
                <c:pt idx="2527">
                  <c:v>0.249155330846345</c:v>
                </c:pt>
                <c:pt idx="2528">
                  <c:v>-0.104626435915371</c:v>
                </c:pt>
                <c:pt idx="2529">
                  <c:v>0.23078142627946099</c:v>
                </c:pt>
                <c:pt idx="2530">
                  <c:v>0.23951971033964001</c:v>
                </c:pt>
                <c:pt idx="2531">
                  <c:v>0.174931087209939</c:v>
                </c:pt>
                <c:pt idx="2532">
                  <c:v>-0.165105909912766</c:v>
                </c:pt>
                <c:pt idx="2533">
                  <c:v>0.238316474944989</c:v>
                </c:pt>
                <c:pt idx="2534">
                  <c:v>0.204776044866122</c:v>
                </c:pt>
                <c:pt idx="2535">
                  <c:v>0.189280342703636</c:v>
                </c:pt>
                <c:pt idx="2536">
                  <c:v>-0.25076149154651001</c:v>
                </c:pt>
                <c:pt idx="2537">
                  <c:v>-0.16382207663648801</c:v>
                </c:pt>
                <c:pt idx="2538">
                  <c:v>-0.16526931289298799</c:v>
                </c:pt>
                <c:pt idx="2539">
                  <c:v>0.24293346425047799</c:v>
                </c:pt>
                <c:pt idx="2540">
                  <c:v>-0.17155094560203599</c:v>
                </c:pt>
                <c:pt idx="2541">
                  <c:v>0.25096423638424797</c:v>
                </c:pt>
                <c:pt idx="2542">
                  <c:v>-0.17190754795857299</c:v>
                </c:pt>
                <c:pt idx="2543">
                  <c:v>-0.172168123531795</c:v>
                </c:pt>
                <c:pt idx="2544">
                  <c:v>0.230871178152732</c:v>
                </c:pt>
                <c:pt idx="2545">
                  <c:v>0.20243878835832399</c:v>
                </c:pt>
                <c:pt idx="2546">
                  <c:v>-0.189314223845018</c:v>
                </c:pt>
                <c:pt idx="2547">
                  <c:v>0.23887733648861301</c:v>
                </c:pt>
                <c:pt idx="2548">
                  <c:v>0.27086543314873002</c:v>
                </c:pt>
                <c:pt idx="2549">
                  <c:v>0.25142148267815201</c:v>
                </c:pt>
                <c:pt idx="2550">
                  <c:v>-0.16172950889019</c:v>
                </c:pt>
                <c:pt idx="2551">
                  <c:v>0.302641813403773</c:v>
                </c:pt>
                <c:pt idx="2552">
                  <c:v>0.22992417852829999</c:v>
                </c:pt>
                <c:pt idx="2553">
                  <c:v>-0.15204518445381299</c:v>
                </c:pt>
                <c:pt idx="2554">
                  <c:v>0.22686866335346001</c:v>
                </c:pt>
                <c:pt idx="2555">
                  <c:v>-0.15196097923344001</c:v>
                </c:pt>
                <c:pt idx="2556">
                  <c:v>0.211488901263442</c:v>
                </c:pt>
                <c:pt idx="2557">
                  <c:v>0.30533911830738902</c:v>
                </c:pt>
                <c:pt idx="2558">
                  <c:v>-0.17118607249467899</c:v>
                </c:pt>
                <c:pt idx="2559">
                  <c:v>0.26497675981302898</c:v>
                </c:pt>
                <c:pt idx="2560">
                  <c:v>-0.18082597145500501</c:v>
                </c:pt>
                <c:pt idx="2561">
                  <c:v>0.24368612601786699</c:v>
                </c:pt>
                <c:pt idx="2562">
                  <c:v>-0.19115062597017199</c:v>
                </c:pt>
                <c:pt idx="2563">
                  <c:v>-0.15906451767402299</c:v>
                </c:pt>
                <c:pt idx="2564">
                  <c:v>-0.20128980223669199</c:v>
                </c:pt>
                <c:pt idx="2565">
                  <c:v>-0.17515911747844701</c:v>
                </c:pt>
                <c:pt idx="2566">
                  <c:v>0.123310269727069</c:v>
                </c:pt>
                <c:pt idx="2567">
                  <c:v>-0.18601506299180601</c:v>
                </c:pt>
                <c:pt idx="2568">
                  <c:v>-0.18332594197198601</c:v>
                </c:pt>
                <c:pt idx="2569">
                  <c:v>0.25790396490380302</c:v>
                </c:pt>
                <c:pt idx="2570">
                  <c:v>-0.22504438252498099</c:v>
                </c:pt>
                <c:pt idx="2571">
                  <c:v>0.26153588795586602</c:v>
                </c:pt>
                <c:pt idx="2572">
                  <c:v>-0.19001970375163399</c:v>
                </c:pt>
                <c:pt idx="2573">
                  <c:v>0.244406496262835</c:v>
                </c:pt>
                <c:pt idx="2574">
                  <c:v>0.23695188708638801</c:v>
                </c:pt>
                <c:pt idx="2575">
                  <c:v>-0.23475606009696101</c:v>
                </c:pt>
                <c:pt idx="2576">
                  <c:v>-0.212013751324688</c:v>
                </c:pt>
                <c:pt idx="2577">
                  <c:v>-0.24011600350673901</c:v>
                </c:pt>
                <c:pt idx="2578">
                  <c:v>0.23855672400849201</c:v>
                </c:pt>
                <c:pt idx="2579">
                  <c:v>0.163964204564234</c:v>
                </c:pt>
                <c:pt idx="2580">
                  <c:v>-8.8040393545587195E-2</c:v>
                </c:pt>
                <c:pt idx="2581">
                  <c:v>0.232045781054979</c:v>
                </c:pt>
                <c:pt idx="2582">
                  <c:v>0.27014562524554298</c:v>
                </c:pt>
                <c:pt idx="2583">
                  <c:v>0.236668535237712</c:v>
                </c:pt>
                <c:pt idx="2584">
                  <c:v>0.230478510832481</c:v>
                </c:pt>
                <c:pt idx="2585">
                  <c:v>0.241900181241338</c:v>
                </c:pt>
                <c:pt idx="2586">
                  <c:v>-0.174028129923775</c:v>
                </c:pt>
                <c:pt idx="2587">
                  <c:v>0.19943814171827101</c:v>
                </c:pt>
                <c:pt idx="2588">
                  <c:v>0.24363914697154901</c:v>
                </c:pt>
                <c:pt idx="2589">
                  <c:v>-0.19646772547668101</c:v>
                </c:pt>
                <c:pt idx="2590">
                  <c:v>-0.19786143191261699</c:v>
                </c:pt>
                <c:pt idx="2591">
                  <c:v>-0.22364802628425501</c:v>
                </c:pt>
                <c:pt idx="2592">
                  <c:v>0.26982517316935301</c:v>
                </c:pt>
                <c:pt idx="2593">
                  <c:v>0.20757019021920201</c:v>
                </c:pt>
                <c:pt idx="2594">
                  <c:v>-0.152471531371768</c:v>
                </c:pt>
                <c:pt idx="2595">
                  <c:v>0.230200731213553</c:v>
                </c:pt>
                <c:pt idx="2596">
                  <c:v>-0.24990546101170999</c:v>
                </c:pt>
                <c:pt idx="2597">
                  <c:v>0.193571210230846</c:v>
                </c:pt>
                <c:pt idx="2598">
                  <c:v>0.23200148058477099</c:v>
                </c:pt>
                <c:pt idx="2599">
                  <c:v>-0.15346631050697901</c:v>
                </c:pt>
                <c:pt idx="2600">
                  <c:v>-0.18764214616824901</c:v>
                </c:pt>
                <c:pt idx="2601">
                  <c:v>0.23323919883104099</c:v>
                </c:pt>
                <c:pt idx="2602">
                  <c:v>0.28692862562601801</c:v>
                </c:pt>
                <c:pt idx="2603">
                  <c:v>0.22541462991453201</c:v>
                </c:pt>
                <c:pt idx="2604">
                  <c:v>-0.21721085633220799</c:v>
                </c:pt>
                <c:pt idx="2605">
                  <c:v>0.16929956656956199</c:v>
                </c:pt>
                <c:pt idx="2606">
                  <c:v>-0.23198286813194</c:v>
                </c:pt>
                <c:pt idx="2607">
                  <c:v>-0.12826766134952799</c:v>
                </c:pt>
                <c:pt idx="2608">
                  <c:v>-0.19354564471316399</c:v>
                </c:pt>
                <c:pt idx="2609">
                  <c:v>-0.21743656858479701</c:v>
                </c:pt>
                <c:pt idx="2610">
                  <c:v>0.29139079894715197</c:v>
                </c:pt>
                <c:pt idx="2611">
                  <c:v>0.24085358546503399</c:v>
                </c:pt>
                <c:pt idx="2612">
                  <c:v>-0.222245333136732</c:v>
                </c:pt>
                <c:pt idx="2613">
                  <c:v>-0.17884346681770599</c:v>
                </c:pt>
                <c:pt idx="2614">
                  <c:v>0.30007087654763298</c:v>
                </c:pt>
                <c:pt idx="2615">
                  <c:v>-0.193748321091643</c:v>
                </c:pt>
                <c:pt idx="2616">
                  <c:v>-0.14773876749409701</c:v>
                </c:pt>
                <c:pt idx="2617">
                  <c:v>-0.28711914250185999</c:v>
                </c:pt>
                <c:pt idx="2618">
                  <c:v>-0.269208346405649</c:v>
                </c:pt>
                <c:pt idx="2619">
                  <c:v>0.23968064349863799</c:v>
                </c:pt>
                <c:pt idx="2620">
                  <c:v>-0.147620753452544</c:v>
                </c:pt>
                <c:pt idx="2621">
                  <c:v>-0.18883548957792101</c:v>
                </c:pt>
                <c:pt idx="2622">
                  <c:v>0.2318375905109</c:v>
                </c:pt>
                <c:pt idx="2623">
                  <c:v>0.19923882940450799</c:v>
                </c:pt>
                <c:pt idx="2624">
                  <c:v>0.218690735753612</c:v>
                </c:pt>
                <c:pt idx="2625">
                  <c:v>0.28264741409600003</c:v>
                </c:pt>
                <c:pt idx="2626">
                  <c:v>-0.27472997715134101</c:v>
                </c:pt>
                <c:pt idx="2627">
                  <c:v>0.23458755638423401</c:v>
                </c:pt>
                <c:pt idx="2628">
                  <c:v>0.23662051790869201</c:v>
                </c:pt>
                <c:pt idx="2629">
                  <c:v>0.25609182369636602</c:v>
                </c:pt>
                <c:pt idx="2630">
                  <c:v>0.28299519140915902</c:v>
                </c:pt>
                <c:pt idx="2631">
                  <c:v>0.24365108694740301</c:v>
                </c:pt>
                <c:pt idx="2632">
                  <c:v>0.26878175560208101</c:v>
                </c:pt>
                <c:pt idx="2633">
                  <c:v>0.219671470176065</c:v>
                </c:pt>
                <c:pt idx="2634">
                  <c:v>0.19251861261612799</c:v>
                </c:pt>
                <c:pt idx="2635">
                  <c:v>-0.18000983622554001</c:v>
                </c:pt>
                <c:pt idx="2636">
                  <c:v>0.24473284079558999</c:v>
                </c:pt>
                <c:pt idx="2637">
                  <c:v>-0.183931575005672</c:v>
                </c:pt>
                <c:pt idx="2638">
                  <c:v>0.24245568814357499</c:v>
                </c:pt>
                <c:pt idx="2639">
                  <c:v>0.23988799880595801</c:v>
                </c:pt>
                <c:pt idx="2640">
                  <c:v>0.25228373625530098</c:v>
                </c:pt>
                <c:pt idx="2641">
                  <c:v>-0.22518215903854299</c:v>
                </c:pt>
                <c:pt idx="2642">
                  <c:v>0.27520938401126499</c:v>
                </c:pt>
                <c:pt idx="2643">
                  <c:v>-0.25370479149807701</c:v>
                </c:pt>
                <c:pt idx="2644">
                  <c:v>0.24834228044105</c:v>
                </c:pt>
                <c:pt idx="2645">
                  <c:v>0.26066316092442199</c:v>
                </c:pt>
                <c:pt idx="2646">
                  <c:v>-0.21252093767242899</c:v>
                </c:pt>
                <c:pt idx="2647">
                  <c:v>-0.118407294146001</c:v>
                </c:pt>
                <c:pt idx="2648">
                  <c:v>-0.24615460137277201</c:v>
                </c:pt>
                <c:pt idx="2649">
                  <c:v>0.23169595101250501</c:v>
                </c:pt>
                <c:pt idx="2650">
                  <c:v>0.25045661260560897</c:v>
                </c:pt>
                <c:pt idx="2651">
                  <c:v>-0.228019680122035</c:v>
                </c:pt>
                <c:pt idx="2652">
                  <c:v>-0.18227566048856</c:v>
                </c:pt>
                <c:pt idx="2653">
                  <c:v>0.230818537585119</c:v>
                </c:pt>
                <c:pt idx="2654">
                  <c:v>0.30071846737722502</c:v>
                </c:pt>
                <c:pt idx="2655">
                  <c:v>0.27579508819606502</c:v>
                </c:pt>
                <c:pt idx="2656">
                  <c:v>-0.22681919718013599</c:v>
                </c:pt>
                <c:pt idx="2657">
                  <c:v>-0.24316692212173399</c:v>
                </c:pt>
                <c:pt idx="2658">
                  <c:v>-0.22745091611922599</c:v>
                </c:pt>
                <c:pt idx="2659">
                  <c:v>-0.147983134372285</c:v>
                </c:pt>
                <c:pt idx="2660">
                  <c:v>-0.173005842933634</c:v>
                </c:pt>
                <c:pt idx="2661">
                  <c:v>0.31428521035789397</c:v>
                </c:pt>
                <c:pt idx="2662">
                  <c:v>-0.11122307478728199</c:v>
                </c:pt>
                <c:pt idx="2663">
                  <c:v>0.23867916673856901</c:v>
                </c:pt>
                <c:pt idx="2664">
                  <c:v>0.23891886203839799</c:v>
                </c:pt>
                <c:pt idx="2665">
                  <c:v>-0.19430895107521701</c:v>
                </c:pt>
                <c:pt idx="2666">
                  <c:v>0.27958369292983598</c:v>
                </c:pt>
                <c:pt idx="2667">
                  <c:v>-0.18271010577435101</c:v>
                </c:pt>
                <c:pt idx="2668">
                  <c:v>0.27382357930144802</c:v>
                </c:pt>
                <c:pt idx="2669">
                  <c:v>-0.17826121799311201</c:v>
                </c:pt>
                <c:pt idx="2670">
                  <c:v>0.250236175055156</c:v>
                </c:pt>
                <c:pt idx="2671">
                  <c:v>-0.22531324777496001</c:v>
                </c:pt>
                <c:pt idx="2672">
                  <c:v>0.25365845466418102</c:v>
                </c:pt>
                <c:pt idx="2673">
                  <c:v>-0.15458147138624301</c:v>
                </c:pt>
                <c:pt idx="2674">
                  <c:v>0.248249769563369</c:v>
                </c:pt>
                <c:pt idx="2675">
                  <c:v>-0.22112853105156299</c:v>
                </c:pt>
                <c:pt idx="2676">
                  <c:v>0.23434542348047199</c:v>
                </c:pt>
                <c:pt idx="2677">
                  <c:v>-0.24821468417428999</c:v>
                </c:pt>
                <c:pt idx="2678">
                  <c:v>-0.20902530955661899</c:v>
                </c:pt>
                <c:pt idx="2679">
                  <c:v>-0.104350276476874</c:v>
                </c:pt>
                <c:pt idx="2680">
                  <c:v>-0.25742298628007299</c:v>
                </c:pt>
                <c:pt idx="2681">
                  <c:v>-0.140887684442875</c:v>
                </c:pt>
                <c:pt idx="2682">
                  <c:v>0.232059934753268</c:v>
                </c:pt>
                <c:pt idx="2683">
                  <c:v>0.277766361948661</c:v>
                </c:pt>
                <c:pt idx="2684">
                  <c:v>-0.20455707237366799</c:v>
                </c:pt>
                <c:pt idx="2685">
                  <c:v>0.28939812024859302</c:v>
                </c:pt>
                <c:pt idx="2686">
                  <c:v>0.22627333968959801</c:v>
                </c:pt>
                <c:pt idx="2687">
                  <c:v>0.252451039940425</c:v>
                </c:pt>
                <c:pt idx="2688">
                  <c:v>0.22987530559675601</c:v>
                </c:pt>
                <c:pt idx="2689">
                  <c:v>0.27043627320278801</c:v>
                </c:pt>
                <c:pt idx="2690">
                  <c:v>-0.247709057322927</c:v>
                </c:pt>
                <c:pt idx="2691">
                  <c:v>0.28867319405821801</c:v>
                </c:pt>
                <c:pt idx="2692">
                  <c:v>0.31622223332969102</c:v>
                </c:pt>
                <c:pt idx="2693">
                  <c:v>-0.29746604273055799</c:v>
                </c:pt>
                <c:pt idx="2694">
                  <c:v>0.27865962447778397</c:v>
                </c:pt>
                <c:pt idx="2695">
                  <c:v>0.248345832210185</c:v>
                </c:pt>
                <c:pt idx="2696">
                  <c:v>-0.25238418804409601</c:v>
                </c:pt>
                <c:pt idx="2697">
                  <c:v>-0.150779103768411</c:v>
                </c:pt>
                <c:pt idx="2698">
                  <c:v>0.26140127108111999</c:v>
                </c:pt>
                <c:pt idx="2699">
                  <c:v>0.25351493344780701</c:v>
                </c:pt>
                <c:pt idx="2700">
                  <c:v>-0.228316513848286</c:v>
                </c:pt>
                <c:pt idx="2701">
                  <c:v>0.23922887434308901</c:v>
                </c:pt>
                <c:pt idx="2702">
                  <c:v>-0.24252798584973201</c:v>
                </c:pt>
                <c:pt idx="2703">
                  <c:v>-0.17834641865336001</c:v>
                </c:pt>
                <c:pt idx="2704">
                  <c:v>-0.25671829179537098</c:v>
                </c:pt>
                <c:pt idx="2705">
                  <c:v>-0.211515817814105</c:v>
                </c:pt>
                <c:pt idx="2706">
                  <c:v>0.29408535629392402</c:v>
                </c:pt>
                <c:pt idx="2707">
                  <c:v>-0.158714332549483</c:v>
                </c:pt>
                <c:pt idx="2708">
                  <c:v>0.213507949374657</c:v>
                </c:pt>
                <c:pt idx="2709">
                  <c:v>0.274555933651426</c:v>
                </c:pt>
                <c:pt idx="2710">
                  <c:v>-0.19543107336850901</c:v>
                </c:pt>
                <c:pt idx="2711">
                  <c:v>0.227372915100889</c:v>
                </c:pt>
                <c:pt idx="2712">
                  <c:v>-0.111645257026219</c:v>
                </c:pt>
                <c:pt idx="2713">
                  <c:v>-0.18096399093189799</c:v>
                </c:pt>
                <c:pt idx="2714">
                  <c:v>-0.25909900830493898</c:v>
                </c:pt>
                <c:pt idx="2715">
                  <c:v>0.31828286440652698</c:v>
                </c:pt>
                <c:pt idx="2716">
                  <c:v>-0.22302711139157499</c:v>
                </c:pt>
                <c:pt idx="2717">
                  <c:v>-0.18734120019804701</c:v>
                </c:pt>
                <c:pt idx="2718">
                  <c:v>0.26143096691315099</c:v>
                </c:pt>
                <c:pt idx="2719">
                  <c:v>-0.24590107877710399</c:v>
                </c:pt>
                <c:pt idx="2720">
                  <c:v>0.272159688354143</c:v>
                </c:pt>
                <c:pt idx="2721">
                  <c:v>0.235105245670543</c:v>
                </c:pt>
                <c:pt idx="2722">
                  <c:v>-0.29332186108691399</c:v>
                </c:pt>
                <c:pt idx="2723">
                  <c:v>0.26907955886766699</c:v>
                </c:pt>
                <c:pt idx="2724">
                  <c:v>0.262377237396201</c:v>
                </c:pt>
                <c:pt idx="2725">
                  <c:v>-0.21058076693351199</c:v>
                </c:pt>
                <c:pt idx="2726">
                  <c:v>0.26751884148930699</c:v>
                </c:pt>
                <c:pt idx="2727">
                  <c:v>0.26047561193114199</c:v>
                </c:pt>
                <c:pt idx="2728">
                  <c:v>0.23796944666462699</c:v>
                </c:pt>
                <c:pt idx="2729">
                  <c:v>-0.266795450006028</c:v>
                </c:pt>
                <c:pt idx="2730">
                  <c:v>0.24669365610234101</c:v>
                </c:pt>
                <c:pt idx="2731">
                  <c:v>0.22860394341359799</c:v>
                </c:pt>
                <c:pt idx="2732">
                  <c:v>0.29161842939330601</c:v>
                </c:pt>
                <c:pt idx="2733">
                  <c:v>0.24510838459450901</c:v>
                </c:pt>
                <c:pt idx="2734">
                  <c:v>0.25910731025179501</c:v>
                </c:pt>
                <c:pt idx="2735">
                  <c:v>-0.13523260025140699</c:v>
                </c:pt>
                <c:pt idx="2736">
                  <c:v>0.234604336006041</c:v>
                </c:pt>
                <c:pt idx="2737">
                  <c:v>-0.23051025885111701</c:v>
                </c:pt>
                <c:pt idx="2738">
                  <c:v>0.172472519884348</c:v>
                </c:pt>
                <c:pt idx="2739">
                  <c:v>0.32867968886899601</c:v>
                </c:pt>
                <c:pt idx="2740">
                  <c:v>-0.12918166858635999</c:v>
                </c:pt>
                <c:pt idx="2741">
                  <c:v>-0.21193098248715</c:v>
                </c:pt>
                <c:pt idx="2742">
                  <c:v>0.27310892620584798</c:v>
                </c:pt>
                <c:pt idx="2743">
                  <c:v>-0.165518929689279</c:v>
                </c:pt>
                <c:pt idx="2744">
                  <c:v>0.27162055922315798</c:v>
                </c:pt>
                <c:pt idx="2745">
                  <c:v>-0.33583909460599698</c:v>
                </c:pt>
                <c:pt idx="2746">
                  <c:v>-0.244800904748674</c:v>
                </c:pt>
                <c:pt idx="2747">
                  <c:v>0.30101274903006398</c:v>
                </c:pt>
                <c:pt idx="2748">
                  <c:v>0.23741437320025399</c:v>
                </c:pt>
                <c:pt idx="2749">
                  <c:v>0.299125118545292</c:v>
                </c:pt>
                <c:pt idx="2750">
                  <c:v>-0.22170495492418399</c:v>
                </c:pt>
                <c:pt idx="2751">
                  <c:v>-0.11846867447844101</c:v>
                </c:pt>
                <c:pt idx="2752">
                  <c:v>0.281748533319506</c:v>
                </c:pt>
                <c:pt idx="2753">
                  <c:v>-0.15988529270287799</c:v>
                </c:pt>
                <c:pt idx="2754">
                  <c:v>0.26348359714548802</c:v>
                </c:pt>
                <c:pt idx="2755">
                  <c:v>-0.27373849944561002</c:v>
                </c:pt>
                <c:pt idx="2756">
                  <c:v>-0.21562508381968101</c:v>
                </c:pt>
                <c:pt idx="2757">
                  <c:v>0.25406421828001902</c:v>
                </c:pt>
                <c:pt idx="2758">
                  <c:v>0.24568182103953701</c:v>
                </c:pt>
                <c:pt idx="2759">
                  <c:v>0.31975935925377102</c:v>
                </c:pt>
                <c:pt idx="2760">
                  <c:v>0.27017622030069699</c:v>
                </c:pt>
                <c:pt idx="2761">
                  <c:v>-0.22711921798307599</c:v>
                </c:pt>
                <c:pt idx="2762">
                  <c:v>0.29431651692011401</c:v>
                </c:pt>
                <c:pt idx="2763">
                  <c:v>0.271724556445609</c:v>
                </c:pt>
                <c:pt idx="2764">
                  <c:v>0.22617096680392901</c:v>
                </c:pt>
                <c:pt idx="2765">
                  <c:v>-0.20178776972333601</c:v>
                </c:pt>
                <c:pt idx="2766">
                  <c:v>0.26283860738102199</c:v>
                </c:pt>
                <c:pt idx="2767">
                  <c:v>0.27027935838429401</c:v>
                </c:pt>
                <c:pt idx="2768">
                  <c:v>-0.303562516338577</c:v>
                </c:pt>
                <c:pt idx="2769">
                  <c:v>0.22928665336793</c:v>
                </c:pt>
                <c:pt idx="2770">
                  <c:v>0.24743021680744401</c:v>
                </c:pt>
                <c:pt idx="2771">
                  <c:v>0.26400928527704498</c:v>
                </c:pt>
                <c:pt idx="2772">
                  <c:v>-0.302121886648962</c:v>
                </c:pt>
                <c:pt idx="2773">
                  <c:v>-0.23113074471848799</c:v>
                </c:pt>
                <c:pt idx="2774">
                  <c:v>0.29987792303037902</c:v>
                </c:pt>
                <c:pt idx="2775">
                  <c:v>-0.21881271238622699</c:v>
                </c:pt>
                <c:pt idx="2776">
                  <c:v>-0.29396734429163002</c:v>
                </c:pt>
                <c:pt idx="2777">
                  <c:v>0.27214451240270399</c:v>
                </c:pt>
                <c:pt idx="2778">
                  <c:v>-0.236820625003272</c:v>
                </c:pt>
                <c:pt idx="2779">
                  <c:v>0.28864588852170597</c:v>
                </c:pt>
                <c:pt idx="2780">
                  <c:v>0.27700431303057799</c:v>
                </c:pt>
                <c:pt idx="2781">
                  <c:v>0.26932668109913299</c:v>
                </c:pt>
                <c:pt idx="2782">
                  <c:v>-0.26611925147940901</c:v>
                </c:pt>
                <c:pt idx="2783">
                  <c:v>-0.154420412246352</c:v>
                </c:pt>
                <c:pt idx="2784">
                  <c:v>-0.30254939211099602</c:v>
                </c:pt>
                <c:pt idx="2785">
                  <c:v>0.26070298712711598</c:v>
                </c:pt>
                <c:pt idx="2786">
                  <c:v>-0.20753573108328299</c:v>
                </c:pt>
                <c:pt idx="2787">
                  <c:v>0.238889101396944</c:v>
                </c:pt>
                <c:pt idx="2788">
                  <c:v>0.29816451456832099</c:v>
                </c:pt>
                <c:pt idx="2789">
                  <c:v>-0.21104339116663801</c:v>
                </c:pt>
                <c:pt idx="2790">
                  <c:v>-0.26368728746579501</c:v>
                </c:pt>
                <c:pt idx="2791">
                  <c:v>0.30344773658949997</c:v>
                </c:pt>
                <c:pt idx="2792">
                  <c:v>0.26966202575056197</c:v>
                </c:pt>
                <c:pt idx="2793">
                  <c:v>-0.16938465903354899</c:v>
                </c:pt>
                <c:pt idx="2794">
                  <c:v>-0.241376652681936</c:v>
                </c:pt>
                <c:pt idx="2795">
                  <c:v>0.26194278201615701</c:v>
                </c:pt>
                <c:pt idx="2796">
                  <c:v>-0.19311381658618701</c:v>
                </c:pt>
                <c:pt idx="2797">
                  <c:v>-0.34189683180532698</c:v>
                </c:pt>
                <c:pt idx="2798">
                  <c:v>0.26335777693922102</c:v>
                </c:pt>
                <c:pt idx="2799">
                  <c:v>-0.271080598734875</c:v>
                </c:pt>
                <c:pt idx="2800">
                  <c:v>0.31687505057031101</c:v>
                </c:pt>
                <c:pt idx="2801">
                  <c:v>0.280136205796228</c:v>
                </c:pt>
                <c:pt idx="2802">
                  <c:v>-0.21480213557055</c:v>
                </c:pt>
                <c:pt idx="2803">
                  <c:v>0.25152199480943399</c:v>
                </c:pt>
                <c:pt idx="2804">
                  <c:v>-0.17111013994615501</c:v>
                </c:pt>
                <c:pt idx="2805">
                  <c:v>-0.26105041712816401</c:v>
                </c:pt>
                <c:pt idx="2806">
                  <c:v>0.31756428347527699</c:v>
                </c:pt>
                <c:pt idx="2807">
                  <c:v>0.225366353062467</c:v>
                </c:pt>
                <c:pt idx="2808">
                  <c:v>0.21712887618995499</c:v>
                </c:pt>
                <c:pt idx="2809">
                  <c:v>0.30651379137781898</c:v>
                </c:pt>
                <c:pt idx="2810">
                  <c:v>0.31395767318745299</c:v>
                </c:pt>
                <c:pt idx="2811">
                  <c:v>0.28148251629719301</c:v>
                </c:pt>
                <c:pt idx="2812">
                  <c:v>-0.187759506612307</c:v>
                </c:pt>
                <c:pt idx="2813">
                  <c:v>0.23684050309872501</c:v>
                </c:pt>
                <c:pt idx="2814">
                  <c:v>-0.22747466412272899</c:v>
                </c:pt>
                <c:pt idx="2815">
                  <c:v>0.25176576820911001</c:v>
                </c:pt>
                <c:pt idx="2816">
                  <c:v>-0.24646018027733299</c:v>
                </c:pt>
                <c:pt idx="2817">
                  <c:v>0.28845024945239101</c:v>
                </c:pt>
                <c:pt idx="2818">
                  <c:v>0.28089723252318399</c:v>
                </c:pt>
                <c:pt idx="2819">
                  <c:v>0.27022684591338902</c:v>
                </c:pt>
                <c:pt idx="2820">
                  <c:v>0.28765058910375702</c:v>
                </c:pt>
                <c:pt idx="2821">
                  <c:v>-0.136799368443661</c:v>
                </c:pt>
                <c:pt idx="2822">
                  <c:v>0.28104713622142902</c:v>
                </c:pt>
                <c:pt idx="2823">
                  <c:v>-0.24619566993672901</c:v>
                </c:pt>
                <c:pt idx="2824">
                  <c:v>0.24399862593058899</c:v>
                </c:pt>
                <c:pt idx="2825">
                  <c:v>0.31174143711130797</c:v>
                </c:pt>
                <c:pt idx="2826">
                  <c:v>-0.33111647240791198</c:v>
                </c:pt>
                <c:pt idx="2827">
                  <c:v>0.28207374161953902</c:v>
                </c:pt>
                <c:pt idx="2828">
                  <c:v>0.25135824174791399</c:v>
                </c:pt>
                <c:pt idx="2829">
                  <c:v>0.27786721694206001</c:v>
                </c:pt>
                <c:pt idx="2830">
                  <c:v>-0.18671893246232801</c:v>
                </c:pt>
                <c:pt idx="2831">
                  <c:v>-0.29653716936292301</c:v>
                </c:pt>
                <c:pt idx="2832">
                  <c:v>0.23029976336395899</c:v>
                </c:pt>
                <c:pt idx="2833">
                  <c:v>-0.25842337638820101</c:v>
                </c:pt>
                <c:pt idx="2834">
                  <c:v>0.30868598349864201</c:v>
                </c:pt>
                <c:pt idx="2835">
                  <c:v>0.25121984587445501</c:v>
                </c:pt>
                <c:pt idx="2836">
                  <c:v>-0.26364477256491498</c:v>
                </c:pt>
                <c:pt idx="2837">
                  <c:v>-0.164913321062644</c:v>
                </c:pt>
                <c:pt idx="2838">
                  <c:v>0.265280185700636</c:v>
                </c:pt>
                <c:pt idx="2839">
                  <c:v>0.27100053314320599</c:v>
                </c:pt>
                <c:pt idx="2840">
                  <c:v>0.41754726005461701</c:v>
                </c:pt>
                <c:pt idx="2841">
                  <c:v>0.212575957514654</c:v>
                </c:pt>
                <c:pt idx="2842">
                  <c:v>0.28963768529528899</c:v>
                </c:pt>
                <c:pt idx="2843">
                  <c:v>-0.15778497248326501</c:v>
                </c:pt>
                <c:pt idx="2844">
                  <c:v>-0.254780015731422</c:v>
                </c:pt>
                <c:pt idx="2845">
                  <c:v>-0.28874205589358898</c:v>
                </c:pt>
                <c:pt idx="2846">
                  <c:v>0.24118388563606899</c:v>
                </c:pt>
                <c:pt idx="2847">
                  <c:v>0.25979583775896598</c:v>
                </c:pt>
                <c:pt idx="2848">
                  <c:v>-0.23447488740522801</c:v>
                </c:pt>
                <c:pt idx="2849">
                  <c:v>0.30164797708716801</c:v>
                </c:pt>
                <c:pt idx="2850">
                  <c:v>0.26067063812471802</c:v>
                </c:pt>
                <c:pt idx="2851">
                  <c:v>0.329606790439127</c:v>
                </c:pt>
                <c:pt idx="2852">
                  <c:v>0.28900350461500202</c:v>
                </c:pt>
                <c:pt idx="2853">
                  <c:v>-0.15993209562772001</c:v>
                </c:pt>
                <c:pt idx="2854">
                  <c:v>-0.25733557893522702</c:v>
                </c:pt>
                <c:pt idx="2855">
                  <c:v>0.29393343702709701</c:v>
                </c:pt>
                <c:pt idx="2856">
                  <c:v>0.28048157065719997</c:v>
                </c:pt>
                <c:pt idx="2857">
                  <c:v>-0.30458976779119401</c:v>
                </c:pt>
                <c:pt idx="2858">
                  <c:v>-0.16550011099983999</c:v>
                </c:pt>
                <c:pt idx="2859">
                  <c:v>-0.13378262775476199</c:v>
                </c:pt>
                <c:pt idx="2860">
                  <c:v>-0.23273120361392299</c:v>
                </c:pt>
                <c:pt idx="2861">
                  <c:v>-0.25000699598966197</c:v>
                </c:pt>
                <c:pt idx="2862">
                  <c:v>-0.266229353632015</c:v>
                </c:pt>
                <c:pt idx="2863">
                  <c:v>-0.22293961466727399</c:v>
                </c:pt>
                <c:pt idx="2864">
                  <c:v>0.25355200727128602</c:v>
                </c:pt>
                <c:pt idx="2865">
                  <c:v>-0.20966486950230501</c:v>
                </c:pt>
                <c:pt idx="2866">
                  <c:v>0.27109419814896302</c:v>
                </c:pt>
                <c:pt idx="2867">
                  <c:v>-0.25793038658045297</c:v>
                </c:pt>
                <c:pt idx="2868">
                  <c:v>-0.26729122925768201</c:v>
                </c:pt>
                <c:pt idx="2869">
                  <c:v>-0.240357004019986</c:v>
                </c:pt>
                <c:pt idx="2870">
                  <c:v>0.28117857927824003</c:v>
                </c:pt>
                <c:pt idx="2871">
                  <c:v>0.291798230697215</c:v>
                </c:pt>
                <c:pt idx="2872">
                  <c:v>-0.239693938450911</c:v>
                </c:pt>
                <c:pt idx="2873">
                  <c:v>0.30222306582827202</c:v>
                </c:pt>
                <c:pt idx="2874">
                  <c:v>0.30730602283860298</c:v>
                </c:pt>
                <c:pt idx="2875">
                  <c:v>0.27829469391938499</c:v>
                </c:pt>
                <c:pt idx="2876">
                  <c:v>-0.17155182227308599</c:v>
                </c:pt>
                <c:pt idx="2877">
                  <c:v>-0.13911985114633099</c:v>
                </c:pt>
                <c:pt idx="2878">
                  <c:v>-0.182418809346682</c:v>
                </c:pt>
                <c:pt idx="2879">
                  <c:v>-0.25853712958476799</c:v>
                </c:pt>
                <c:pt idx="2880">
                  <c:v>-0.31946245183563399</c:v>
                </c:pt>
                <c:pt idx="2881">
                  <c:v>-0.23824680066390599</c:v>
                </c:pt>
                <c:pt idx="2882">
                  <c:v>0.30056811692776603</c:v>
                </c:pt>
                <c:pt idx="2883">
                  <c:v>0.29684649842420402</c:v>
                </c:pt>
                <c:pt idx="2884">
                  <c:v>-0.193296169233105</c:v>
                </c:pt>
                <c:pt idx="2885">
                  <c:v>0.27057177101790297</c:v>
                </c:pt>
                <c:pt idx="2886">
                  <c:v>-0.29555665682882298</c:v>
                </c:pt>
                <c:pt idx="2887">
                  <c:v>0.265779418482751</c:v>
                </c:pt>
                <c:pt idx="2888">
                  <c:v>0.254061327696119</c:v>
                </c:pt>
                <c:pt idx="2889">
                  <c:v>0.276673784198048</c:v>
                </c:pt>
                <c:pt idx="2890">
                  <c:v>0.279244047880851</c:v>
                </c:pt>
                <c:pt idx="2891">
                  <c:v>-0.26679973760869402</c:v>
                </c:pt>
                <c:pt idx="2892">
                  <c:v>-0.22698229690559901</c:v>
                </c:pt>
                <c:pt idx="2893">
                  <c:v>0.25581040521543502</c:v>
                </c:pt>
                <c:pt idx="2894">
                  <c:v>-0.201980706161977</c:v>
                </c:pt>
                <c:pt idx="2895">
                  <c:v>0.243105411177024</c:v>
                </c:pt>
                <c:pt idx="2896">
                  <c:v>-0.206719832702386</c:v>
                </c:pt>
                <c:pt idx="2897">
                  <c:v>-0.26060366899722998</c:v>
                </c:pt>
                <c:pt idx="2898">
                  <c:v>0.31715067952148801</c:v>
                </c:pt>
                <c:pt idx="2899">
                  <c:v>0.33123636022303499</c:v>
                </c:pt>
                <c:pt idx="2900">
                  <c:v>0.39888915327460001</c:v>
                </c:pt>
                <c:pt idx="2901">
                  <c:v>0.30870216636514303</c:v>
                </c:pt>
                <c:pt idx="2902">
                  <c:v>-0.28377543717935799</c:v>
                </c:pt>
                <c:pt idx="2903">
                  <c:v>-0.24544617432763999</c:v>
                </c:pt>
                <c:pt idx="2904">
                  <c:v>-0.19449605434992401</c:v>
                </c:pt>
                <c:pt idx="2905">
                  <c:v>0.28652073015269902</c:v>
                </c:pt>
                <c:pt idx="2906">
                  <c:v>-0.21304618565295599</c:v>
                </c:pt>
                <c:pt idx="2907">
                  <c:v>0.29105181506817401</c:v>
                </c:pt>
                <c:pt idx="2908">
                  <c:v>0.295050892594103</c:v>
                </c:pt>
                <c:pt idx="2909">
                  <c:v>0.29700644400776399</c:v>
                </c:pt>
                <c:pt idx="2910">
                  <c:v>0.29330951262240301</c:v>
                </c:pt>
                <c:pt idx="2911">
                  <c:v>0.30058046397543497</c:v>
                </c:pt>
                <c:pt idx="2912">
                  <c:v>0.31679032540615298</c:v>
                </c:pt>
                <c:pt idx="2913">
                  <c:v>0.22203343149131299</c:v>
                </c:pt>
                <c:pt idx="2914">
                  <c:v>-0.26987539102716901</c:v>
                </c:pt>
                <c:pt idx="2915">
                  <c:v>0.30687123164365498</c:v>
                </c:pt>
                <c:pt idx="2916">
                  <c:v>0.27387115162142101</c:v>
                </c:pt>
                <c:pt idx="2917">
                  <c:v>-0.19776623315682301</c:v>
                </c:pt>
                <c:pt idx="2918">
                  <c:v>-0.279769565029442</c:v>
                </c:pt>
                <c:pt idx="2919">
                  <c:v>0.245302056417112</c:v>
                </c:pt>
                <c:pt idx="2920">
                  <c:v>0.27943266200472699</c:v>
                </c:pt>
                <c:pt idx="2921">
                  <c:v>0.266528801185899</c:v>
                </c:pt>
                <c:pt idx="2922">
                  <c:v>-0.26637465318047099</c:v>
                </c:pt>
                <c:pt idx="2923">
                  <c:v>-0.235151595273177</c:v>
                </c:pt>
                <c:pt idx="2924">
                  <c:v>-0.15776471485492199</c:v>
                </c:pt>
                <c:pt idx="2925">
                  <c:v>-0.23571131723529401</c:v>
                </c:pt>
                <c:pt idx="2926">
                  <c:v>-0.23797165642575699</c:v>
                </c:pt>
                <c:pt idx="2927">
                  <c:v>-0.18884631974098501</c:v>
                </c:pt>
                <c:pt idx="2928">
                  <c:v>0.50761415723915504</c:v>
                </c:pt>
                <c:pt idx="2929">
                  <c:v>0.26775948596941901</c:v>
                </c:pt>
                <c:pt idx="2930">
                  <c:v>-0.228370070075086</c:v>
                </c:pt>
                <c:pt idx="2931">
                  <c:v>-0.212256962861613</c:v>
                </c:pt>
                <c:pt idx="2932">
                  <c:v>0.30675550619841802</c:v>
                </c:pt>
                <c:pt idx="2933">
                  <c:v>-0.229644607880687</c:v>
                </c:pt>
                <c:pt idx="2934">
                  <c:v>0.32769093527058701</c:v>
                </c:pt>
                <c:pt idx="2935">
                  <c:v>-0.28604686572107901</c:v>
                </c:pt>
                <c:pt idx="2936">
                  <c:v>-0.21134050411150301</c:v>
                </c:pt>
                <c:pt idx="2937">
                  <c:v>-0.160964184899859</c:v>
                </c:pt>
                <c:pt idx="2938">
                  <c:v>-0.225712348779607</c:v>
                </c:pt>
                <c:pt idx="2939">
                  <c:v>0.28499746907934398</c:v>
                </c:pt>
                <c:pt idx="2940">
                  <c:v>0.33338260388643698</c:v>
                </c:pt>
                <c:pt idx="2941">
                  <c:v>-0.15948444796818201</c:v>
                </c:pt>
                <c:pt idx="2942">
                  <c:v>0.34766721934288197</c:v>
                </c:pt>
                <c:pt idx="2943">
                  <c:v>0.30323970321466698</c:v>
                </c:pt>
                <c:pt idx="2944">
                  <c:v>0.32708585369771098</c:v>
                </c:pt>
                <c:pt idx="2945">
                  <c:v>-0.25210980941170402</c:v>
                </c:pt>
                <c:pt idx="2946">
                  <c:v>0.28795355302561099</c:v>
                </c:pt>
                <c:pt idx="2947">
                  <c:v>0.27328994762601599</c:v>
                </c:pt>
                <c:pt idx="2948">
                  <c:v>0.30388524000101702</c:v>
                </c:pt>
                <c:pt idx="2949">
                  <c:v>0.32396310249697702</c:v>
                </c:pt>
                <c:pt idx="2950">
                  <c:v>-0.22961909008155401</c:v>
                </c:pt>
                <c:pt idx="2951">
                  <c:v>-0.17110263963335001</c:v>
                </c:pt>
                <c:pt idx="2952">
                  <c:v>-0.23863353430940201</c:v>
                </c:pt>
                <c:pt idx="2953">
                  <c:v>0.27719311552035197</c:v>
                </c:pt>
                <c:pt idx="2954">
                  <c:v>0.27334770111972001</c:v>
                </c:pt>
                <c:pt idx="2955">
                  <c:v>-0.25642924938046802</c:v>
                </c:pt>
                <c:pt idx="2956">
                  <c:v>0.38358082024138102</c:v>
                </c:pt>
              </c:numCache>
            </c:numRef>
          </c:xVal>
          <c:yVal>
            <c:numRef>
              <c:f>'CHS protein (p&lt;0.015)'!$P$2:$P$2958</c:f>
              <c:numCache>
                <c:formatCode>General</c:formatCode>
                <c:ptCount val="2957"/>
                <c:pt idx="44">
                  <c:v>3.0388082551625821</c:v>
                </c:pt>
                <c:pt idx="45">
                  <c:v>2.8768136723872191</c:v>
                </c:pt>
                <c:pt idx="46">
                  <c:v>2.8375785447513948</c:v>
                </c:pt>
                <c:pt idx="47">
                  <c:v>2.8320467677853811</c:v>
                </c:pt>
                <c:pt idx="48">
                  <c:v>2.7971812857946872</c:v>
                </c:pt>
                <c:pt idx="49">
                  <c:v>2.7828961846541711</c:v>
                </c:pt>
                <c:pt idx="50">
                  <c:v>2.7432173977966641</c:v>
                </c:pt>
                <c:pt idx="51">
                  <c:v>2.688195600994808</c:v>
                </c:pt>
                <c:pt idx="52">
                  <c:v>2.6853231071866408</c:v>
                </c:pt>
                <c:pt idx="53">
                  <c:v>2.6756050148308121</c:v>
                </c:pt>
                <c:pt idx="54">
                  <c:v>2.5452140283748812</c:v>
                </c:pt>
                <c:pt idx="55">
                  <c:v>2.528475330829711</c:v>
                </c:pt>
                <c:pt idx="56">
                  <c:v>2.5196496429003692</c:v>
                </c:pt>
                <c:pt idx="57">
                  <c:v>2.500668645488223</c:v>
                </c:pt>
                <c:pt idx="58">
                  <c:v>2.4437419927304931</c:v>
                </c:pt>
                <c:pt idx="59">
                  <c:v>2.3647156241419411</c:v>
                </c:pt>
                <c:pt idx="60">
                  <c:v>2.2693722393627609</c:v>
                </c:pt>
                <c:pt idx="61">
                  <c:v>2.24478184156917</c:v>
                </c:pt>
                <c:pt idx="62">
                  <c:v>2.2385351764546471</c:v>
                </c:pt>
                <c:pt idx="63">
                  <c:v>2.2355983425231218</c:v>
                </c:pt>
                <c:pt idx="64">
                  <c:v>2.205504667883889</c:v>
                </c:pt>
                <c:pt idx="65">
                  <c:v>2.2037356477565799</c:v>
                </c:pt>
                <c:pt idx="66">
                  <c:v>2.1688706286616242</c:v>
                </c:pt>
                <c:pt idx="67">
                  <c:v>2.1477880420808519</c:v>
                </c:pt>
                <c:pt idx="68">
                  <c:v>2.1039351553877998</c:v>
                </c:pt>
                <c:pt idx="69">
                  <c:v>2.1033663033423058</c:v>
                </c:pt>
                <c:pt idx="70">
                  <c:v>2.0978018979601729</c:v>
                </c:pt>
                <c:pt idx="71">
                  <c:v>2.097733693666795</c:v>
                </c:pt>
                <c:pt idx="72">
                  <c:v>2.0962052596016361</c:v>
                </c:pt>
                <c:pt idx="73">
                  <c:v>2.090096615263016</c:v>
                </c:pt>
                <c:pt idx="74">
                  <c:v>2.0714382916785912</c:v>
                </c:pt>
                <c:pt idx="75">
                  <c:v>2.051855689046997</c:v>
                </c:pt>
                <c:pt idx="76">
                  <c:v>2.047882395544848</c:v>
                </c:pt>
                <c:pt idx="77">
                  <c:v>2.0418583449395871</c:v>
                </c:pt>
                <c:pt idx="78">
                  <c:v>2.0273307617145102</c:v>
                </c:pt>
                <c:pt idx="79">
                  <c:v>2.026770814226281</c:v>
                </c:pt>
                <c:pt idx="80">
                  <c:v>2.0229214003226579</c:v>
                </c:pt>
                <c:pt idx="82">
                  <c:v>2.018289189341659</c:v>
                </c:pt>
                <c:pt idx="83">
                  <c:v>2.006351469134394</c:v>
                </c:pt>
                <c:pt idx="84">
                  <c:v>1.9979779187036359</c:v>
                </c:pt>
                <c:pt idx="85">
                  <c:v>1.996223090685177</c:v>
                </c:pt>
                <c:pt idx="86">
                  <c:v>1.974581136225958</c:v>
                </c:pt>
                <c:pt idx="87">
                  <c:v>1.969457929816735</c:v>
                </c:pt>
                <c:pt idx="88">
                  <c:v>1.951935261625797</c:v>
                </c:pt>
                <c:pt idx="89">
                  <c:v>1.9490713844539429</c:v>
                </c:pt>
                <c:pt idx="90">
                  <c:v>1.9454783950303021</c:v>
                </c:pt>
                <c:pt idx="91">
                  <c:v>1.941319344151039</c:v>
                </c:pt>
                <c:pt idx="92">
                  <c:v>1.9369870290806459</c:v>
                </c:pt>
                <c:pt idx="93">
                  <c:v>1.927124196156861</c:v>
                </c:pt>
                <c:pt idx="94">
                  <c:v>1.907985762973474</c:v>
                </c:pt>
                <c:pt idx="95">
                  <c:v>1.9059033048677361</c:v>
                </c:pt>
                <c:pt idx="96">
                  <c:v>1.9056303909556001</c:v>
                </c:pt>
                <c:pt idx="97">
                  <c:v>1.9033136541600899</c:v>
                </c:pt>
                <c:pt idx="98">
                  <c:v>1.8999670657732379</c:v>
                </c:pt>
                <c:pt idx="99">
                  <c:v>1.8961751294334519</c:v>
                </c:pt>
                <c:pt idx="100">
                  <c:v>1.887569813423954</c:v>
                </c:pt>
                <c:pt idx="101">
                  <c:v>1.8792471935243229</c:v>
                </c:pt>
                <c:pt idx="102">
                  <c:v>1.874942997822044</c:v>
                </c:pt>
                <c:pt idx="104">
                  <c:v>1.83672095249101</c:v>
                </c:pt>
                <c:pt idx="106">
                  <c:v>1.8218171345187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472-40F8-9929-529AF195546F}"/>
            </c:ext>
          </c:extLst>
        </c:ser>
        <c:ser>
          <c:idx val="2"/>
          <c:order val="2"/>
          <c:tx>
            <c:strRef>
              <c:f>'CHS protein (p&lt;0.015)'!$Q$1</c:f>
              <c:strCache>
                <c:ptCount val="1"/>
                <c:pt idx="0">
                  <c:v>(+)coef, p&lt;0.015, AUC&lt;0.600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3"/>
            <c:spPr>
              <a:noFill/>
              <a:ln>
                <a:solidFill>
                  <a:schemeClr val="tx1"/>
                </a:solidFill>
              </a:ln>
            </c:spPr>
          </c:marker>
          <c:xVal>
            <c:numRef>
              <c:f>'CHS protein (p&lt;0.015)'!$N$2:$N$2958</c:f>
              <c:numCache>
                <c:formatCode>General</c:formatCode>
                <c:ptCount val="2957"/>
                <c:pt idx="0">
                  <c:v>0.40534385094335501</c:v>
                </c:pt>
                <c:pt idx="1">
                  <c:v>0.38579146901985001</c:v>
                </c:pt>
                <c:pt idx="2">
                  <c:v>0.43587592134509701</c:v>
                </c:pt>
                <c:pt idx="3">
                  <c:v>0.34373979987131598</c:v>
                </c:pt>
                <c:pt idx="4">
                  <c:v>0.361206767915278</c:v>
                </c:pt>
                <c:pt idx="5">
                  <c:v>0.34886896199936501</c:v>
                </c:pt>
                <c:pt idx="6">
                  <c:v>0.341029574529923</c:v>
                </c:pt>
                <c:pt idx="7">
                  <c:v>0.34421164330387899</c:v>
                </c:pt>
                <c:pt idx="8">
                  <c:v>0.32000752112222403</c:v>
                </c:pt>
                <c:pt idx="9">
                  <c:v>0.344500359219992</c:v>
                </c:pt>
                <c:pt idx="10">
                  <c:v>0.36772470915128103</c:v>
                </c:pt>
                <c:pt idx="11">
                  <c:v>0.31984243975770599</c:v>
                </c:pt>
                <c:pt idx="12">
                  <c:v>0.27504328143261603</c:v>
                </c:pt>
                <c:pt idx="13">
                  <c:v>0.37208122083016199</c:v>
                </c:pt>
                <c:pt idx="14">
                  <c:v>0.31837347222722501</c:v>
                </c:pt>
                <c:pt idx="15">
                  <c:v>0.34018834570537398</c:v>
                </c:pt>
                <c:pt idx="16">
                  <c:v>0.334271838879108</c:v>
                </c:pt>
                <c:pt idx="17">
                  <c:v>0.249401989204768</c:v>
                </c:pt>
                <c:pt idx="18">
                  <c:v>0.30361364403347502</c:v>
                </c:pt>
                <c:pt idx="19">
                  <c:v>0.30300009522412502</c:v>
                </c:pt>
                <c:pt idx="20">
                  <c:v>0.35621606398396599</c:v>
                </c:pt>
                <c:pt idx="21">
                  <c:v>0.33260129406147398</c:v>
                </c:pt>
                <c:pt idx="22">
                  <c:v>0.31036337239563599</c:v>
                </c:pt>
                <c:pt idx="23">
                  <c:v>0.38077019410582302</c:v>
                </c:pt>
                <c:pt idx="24">
                  <c:v>0.313950832966927</c:v>
                </c:pt>
                <c:pt idx="25">
                  <c:v>0.33926467931196602</c:v>
                </c:pt>
                <c:pt idx="26">
                  <c:v>0.30751701934269698</c:v>
                </c:pt>
                <c:pt idx="27">
                  <c:v>0.29467087432756101</c:v>
                </c:pt>
                <c:pt idx="28">
                  <c:v>0.325820032023034</c:v>
                </c:pt>
                <c:pt idx="29">
                  <c:v>0.33315306657535698</c:v>
                </c:pt>
                <c:pt idx="30">
                  <c:v>0.28085222144095101</c:v>
                </c:pt>
                <c:pt idx="31">
                  <c:v>0.30827021663502102</c:v>
                </c:pt>
                <c:pt idx="32">
                  <c:v>0.33766959337591002</c:v>
                </c:pt>
                <c:pt idx="33">
                  <c:v>0.34936113975451499</c:v>
                </c:pt>
                <c:pt idx="34">
                  <c:v>0.31759001558204802</c:v>
                </c:pt>
                <c:pt idx="35">
                  <c:v>0.26970195282855097</c:v>
                </c:pt>
                <c:pt idx="36">
                  <c:v>0.30175190291167497</c:v>
                </c:pt>
                <c:pt idx="37">
                  <c:v>0.307607140847029</c:v>
                </c:pt>
                <c:pt idx="38">
                  <c:v>0.275344645556301</c:v>
                </c:pt>
                <c:pt idx="39">
                  <c:v>0.25630767233465901</c:v>
                </c:pt>
                <c:pt idx="40">
                  <c:v>0.29207263164458103</c:v>
                </c:pt>
                <c:pt idx="41">
                  <c:v>0.31164534590828502</c:v>
                </c:pt>
                <c:pt idx="42">
                  <c:v>0.33066573160614499</c:v>
                </c:pt>
                <c:pt idx="43">
                  <c:v>0.29803683064664099</c:v>
                </c:pt>
                <c:pt idx="44">
                  <c:v>-0.43304297621069399</c:v>
                </c:pt>
                <c:pt idx="45">
                  <c:v>-0.30528934166517002</c:v>
                </c:pt>
                <c:pt idx="46">
                  <c:v>-0.36758603181094301</c:v>
                </c:pt>
                <c:pt idx="47">
                  <c:v>-0.351135478662644</c:v>
                </c:pt>
                <c:pt idx="48">
                  <c:v>-0.44488608997571299</c:v>
                </c:pt>
                <c:pt idx="49">
                  <c:v>-0.36337116369896399</c:v>
                </c:pt>
                <c:pt idx="50">
                  <c:v>-0.388009146349103</c:v>
                </c:pt>
                <c:pt idx="51">
                  <c:v>-0.37420098779803701</c:v>
                </c:pt>
                <c:pt idx="52">
                  <c:v>-0.50346053211868702</c:v>
                </c:pt>
                <c:pt idx="53">
                  <c:v>-0.36002477589938398</c:v>
                </c:pt>
                <c:pt idx="54">
                  <c:v>-0.37707056287347501</c:v>
                </c:pt>
                <c:pt idx="55">
                  <c:v>-0.34542391663009397</c:v>
                </c:pt>
                <c:pt idx="56">
                  <c:v>-0.41858177996748602</c:v>
                </c:pt>
                <c:pt idx="57">
                  <c:v>-0.37172525610139801</c:v>
                </c:pt>
                <c:pt idx="58">
                  <c:v>-0.36932357928139797</c:v>
                </c:pt>
                <c:pt idx="59">
                  <c:v>-0.36821710867094298</c:v>
                </c:pt>
                <c:pt idx="60">
                  <c:v>-0.25034198707604699</c:v>
                </c:pt>
                <c:pt idx="61">
                  <c:v>-0.56011924005367797</c:v>
                </c:pt>
                <c:pt idx="62">
                  <c:v>-0.36177530857826601</c:v>
                </c:pt>
                <c:pt idx="63">
                  <c:v>-0.32894551938097999</c:v>
                </c:pt>
                <c:pt idx="64">
                  <c:v>-0.26230053670144798</c:v>
                </c:pt>
                <c:pt idx="65">
                  <c:v>-0.33077709641889202</c:v>
                </c:pt>
                <c:pt idx="66">
                  <c:v>-0.31948558874525601</c:v>
                </c:pt>
                <c:pt idx="67">
                  <c:v>-0.34439411020256899</c:v>
                </c:pt>
                <c:pt idx="68">
                  <c:v>-0.313299147390175</c:v>
                </c:pt>
                <c:pt idx="69">
                  <c:v>-0.22981165630214201</c:v>
                </c:pt>
                <c:pt idx="70">
                  <c:v>-0.419840650920767</c:v>
                </c:pt>
                <c:pt idx="71">
                  <c:v>-0.34370805114571001</c:v>
                </c:pt>
                <c:pt idx="72">
                  <c:v>-0.37564184132088202</c:v>
                </c:pt>
                <c:pt idx="73">
                  <c:v>-0.36102274830995701</c:v>
                </c:pt>
                <c:pt idx="74">
                  <c:v>-0.339026579625611</c:v>
                </c:pt>
                <c:pt idx="75">
                  <c:v>-0.40217254485481202</c:v>
                </c:pt>
                <c:pt idx="76">
                  <c:v>-0.36194398729365701</c:v>
                </c:pt>
                <c:pt idx="77">
                  <c:v>-0.329910472428732</c:v>
                </c:pt>
                <c:pt idx="78">
                  <c:v>-0.17019766510465301</c:v>
                </c:pt>
                <c:pt idx="79">
                  <c:v>-0.33917532155737201</c:v>
                </c:pt>
                <c:pt idx="80">
                  <c:v>-0.38297145286512302</c:v>
                </c:pt>
                <c:pt idx="81">
                  <c:v>-0.33367984375535298</c:v>
                </c:pt>
                <c:pt idx="82">
                  <c:v>-0.28136664674218498</c:v>
                </c:pt>
                <c:pt idx="83">
                  <c:v>-0.33870951043432301</c:v>
                </c:pt>
                <c:pt idx="84">
                  <c:v>-0.30905648403880698</c:v>
                </c:pt>
                <c:pt idx="85">
                  <c:v>-0.35997955016438599</c:v>
                </c:pt>
                <c:pt idx="86">
                  <c:v>-0.40369448014658699</c:v>
                </c:pt>
                <c:pt idx="87">
                  <c:v>-0.219124448836858</c:v>
                </c:pt>
                <c:pt idx="88">
                  <c:v>-0.30178483776146697</c:v>
                </c:pt>
                <c:pt idx="89">
                  <c:v>-0.26141105479412802</c:v>
                </c:pt>
                <c:pt idx="90">
                  <c:v>-0.302714613070311</c:v>
                </c:pt>
                <c:pt idx="91">
                  <c:v>-0.34116739420650499</c:v>
                </c:pt>
                <c:pt idx="92">
                  <c:v>-0.39346121883396801</c:v>
                </c:pt>
                <c:pt idx="93">
                  <c:v>-0.216526626852895</c:v>
                </c:pt>
                <c:pt idx="94">
                  <c:v>-0.231445751975945</c:v>
                </c:pt>
                <c:pt idx="95">
                  <c:v>-0.32774659751588098</c:v>
                </c:pt>
                <c:pt idx="96">
                  <c:v>-0.41004956493558198</c:v>
                </c:pt>
                <c:pt idx="97">
                  <c:v>-0.35322181052412799</c:v>
                </c:pt>
                <c:pt idx="98">
                  <c:v>-0.31935896494445198</c:v>
                </c:pt>
                <c:pt idx="99">
                  <c:v>-0.27290678633947102</c:v>
                </c:pt>
                <c:pt idx="100">
                  <c:v>-0.19751453499442501</c:v>
                </c:pt>
                <c:pt idx="101">
                  <c:v>-0.30200282317160299</c:v>
                </c:pt>
                <c:pt idx="102">
                  <c:v>-0.259477786274383</c:v>
                </c:pt>
                <c:pt idx="103">
                  <c:v>-0.325319902270988</c:v>
                </c:pt>
                <c:pt idx="104">
                  <c:v>-0.26000259558484501</c:v>
                </c:pt>
                <c:pt idx="105">
                  <c:v>-0.33757205988166</c:v>
                </c:pt>
                <c:pt idx="106">
                  <c:v>-0.31869120922355199</c:v>
                </c:pt>
                <c:pt idx="107">
                  <c:v>-0.38379841191965203</c:v>
                </c:pt>
                <c:pt idx="108">
                  <c:v>-0.28885265164003598</c:v>
                </c:pt>
                <c:pt idx="109">
                  <c:v>-0.392544079034297</c:v>
                </c:pt>
                <c:pt idx="110">
                  <c:v>-0.34367210920160102</c:v>
                </c:pt>
                <c:pt idx="111">
                  <c:v>-0.26253504328704202</c:v>
                </c:pt>
                <c:pt idx="112">
                  <c:v>-0.34574813595730602</c:v>
                </c:pt>
                <c:pt idx="113">
                  <c:v>-0.27708376864297601</c:v>
                </c:pt>
                <c:pt idx="114">
                  <c:v>-0.32620370623913603</c:v>
                </c:pt>
                <c:pt idx="115">
                  <c:v>-0.307736700857761</c:v>
                </c:pt>
                <c:pt idx="116">
                  <c:v>-0.18846672662380101</c:v>
                </c:pt>
                <c:pt idx="117">
                  <c:v>-0.28479103689590402</c:v>
                </c:pt>
                <c:pt idx="118">
                  <c:v>-0.27333400234885302</c:v>
                </c:pt>
                <c:pt idx="119">
                  <c:v>-0.30784192992707299</c:v>
                </c:pt>
                <c:pt idx="120">
                  <c:v>-0.33905725237508499</c:v>
                </c:pt>
                <c:pt idx="121">
                  <c:v>-0.31200385129830599</c:v>
                </c:pt>
                <c:pt idx="122">
                  <c:v>-0.25067398260225499</c:v>
                </c:pt>
                <c:pt idx="123">
                  <c:v>-0.19823995538676101</c:v>
                </c:pt>
                <c:pt idx="124">
                  <c:v>-0.35428904015505802</c:v>
                </c:pt>
                <c:pt idx="125">
                  <c:v>-0.34042489101443502</c:v>
                </c:pt>
                <c:pt idx="126">
                  <c:v>-0.30309319046654798</c:v>
                </c:pt>
                <c:pt idx="127">
                  <c:v>-0.25129967259133501</c:v>
                </c:pt>
                <c:pt idx="128">
                  <c:v>-0.294585321007028</c:v>
                </c:pt>
                <c:pt idx="129">
                  <c:v>-0.347024270074418</c:v>
                </c:pt>
                <c:pt idx="130">
                  <c:v>-0.26370044325366698</c:v>
                </c:pt>
                <c:pt idx="131">
                  <c:v>-0.29750865786425001</c:v>
                </c:pt>
                <c:pt idx="132">
                  <c:v>-0.355444449014794</c:v>
                </c:pt>
                <c:pt idx="133">
                  <c:v>-0.29368759092971403</c:v>
                </c:pt>
                <c:pt idx="134">
                  <c:v>-0.292343275547015</c:v>
                </c:pt>
                <c:pt idx="135">
                  <c:v>-0.38124315437909501</c:v>
                </c:pt>
                <c:pt idx="136">
                  <c:v>-0.32562270269409999</c:v>
                </c:pt>
                <c:pt idx="137">
                  <c:v>-0.30024905436926702</c:v>
                </c:pt>
                <c:pt idx="138">
                  <c:v>-0.350308231527801</c:v>
                </c:pt>
                <c:pt idx="139">
                  <c:v>-0.29945356325644301</c:v>
                </c:pt>
                <c:pt idx="140">
                  <c:v>-0.30615530544589697</c:v>
                </c:pt>
                <c:pt idx="141">
                  <c:v>-0.29143345540802101</c:v>
                </c:pt>
                <c:pt idx="142">
                  <c:v>-0.24406648638233999</c:v>
                </c:pt>
                <c:pt idx="143">
                  <c:v>-0.28750289851058602</c:v>
                </c:pt>
                <c:pt idx="144">
                  <c:v>-0.211506925163432</c:v>
                </c:pt>
                <c:pt idx="145">
                  <c:v>-0.261305855742969</c:v>
                </c:pt>
                <c:pt idx="146">
                  <c:v>-0.30040659318964802</c:v>
                </c:pt>
                <c:pt idx="147">
                  <c:v>-0.29914252091237598</c:v>
                </c:pt>
                <c:pt idx="148">
                  <c:v>-0.29566160879997699</c:v>
                </c:pt>
                <c:pt idx="149">
                  <c:v>-0.27167043569478699</c:v>
                </c:pt>
                <c:pt idx="150">
                  <c:v>-0.224584407304324</c:v>
                </c:pt>
                <c:pt idx="151">
                  <c:v>-0.28976101377201002</c:v>
                </c:pt>
                <c:pt idx="152">
                  <c:v>-0.22210700378353501</c:v>
                </c:pt>
                <c:pt idx="153">
                  <c:v>-0.275226205238981</c:v>
                </c:pt>
                <c:pt idx="154">
                  <c:v>-0.30597564017048301</c:v>
                </c:pt>
                <c:pt idx="155">
                  <c:v>-0.291537638993486</c:v>
                </c:pt>
                <c:pt idx="156">
                  <c:v>-0.34895148226747502</c:v>
                </c:pt>
                <c:pt idx="157">
                  <c:v>-0.25324386604520699</c:v>
                </c:pt>
                <c:pt idx="158">
                  <c:v>-0.27933122129111598</c:v>
                </c:pt>
                <c:pt idx="159">
                  <c:v>-0.25241295197409103</c:v>
                </c:pt>
                <c:pt idx="160">
                  <c:v>-0.333282239525094</c:v>
                </c:pt>
                <c:pt idx="161">
                  <c:v>-0.22924798222036799</c:v>
                </c:pt>
                <c:pt idx="162">
                  <c:v>-0.224698804970208</c:v>
                </c:pt>
                <c:pt idx="163">
                  <c:v>-0.204861989082572</c:v>
                </c:pt>
                <c:pt idx="164">
                  <c:v>-0.16861537865028201</c:v>
                </c:pt>
                <c:pt idx="165">
                  <c:v>-0.27895874585695601</c:v>
                </c:pt>
                <c:pt idx="166">
                  <c:v>-0.23029660573221999</c:v>
                </c:pt>
                <c:pt idx="167">
                  <c:v>-0.28590526243154102</c:v>
                </c:pt>
                <c:pt idx="168">
                  <c:v>-0.34484145890075102</c:v>
                </c:pt>
                <c:pt idx="169">
                  <c:v>-0.20577050119258899</c:v>
                </c:pt>
                <c:pt idx="170">
                  <c:v>-0.28499407102058499</c:v>
                </c:pt>
                <c:pt idx="171">
                  <c:v>-0.35656907778277502</c:v>
                </c:pt>
                <c:pt idx="172">
                  <c:v>-0.31430132346339401</c:v>
                </c:pt>
                <c:pt idx="173">
                  <c:v>-0.29041890536146397</c:v>
                </c:pt>
                <c:pt idx="174">
                  <c:v>-0.20997962859568201</c:v>
                </c:pt>
                <c:pt idx="175">
                  <c:v>-0.28285362873204301</c:v>
                </c:pt>
                <c:pt idx="176">
                  <c:v>-0.27191550641518403</c:v>
                </c:pt>
                <c:pt idx="177">
                  <c:v>-0.39211764719201703</c:v>
                </c:pt>
                <c:pt idx="178">
                  <c:v>-0.284000948058168</c:v>
                </c:pt>
                <c:pt idx="179">
                  <c:v>-0.33759567062660301</c:v>
                </c:pt>
                <c:pt idx="180">
                  <c:v>-0.28303937182143202</c:v>
                </c:pt>
                <c:pt idx="181">
                  <c:v>-0.24056650332527699</c:v>
                </c:pt>
                <c:pt idx="182">
                  <c:v>-0.28135361173753498</c:v>
                </c:pt>
                <c:pt idx="183">
                  <c:v>-0.26434707023939502</c:v>
                </c:pt>
                <c:pt idx="184">
                  <c:v>-0.35127403931061502</c:v>
                </c:pt>
                <c:pt idx="185">
                  <c:v>-0.26028294113361999</c:v>
                </c:pt>
                <c:pt idx="186">
                  <c:v>-0.30961301087453902</c:v>
                </c:pt>
                <c:pt idx="187">
                  <c:v>-0.20528114616620899</c:v>
                </c:pt>
                <c:pt idx="188">
                  <c:v>-0.24363945125617401</c:v>
                </c:pt>
                <c:pt idx="189">
                  <c:v>-0.261240127720899</c:v>
                </c:pt>
                <c:pt idx="190">
                  <c:v>-0.240621887431265</c:v>
                </c:pt>
                <c:pt idx="191">
                  <c:v>-0.20027195934216299</c:v>
                </c:pt>
                <c:pt idx="192">
                  <c:v>-0.29111907555351602</c:v>
                </c:pt>
                <c:pt idx="193">
                  <c:v>-0.31096450953619498</c:v>
                </c:pt>
                <c:pt idx="194">
                  <c:v>-0.300250599372478</c:v>
                </c:pt>
                <c:pt idx="195">
                  <c:v>-0.25780367683399702</c:v>
                </c:pt>
                <c:pt idx="196">
                  <c:v>-0.12829209453323401</c:v>
                </c:pt>
                <c:pt idx="197">
                  <c:v>-0.22842799641338599</c:v>
                </c:pt>
                <c:pt idx="198">
                  <c:v>-0.208720995353155</c:v>
                </c:pt>
                <c:pt idx="199">
                  <c:v>-0.26319488052882001</c:v>
                </c:pt>
                <c:pt idx="200">
                  <c:v>-0.24661528737365099</c:v>
                </c:pt>
                <c:pt idx="201">
                  <c:v>-0.23554458848922499</c:v>
                </c:pt>
                <c:pt idx="202">
                  <c:v>-0.25964466481980902</c:v>
                </c:pt>
                <c:pt idx="203">
                  <c:v>-0.212646340310294</c:v>
                </c:pt>
                <c:pt idx="204">
                  <c:v>-0.28739905041283298</c:v>
                </c:pt>
                <c:pt idx="205">
                  <c:v>-0.33955677550885399</c:v>
                </c:pt>
                <c:pt idx="206">
                  <c:v>-0.35929439872936603</c:v>
                </c:pt>
                <c:pt idx="207">
                  <c:v>-0.20786509059648101</c:v>
                </c:pt>
                <c:pt idx="208">
                  <c:v>-0.25682096069726401</c:v>
                </c:pt>
                <c:pt idx="209">
                  <c:v>-0.27358239574311299</c:v>
                </c:pt>
                <c:pt idx="210">
                  <c:v>-0.19223871352058</c:v>
                </c:pt>
                <c:pt idx="211">
                  <c:v>-0.35848192739053297</c:v>
                </c:pt>
                <c:pt idx="212">
                  <c:v>-0.22596533908035299</c:v>
                </c:pt>
                <c:pt idx="213">
                  <c:v>-0.26277992165326097</c:v>
                </c:pt>
                <c:pt idx="214">
                  <c:v>-0.228951965631259</c:v>
                </c:pt>
                <c:pt idx="215">
                  <c:v>-0.30038596759813901</c:v>
                </c:pt>
                <c:pt idx="216">
                  <c:v>-0.228598853391729</c:v>
                </c:pt>
                <c:pt idx="217">
                  <c:v>-0.278788620696445</c:v>
                </c:pt>
                <c:pt idx="218">
                  <c:v>-0.32767542084635998</c:v>
                </c:pt>
                <c:pt idx="219">
                  <c:v>-0.23710519323007101</c:v>
                </c:pt>
                <c:pt idx="220">
                  <c:v>-0.241986584987712</c:v>
                </c:pt>
                <c:pt idx="221">
                  <c:v>-0.28379511884102099</c:v>
                </c:pt>
                <c:pt idx="222">
                  <c:v>-0.25678462258745199</c:v>
                </c:pt>
                <c:pt idx="223">
                  <c:v>-0.16096014576790801</c:v>
                </c:pt>
                <c:pt idx="224">
                  <c:v>-0.17623178505373599</c:v>
                </c:pt>
                <c:pt idx="225">
                  <c:v>-0.19206101719985799</c:v>
                </c:pt>
                <c:pt idx="226">
                  <c:v>-0.25225849733746503</c:v>
                </c:pt>
                <c:pt idx="227">
                  <c:v>-0.28708090111349999</c:v>
                </c:pt>
                <c:pt idx="228">
                  <c:v>-0.270126097795791</c:v>
                </c:pt>
                <c:pt idx="229">
                  <c:v>-0.252286948751693</c:v>
                </c:pt>
                <c:pt idx="230">
                  <c:v>0.61005708099285205</c:v>
                </c:pt>
                <c:pt idx="231">
                  <c:v>0.64239621181126305</c:v>
                </c:pt>
                <c:pt idx="232">
                  <c:v>0.52646246891527904</c:v>
                </c:pt>
                <c:pt idx="233">
                  <c:v>0.62040540832062097</c:v>
                </c:pt>
                <c:pt idx="234">
                  <c:v>0.52357347540271004</c:v>
                </c:pt>
                <c:pt idx="235">
                  <c:v>0.51870616831344996</c:v>
                </c:pt>
                <c:pt idx="236">
                  <c:v>0.477908699391004</c:v>
                </c:pt>
                <c:pt idx="237">
                  <c:v>0.49461620159074698</c:v>
                </c:pt>
                <c:pt idx="238">
                  <c:v>0.47776109816875101</c:v>
                </c:pt>
                <c:pt idx="239">
                  <c:v>0.47624103190420503</c:v>
                </c:pt>
                <c:pt idx="240">
                  <c:v>0.46911283462729703</c:v>
                </c:pt>
                <c:pt idx="241">
                  <c:v>0.456203641051453</c:v>
                </c:pt>
                <c:pt idx="242">
                  <c:v>0.467911226538541</c:v>
                </c:pt>
                <c:pt idx="243">
                  <c:v>0.63477931278038102</c:v>
                </c:pt>
                <c:pt idx="244">
                  <c:v>0.43412510071551502</c:v>
                </c:pt>
                <c:pt idx="245">
                  <c:v>0.49843080064240702</c:v>
                </c:pt>
                <c:pt idx="246">
                  <c:v>0.52618053204432103</c:v>
                </c:pt>
                <c:pt idx="247">
                  <c:v>0.41906846326844199</c:v>
                </c:pt>
                <c:pt idx="248">
                  <c:v>0.45117066565692499</c:v>
                </c:pt>
                <c:pt idx="249">
                  <c:v>0.499225208087134</c:v>
                </c:pt>
                <c:pt idx="250">
                  <c:v>0.40516874864761698</c:v>
                </c:pt>
                <c:pt idx="251">
                  <c:v>0.48461551533525399</c:v>
                </c:pt>
                <c:pt idx="252">
                  <c:v>0.41532541325565098</c:v>
                </c:pt>
                <c:pt idx="253">
                  <c:v>0.37834108459388499</c:v>
                </c:pt>
                <c:pt idx="254">
                  <c:v>0.42903200463913099</c:v>
                </c:pt>
                <c:pt idx="255">
                  <c:v>0.462217711796643</c:v>
                </c:pt>
                <c:pt idx="256">
                  <c:v>0.45710198567826299</c:v>
                </c:pt>
                <c:pt idx="257">
                  <c:v>0.40669546165901499</c:v>
                </c:pt>
                <c:pt idx="258">
                  <c:v>0.44939381089641001</c:v>
                </c:pt>
                <c:pt idx="259">
                  <c:v>0.43093015704603599</c:v>
                </c:pt>
                <c:pt idx="260">
                  <c:v>0.42940151949838401</c:v>
                </c:pt>
                <c:pt idx="261">
                  <c:v>0.40234337643409301</c:v>
                </c:pt>
                <c:pt idx="262">
                  <c:v>0.40266623120010298</c:v>
                </c:pt>
                <c:pt idx="263">
                  <c:v>0.37287465658319402</c:v>
                </c:pt>
                <c:pt idx="264">
                  <c:v>0.42730833055499701</c:v>
                </c:pt>
                <c:pt idx="265">
                  <c:v>0.44511659822817801</c:v>
                </c:pt>
                <c:pt idx="266">
                  <c:v>0.45517135865311797</c:v>
                </c:pt>
                <c:pt idx="267">
                  <c:v>0.45090832852608398</c:v>
                </c:pt>
                <c:pt idx="268">
                  <c:v>0.43413520231767</c:v>
                </c:pt>
                <c:pt idx="269">
                  <c:v>0.40768586291770098</c:v>
                </c:pt>
                <c:pt idx="270">
                  <c:v>0.41919906129041101</c:v>
                </c:pt>
                <c:pt idx="271">
                  <c:v>0.446601773530859</c:v>
                </c:pt>
                <c:pt idx="272">
                  <c:v>0.42023887813777799</c:v>
                </c:pt>
                <c:pt idx="273">
                  <c:v>0.46761577498177498</c:v>
                </c:pt>
                <c:pt idx="274">
                  <c:v>0.37025150116362299</c:v>
                </c:pt>
                <c:pt idx="275">
                  <c:v>0.409537317512289</c:v>
                </c:pt>
                <c:pt idx="276">
                  <c:v>0.37413652228833799</c:v>
                </c:pt>
                <c:pt idx="277">
                  <c:v>0.386078362154126</c:v>
                </c:pt>
                <c:pt idx="278">
                  <c:v>0.37318758611611602</c:v>
                </c:pt>
                <c:pt idx="279">
                  <c:v>0.53529414131478104</c:v>
                </c:pt>
                <c:pt idx="280">
                  <c:v>0.37893859739553398</c:v>
                </c:pt>
                <c:pt idx="281">
                  <c:v>0.35997253855403599</c:v>
                </c:pt>
                <c:pt idx="282">
                  <c:v>0.348301802756742</c:v>
                </c:pt>
                <c:pt idx="283">
                  <c:v>0.34941558749971602</c:v>
                </c:pt>
                <c:pt idx="284">
                  <c:v>0.39067329108777399</c:v>
                </c:pt>
                <c:pt idx="285">
                  <c:v>0.36885811376495797</c:v>
                </c:pt>
                <c:pt idx="286">
                  <c:v>0.41060271730758502</c:v>
                </c:pt>
                <c:pt idx="287">
                  <c:v>0.39966482351393801</c:v>
                </c:pt>
                <c:pt idx="288">
                  <c:v>0.39348905115142901</c:v>
                </c:pt>
                <c:pt idx="289">
                  <c:v>0.41605400468942799</c:v>
                </c:pt>
                <c:pt idx="290">
                  <c:v>0.44537636436049699</c:v>
                </c:pt>
                <c:pt idx="291">
                  <c:v>0.41136473678670499</c:v>
                </c:pt>
                <c:pt idx="292">
                  <c:v>0.42814932578068798</c:v>
                </c:pt>
                <c:pt idx="293">
                  <c:v>0.33758379775013297</c:v>
                </c:pt>
                <c:pt idx="294">
                  <c:v>0.38018030680748299</c:v>
                </c:pt>
                <c:pt idx="295">
                  <c:v>0.41285231667785199</c:v>
                </c:pt>
                <c:pt idx="296">
                  <c:v>0.40814397913112399</c:v>
                </c:pt>
                <c:pt idx="297">
                  <c:v>0.43137414635245303</c:v>
                </c:pt>
                <c:pt idx="298">
                  <c:v>0.39296593345256198</c:v>
                </c:pt>
                <c:pt idx="299">
                  <c:v>0.42367820335777601</c:v>
                </c:pt>
                <c:pt idx="300">
                  <c:v>0.34737815676986</c:v>
                </c:pt>
                <c:pt idx="301">
                  <c:v>0.343460011687097</c:v>
                </c:pt>
                <c:pt idx="302">
                  <c:v>0.38338386530082402</c:v>
                </c:pt>
                <c:pt idx="303">
                  <c:v>0.37122343462150098</c:v>
                </c:pt>
                <c:pt idx="304">
                  <c:v>0.36747867506353898</c:v>
                </c:pt>
                <c:pt idx="305">
                  <c:v>0.41935510886685501</c:v>
                </c:pt>
                <c:pt idx="306">
                  <c:v>0.39126998339670399</c:v>
                </c:pt>
                <c:pt idx="307">
                  <c:v>0.48297524865473801</c:v>
                </c:pt>
                <c:pt idx="308">
                  <c:v>0.393899809727706</c:v>
                </c:pt>
                <c:pt idx="309">
                  <c:v>0.31816979725514599</c:v>
                </c:pt>
                <c:pt idx="310">
                  <c:v>0.36049941029913202</c:v>
                </c:pt>
                <c:pt idx="311">
                  <c:v>0.35934820907223802</c:v>
                </c:pt>
                <c:pt idx="312">
                  <c:v>0.383871824404387</c:v>
                </c:pt>
                <c:pt idx="313">
                  <c:v>0.411254414191774</c:v>
                </c:pt>
                <c:pt idx="314">
                  <c:v>0.39752800660620602</c:v>
                </c:pt>
                <c:pt idx="315">
                  <c:v>0.32449265467542399</c:v>
                </c:pt>
                <c:pt idx="316">
                  <c:v>0.37062247409568699</c:v>
                </c:pt>
                <c:pt idx="317">
                  <c:v>0.36667646522299102</c:v>
                </c:pt>
                <c:pt idx="318">
                  <c:v>0.35663702808451597</c:v>
                </c:pt>
                <c:pt idx="319">
                  <c:v>0.45798254029910601</c:v>
                </c:pt>
                <c:pt idx="320">
                  <c:v>0.39770546111392702</c:v>
                </c:pt>
                <c:pt idx="321">
                  <c:v>0.38967239985165297</c:v>
                </c:pt>
                <c:pt idx="322">
                  <c:v>0.33830934903464399</c:v>
                </c:pt>
                <c:pt idx="323">
                  <c:v>0.40421210433812399</c:v>
                </c:pt>
                <c:pt idx="324">
                  <c:v>0.38578196587142699</c:v>
                </c:pt>
                <c:pt idx="325">
                  <c:v>0.35640316561213797</c:v>
                </c:pt>
                <c:pt idx="326">
                  <c:v>0.36692499123922701</c:v>
                </c:pt>
                <c:pt idx="327">
                  <c:v>0.38364337199308701</c:v>
                </c:pt>
                <c:pt idx="328">
                  <c:v>0.44027128591342102</c:v>
                </c:pt>
                <c:pt idx="329">
                  <c:v>0.32214062960295697</c:v>
                </c:pt>
                <c:pt idx="330">
                  <c:v>0.33309708419026601</c:v>
                </c:pt>
                <c:pt idx="331">
                  <c:v>0.31189058757835703</c:v>
                </c:pt>
                <c:pt idx="332">
                  <c:v>0.32650078479029998</c:v>
                </c:pt>
                <c:pt idx="333">
                  <c:v>0.37179643199026402</c:v>
                </c:pt>
                <c:pt idx="334">
                  <c:v>0.33043064535657102</c:v>
                </c:pt>
                <c:pt idx="335">
                  <c:v>0.309796317188967</c:v>
                </c:pt>
                <c:pt idx="336">
                  <c:v>0.37747380910066303</c:v>
                </c:pt>
                <c:pt idx="337">
                  <c:v>0.26638324328547103</c:v>
                </c:pt>
                <c:pt idx="338">
                  <c:v>0.30827608979200999</c:v>
                </c:pt>
                <c:pt idx="339">
                  <c:v>0.39708238146976499</c:v>
                </c:pt>
                <c:pt idx="340">
                  <c:v>0.36053531940245998</c:v>
                </c:pt>
                <c:pt idx="341">
                  <c:v>0.35230812143104101</c:v>
                </c:pt>
                <c:pt idx="342">
                  <c:v>0.28342773040964198</c:v>
                </c:pt>
                <c:pt idx="343">
                  <c:v>0.30947569463746599</c:v>
                </c:pt>
                <c:pt idx="344">
                  <c:v>0.31577310648545698</c:v>
                </c:pt>
                <c:pt idx="345">
                  <c:v>0.325062310577728</c:v>
                </c:pt>
                <c:pt idx="346">
                  <c:v>0.275058920211806</c:v>
                </c:pt>
                <c:pt idx="347">
                  <c:v>0.37376056309571098</c:v>
                </c:pt>
                <c:pt idx="348">
                  <c:v>0.362895592463995</c:v>
                </c:pt>
                <c:pt idx="349">
                  <c:v>0.46993983809001699</c:v>
                </c:pt>
                <c:pt idx="350">
                  <c:v>0.295997778635048</c:v>
                </c:pt>
                <c:pt idx="351">
                  <c:v>0.43663113304364098</c:v>
                </c:pt>
                <c:pt idx="352">
                  <c:v>0.32583234252901999</c:v>
                </c:pt>
                <c:pt idx="353">
                  <c:v>0.42202598551440801</c:v>
                </c:pt>
                <c:pt idx="354">
                  <c:v>0.27739352672956902</c:v>
                </c:pt>
                <c:pt idx="355">
                  <c:v>0.29941726011369102</c:v>
                </c:pt>
                <c:pt idx="356">
                  <c:v>0.36914611160512401</c:v>
                </c:pt>
                <c:pt idx="357">
                  <c:v>0.29696409366395499</c:v>
                </c:pt>
                <c:pt idx="358">
                  <c:v>0.32537999467502898</c:v>
                </c:pt>
                <c:pt idx="359">
                  <c:v>0.30555289873552</c:v>
                </c:pt>
                <c:pt idx="360">
                  <c:v>0.36044553934815199</c:v>
                </c:pt>
                <c:pt idx="361">
                  <c:v>0.33126891177767298</c:v>
                </c:pt>
                <c:pt idx="362">
                  <c:v>0.34215208641347999</c:v>
                </c:pt>
                <c:pt idx="363">
                  <c:v>0.49593717533897602</c:v>
                </c:pt>
                <c:pt idx="364">
                  <c:v>0.31086422917053902</c:v>
                </c:pt>
                <c:pt idx="365">
                  <c:v>0.372867104421372</c:v>
                </c:pt>
                <c:pt idx="366">
                  <c:v>0.36821108967002703</c:v>
                </c:pt>
                <c:pt idx="367">
                  <c:v>0.47961372604868002</c:v>
                </c:pt>
                <c:pt idx="368">
                  <c:v>0.28616351223696201</c:v>
                </c:pt>
                <c:pt idx="369">
                  <c:v>0.345481469104508</c:v>
                </c:pt>
                <c:pt idx="370">
                  <c:v>0.305090314077267</c:v>
                </c:pt>
                <c:pt idx="371">
                  <c:v>0.26300008333277702</c:v>
                </c:pt>
                <c:pt idx="372">
                  <c:v>0.30355848297494198</c:v>
                </c:pt>
                <c:pt idx="373">
                  <c:v>0.31554001084641298</c:v>
                </c:pt>
                <c:pt idx="374">
                  <c:v>0.25705624464232701</c:v>
                </c:pt>
                <c:pt idx="375">
                  <c:v>0.31606409883622999</c:v>
                </c:pt>
                <c:pt idx="376">
                  <c:v>0.33128554996790099</c:v>
                </c:pt>
                <c:pt idx="377">
                  <c:v>0.309191477289531</c:v>
                </c:pt>
                <c:pt idx="378">
                  <c:v>0.40354593948214701</c:v>
                </c:pt>
                <c:pt idx="379">
                  <c:v>0.28916983483456798</c:v>
                </c:pt>
                <c:pt idx="380">
                  <c:v>0.29437357549708298</c:v>
                </c:pt>
                <c:pt idx="381">
                  <c:v>0.295313165357171</c:v>
                </c:pt>
                <c:pt idx="382">
                  <c:v>0.31450764238178602</c:v>
                </c:pt>
                <c:pt idx="383" formatCode="0.00E+00">
                  <c:v>-1.9475483393530901E-5</c:v>
                </c:pt>
                <c:pt idx="384" formatCode="0.00E+00">
                  <c:v>5.8815602777751797E-5</c:v>
                </c:pt>
                <c:pt idx="385">
                  <c:v>-2.0850991295730199E-4</c:v>
                </c:pt>
                <c:pt idx="386">
                  <c:v>-3.1620749985243997E-4</c:v>
                </c:pt>
                <c:pt idx="387">
                  <c:v>5.6582266238416998E-4</c:v>
                </c:pt>
                <c:pt idx="388">
                  <c:v>6.1395504534345296E-4</c:v>
                </c:pt>
                <c:pt idx="389">
                  <c:v>-6.0917093717775296E-4</c:v>
                </c:pt>
                <c:pt idx="390">
                  <c:v>-6.3705278731141998E-4</c:v>
                </c:pt>
                <c:pt idx="391">
                  <c:v>-6.2316465379699002E-4</c:v>
                </c:pt>
                <c:pt idx="392">
                  <c:v>-1.0444623167390099E-3</c:v>
                </c:pt>
                <c:pt idx="393">
                  <c:v>-9.0685931781806103E-4</c:v>
                </c:pt>
                <c:pt idx="394">
                  <c:v>-9.2772150090600196E-4</c:v>
                </c:pt>
                <c:pt idx="395">
                  <c:v>1.0683605565000899E-3</c:v>
                </c:pt>
                <c:pt idx="396">
                  <c:v>2.0782988263498901E-3</c:v>
                </c:pt>
                <c:pt idx="397">
                  <c:v>1.54270501280785E-3</c:v>
                </c:pt>
                <c:pt idx="398">
                  <c:v>-1.71440462194634E-3</c:v>
                </c:pt>
                <c:pt idx="399">
                  <c:v>-1.14450754312027E-3</c:v>
                </c:pt>
                <c:pt idx="400">
                  <c:v>1.8816578483643899E-3</c:v>
                </c:pt>
                <c:pt idx="401">
                  <c:v>2.0842345464399999E-3</c:v>
                </c:pt>
                <c:pt idx="402">
                  <c:v>1.9689106042147602E-3</c:v>
                </c:pt>
                <c:pt idx="403">
                  <c:v>-2.20524287862707E-3</c:v>
                </c:pt>
                <c:pt idx="404">
                  <c:v>2.0567564008703702E-3</c:v>
                </c:pt>
                <c:pt idx="405">
                  <c:v>3.2982261865898499E-3</c:v>
                </c:pt>
                <c:pt idx="406">
                  <c:v>-3.0886824663200201E-3</c:v>
                </c:pt>
                <c:pt idx="407">
                  <c:v>-2.6488619883835501E-3</c:v>
                </c:pt>
                <c:pt idx="408">
                  <c:v>-1.8633474860600999E-3</c:v>
                </c:pt>
                <c:pt idx="409">
                  <c:v>3.2038742640940802E-3</c:v>
                </c:pt>
                <c:pt idx="410">
                  <c:v>2.3259205083696298E-3</c:v>
                </c:pt>
                <c:pt idx="411">
                  <c:v>2.8672548975332101E-3</c:v>
                </c:pt>
                <c:pt idx="412">
                  <c:v>3.6076475954610401E-3</c:v>
                </c:pt>
                <c:pt idx="413">
                  <c:v>3.44525688619502E-3</c:v>
                </c:pt>
                <c:pt idx="414">
                  <c:v>3.8056457602897598E-3</c:v>
                </c:pt>
                <c:pt idx="415">
                  <c:v>3.8284586503968699E-3</c:v>
                </c:pt>
                <c:pt idx="416">
                  <c:v>3.6859210507583901E-3</c:v>
                </c:pt>
                <c:pt idx="417">
                  <c:v>4.3627943495278803E-3</c:v>
                </c:pt>
                <c:pt idx="418">
                  <c:v>3.78216066787491E-3</c:v>
                </c:pt>
                <c:pt idx="419">
                  <c:v>3.8316008781098402E-3</c:v>
                </c:pt>
                <c:pt idx="420">
                  <c:v>4.4949158302060701E-3</c:v>
                </c:pt>
                <c:pt idx="421">
                  <c:v>-4.6207631466647602E-3</c:v>
                </c:pt>
                <c:pt idx="422">
                  <c:v>4.3145241087605103E-3</c:v>
                </c:pt>
                <c:pt idx="423">
                  <c:v>3.9134705544285496E-3</c:v>
                </c:pt>
                <c:pt idx="424">
                  <c:v>-3.7376308009133101E-3</c:v>
                </c:pt>
                <c:pt idx="425">
                  <c:v>-4.2612846518407304E-3</c:v>
                </c:pt>
                <c:pt idx="426">
                  <c:v>-5.8472993293735703E-3</c:v>
                </c:pt>
                <c:pt idx="427">
                  <c:v>-5.5794004310968101E-3</c:v>
                </c:pt>
                <c:pt idx="428">
                  <c:v>-4.9224504360899099E-3</c:v>
                </c:pt>
                <c:pt idx="429">
                  <c:v>4.7761494578730896E-3</c:v>
                </c:pt>
                <c:pt idx="430">
                  <c:v>-5.9792561335124004E-3</c:v>
                </c:pt>
                <c:pt idx="431">
                  <c:v>-4.66865671560343E-3</c:v>
                </c:pt>
                <c:pt idx="432">
                  <c:v>-5.0481492314869E-3</c:v>
                </c:pt>
                <c:pt idx="433">
                  <c:v>-4.3795311144176697E-3</c:v>
                </c:pt>
                <c:pt idx="434">
                  <c:v>6.0771547493340501E-3</c:v>
                </c:pt>
                <c:pt idx="435">
                  <c:v>3.3143602658184802E-3</c:v>
                </c:pt>
                <c:pt idx="436">
                  <c:v>-6.1907404167138398E-3</c:v>
                </c:pt>
                <c:pt idx="437">
                  <c:v>-6.5325406073521199E-3</c:v>
                </c:pt>
                <c:pt idx="438">
                  <c:v>5.8088122943396204E-3</c:v>
                </c:pt>
                <c:pt idx="439">
                  <c:v>5.6689436582934901E-3</c:v>
                </c:pt>
                <c:pt idx="440">
                  <c:v>6.1445735278063797E-3</c:v>
                </c:pt>
                <c:pt idx="441">
                  <c:v>-5.0804755476020202E-3</c:v>
                </c:pt>
                <c:pt idx="442">
                  <c:v>4.2974955078491899E-3</c:v>
                </c:pt>
                <c:pt idx="443">
                  <c:v>5.2252063748661698E-3</c:v>
                </c:pt>
                <c:pt idx="444">
                  <c:v>-6.3942815904953496E-3</c:v>
                </c:pt>
                <c:pt idx="445">
                  <c:v>-5.1083111469371698E-3</c:v>
                </c:pt>
                <c:pt idx="446">
                  <c:v>7.18704148181865E-3</c:v>
                </c:pt>
                <c:pt idx="447">
                  <c:v>7.3490028346816297E-3</c:v>
                </c:pt>
                <c:pt idx="448">
                  <c:v>6.1929774053844601E-3</c:v>
                </c:pt>
                <c:pt idx="449">
                  <c:v>6.9155572326471898E-3</c:v>
                </c:pt>
                <c:pt idx="450">
                  <c:v>6.71291687587512E-3</c:v>
                </c:pt>
                <c:pt idx="451">
                  <c:v>-5.1987422041149403E-3</c:v>
                </c:pt>
                <c:pt idx="452">
                  <c:v>9.6694318294349799E-3</c:v>
                </c:pt>
                <c:pt idx="453">
                  <c:v>-7.0036867901264099E-3</c:v>
                </c:pt>
                <c:pt idx="454">
                  <c:v>8.4501684887600508E-3</c:v>
                </c:pt>
                <c:pt idx="455">
                  <c:v>-7.6473198990959198E-3</c:v>
                </c:pt>
                <c:pt idx="456">
                  <c:v>7.5851084975115798E-3</c:v>
                </c:pt>
                <c:pt idx="457">
                  <c:v>9.5154781829654197E-3</c:v>
                </c:pt>
                <c:pt idx="458">
                  <c:v>1.0279911032990301E-2</c:v>
                </c:pt>
                <c:pt idx="459">
                  <c:v>6.6317560055833497E-3</c:v>
                </c:pt>
                <c:pt idx="460">
                  <c:v>1.0076353827588201E-2</c:v>
                </c:pt>
                <c:pt idx="461">
                  <c:v>8.3438702414071302E-3</c:v>
                </c:pt>
                <c:pt idx="462">
                  <c:v>8.4644638177968998E-3</c:v>
                </c:pt>
                <c:pt idx="463">
                  <c:v>7.4114527214568203E-3</c:v>
                </c:pt>
                <c:pt idx="464">
                  <c:v>-8.2355338005021296E-3</c:v>
                </c:pt>
                <c:pt idx="465">
                  <c:v>8.5475140369511704E-3</c:v>
                </c:pt>
                <c:pt idx="466">
                  <c:v>-7.8938837366761393E-3</c:v>
                </c:pt>
                <c:pt idx="467">
                  <c:v>-9.9570377071230808E-3</c:v>
                </c:pt>
                <c:pt idx="468">
                  <c:v>-7.2734933076379002E-3</c:v>
                </c:pt>
                <c:pt idx="469">
                  <c:v>-7.5445076476954604E-3</c:v>
                </c:pt>
                <c:pt idx="470">
                  <c:v>-8.2546941142805606E-3</c:v>
                </c:pt>
                <c:pt idx="471">
                  <c:v>8.3874326036524408E-3</c:v>
                </c:pt>
                <c:pt idx="472">
                  <c:v>-1.1311456215860599E-2</c:v>
                </c:pt>
                <c:pt idx="473">
                  <c:v>1.0585845099033001E-2</c:v>
                </c:pt>
                <c:pt idx="474">
                  <c:v>9.7181164386168709E-3</c:v>
                </c:pt>
                <c:pt idx="475">
                  <c:v>-1.0499235014527E-2</c:v>
                </c:pt>
                <c:pt idx="476">
                  <c:v>9.4617141918684998E-3</c:v>
                </c:pt>
                <c:pt idx="477">
                  <c:v>1.0237194881253501E-2</c:v>
                </c:pt>
                <c:pt idx="478">
                  <c:v>1.0957128487648999E-2</c:v>
                </c:pt>
                <c:pt idx="479">
                  <c:v>-1.0979933221212299E-2</c:v>
                </c:pt>
                <c:pt idx="480">
                  <c:v>-1.06687079774857E-2</c:v>
                </c:pt>
                <c:pt idx="481">
                  <c:v>-9.2853342129465104E-3</c:v>
                </c:pt>
                <c:pt idx="482">
                  <c:v>1.1412736895548699E-2</c:v>
                </c:pt>
                <c:pt idx="483">
                  <c:v>1.17780564513015E-2</c:v>
                </c:pt>
                <c:pt idx="484">
                  <c:v>1.02658017794572E-2</c:v>
                </c:pt>
                <c:pt idx="485">
                  <c:v>-1.23211973928703E-2</c:v>
                </c:pt>
                <c:pt idx="486">
                  <c:v>-9.6714159041275307E-3</c:v>
                </c:pt>
                <c:pt idx="487">
                  <c:v>7.4854807629294298E-3</c:v>
                </c:pt>
                <c:pt idx="488">
                  <c:v>-1.1783651759902199E-2</c:v>
                </c:pt>
                <c:pt idx="489">
                  <c:v>-1.7239558556576801E-2</c:v>
                </c:pt>
                <c:pt idx="490">
                  <c:v>-1.47450905505449E-2</c:v>
                </c:pt>
                <c:pt idx="491">
                  <c:v>-1.0946375710086401E-2</c:v>
                </c:pt>
                <c:pt idx="492">
                  <c:v>9.4554772968769608E-3</c:v>
                </c:pt>
                <c:pt idx="493">
                  <c:v>-1.15350337478891E-2</c:v>
                </c:pt>
                <c:pt idx="494">
                  <c:v>-1.4075483484760299E-2</c:v>
                </c:pt>
                <c:pt idx="495">
                  <c:v>1.2824760188557599E-2</c:v>
                </c:pt>
                <c:pt idx="496">
                  <c:v>-7.0828810877862202E-3</c:v>
                </c:pt>
                <c:pt idx="497">
                  <c:v>-4.9516547223391796E-3</c:v>
                </c:pt>
                <c:pt idx="498">
                  <c:v>1.5448499142945001E-2</c:v>
                </c:pt>
                <c:pt idx="499">
                  <c:v>5.76972249875163E-3</c:v>
                </c:pt>
                <c:pt idx="500">
                  <c:v>-1.03340945940587E-2</c:v>
                </c:pt>
                <c:pt idx="501">
                  <c:v>-1.20470809409906E-2</c:v>
                </c:pt>
                <c:pt idx="502">
                  <c:v>1.18707331165511E-2</c:v>
                </c:pt>
                <c:pt idx="503">
                  <c:v>1.30866524559892E-2</c:v>
                </c:pt>
                <c:pt idx="504">
                  <c:v>-1.1955656634167399E-2</c:v>
                </c:pt>
                <c:pt idx="505">
                  <c:v>1.2223382959779899E-2</c:v>
                </c:pt>
                <c:pt idx="506">
                  <c:v>-6.4845575621914897E-3</c:v>
                </c:pt>
                <c:pt idx="507">
                  <c:v>-9.6307720990573397E-3</c:v>
                </c:pt>
                <c:pt idx="508">
                  <c:v>1.41261402626818E-2</c:v>
                </c:pt>
                <c:pt idx="509">
                  <c:v>-8.6446351591893695E-3</c:v>
                </c:pt>
                <c:pt idx="510">
                  <c:v>1.5605799784121299E-2</c:v>
                </c:pt>
                <c:pt idx="511">
                  <c:v>1.0129100575088999E-2</c:v>
                </c:pt>
                <c:pt idx="512">
                  <c:v>-1.0368972047705999E-2</c:v>
                </c:pt>
                <c:pt idx="513">
                  <c:v>-1.25026366652028E-2</c:v>
                </c:pt>
                <c:pt idx="514">
                  <c:v>-1.2156104451522799E-2</c:v>
                </c:pt>
                <c:pt idx="515">
                  <c:v>1.6251907726479099E-2</c:v>
                </c:pt>
                <c:pt idx="516">
                  <c:v>1.41562681941108E-2</c:v>
                </c:pt>
                <c:pt idx="517">
                  <c:v>-6.6472996643872802E-3</c:v>
                </c:pt>
                <c:pt idx="518">
                  <c:v>-1.39514842060762E-2</c:v>
                </c:pt>
                <c:pt idx="519">
                  <c:v>1.26350152669158E-2</c:v>
                </c:pt>
                <c:pt idx="520">
                  <c:v>-9.9141447076879999E-3</c:v>
                </c:pt>
                <c:pt idx="521">
                  <c:v>-1.3261598654912599E-2</c:v>
                </c:pt>
                <c:pt idx="522">
                  <c:v>-1.32660478230453E-2</c:v>
                </c:pt>
                <c:pt idx="523">
                  <c:v>1.6669401812857601E-2</c:v>
                </c:pt>
                <c:pt idx="524">
                  <c:v>-1.07566529158434E-2</c:v>
                </c:pt>
                <c:pt idx="525">
                  <c:v>-1.37682228712965E-2</c:v>
                </c:pt>
                <c:pt idx="526">
                  <c:v>1.3520475635255901E-2</c:v>
                </c:pt>
                <c:pt idx="527">
                  <c:v>1.30334118544099E-2</c:v>
                </c:pt>
                <c:pt idx="528">
                  <c:v>-1.2490302402855801E-2</c:v>
                </c:pt>
                <c:pt idx="529">
                  <c:v>1.22494181456208E-2</c:v>
                </c:pt>
                <c:pt idx="530">
                  <c:v>2.0922821112174202E-2</c:v>
                </c:pt>
                <c:pt idx="531">
                  <c:v>-1.2320034267747901E-2</c:v>
                </c:pt>
                <c:pt idx="532">
                  <c:v>-1.20780932278762E-2</c:v>
                </c:pt>
                <c:pt idx="533">
                  <c:v>1.47863794177282E-2</c:v>
                </c:pt>
                <c:pt idx="534">
                  <c:v>-1.41199817946847E-2</c:v>
                </c:pt>
                <c:pt idx="535">
                  <c:v>1.5977394969783398E-2</c:v>
                </c:pt>
                <c:pt idx="536">
                  <c:v>1.53042453809506E-2</c:v>
                </c:pt>
                <c:pt idx="537">
                  <c:v>-1.33467018973457E-2</c:v>
                </c:pt>
                <c:pt idx="538">
                  <c:v>1.69797426838782E-2</c:v>
                </c:pt>
                <c:pt idx="539">
                  <c:v>-1.46774233037961E-2</c:v>
                </c:pt>
                <c:pt idx="540">
                  <c:v>-1.3151827806758E-2</c:v>
                </c:pt>
                <c:pt idx="541">
                  <c:v>1.6298159647638699E-2</c:v>
                </c:pt>
                <c:pt idx="542">
                  <c:v>-1.18344085684245E-2</c:v>
                </c:pt>
                <c:pt idx="543">
                  <c:v>-1.4948269826982699E-2</c:v>
                </c:pt>
                <c:pt idx="544">
                  <c:v>1.7378179920784099E-2</c:v>
                </c:pt>
                <c:pt idx="545">
                  <c:v>-1.45979315408941E-2</c:v>
                </c:pt>
                <c:pt idx="546">
                  <c:v>-1.6063746141160601E-2</c:v>
                </c:pt>
                <c:pt idx="547">
                  <c:v>1.53175757532957E-2</c:v>
                </c:pt>
                <c:pt idx="548">
                  <c:v>1.6804196373440598E-2</c:v>
                </c:pt>
                <c:pt idx="549">
                  <c:v>-1.3935970109507E-2</c:v>
                </c:pt>
                <c:pt idx="550">
                  <c:v>-1.9745452960334298E-2</c:v>
                </c:pt>
                <c:pt idx="551">
                  <c:v>-1.64586882264421E-2</c:v>
                </c:pt>
                <c:pt idx="552">
                  <c:v>1.6841955732639202E-2</c:v>
                </c:pt>
                <c:pt idx="553">
                  <c:v>1.8473553995864402E-2</c:v>
                </c:pt>
                <c:pt idx="554">
                  <c:v>-2.47063854415593E-2</c:v>
                </c:pt>
                <c:pt idx="555">
                  <c:v>-1.5425981267857601E-2</c:v>
                </c:pt>
                <c:pt idx="556">
                  <c:v>1.2625015497823799E-2</c:v>
                </c:pt>
                <c:pt idx="557">
                  <c:v>-1.4218256967763999E-2</c:v>
                </c:pt>
                <c:pt idx="558">
                  <c:v>1.6652802636669201E-2</c:v>
                </c:pt>
                <c:pt idx="559">
                  <c:v>1.5250252091976901E-2</c:v>
                </c:pt>
                <c:pt idx="560">
                  <c:v>-1.6802135405324201E-2</c:v>
                </c:pt>
                <c:pt idx="561">
                  <c:v>2.1926851855793201E-2</c:v>
                </c:pt>
                <c:pt idx="562">
                  <c:v>1.73490902699187E-2</c:v>
                </c:pt>
                <c:pt idx="563">
                  <c:v>1.29299303913759E-2</c:v>
                </c:pt>
                <c:pt idx="564">
                  <c:v>1.84183131170455E-2</c:v>
                </c:pt>
                <c:pt idx="565">
                  <c:v>2.0555111092600602E-2</c:v>
                </c:pt>
                <c:pt idx="566">
                  <c:v>-1.49468437208081E-2</c:v>
                </c:pt>
                <c:pt idx="567">
                  <c:v>1.5989563616150702E-2</c:v>
                </c:pt>
                <c:pt idx="568">
                  <c:v>1.33440938827778E-2</c:v>
                </c:pt>
                <c:pt idx="569">
                  <c:v>-1.5802714259790698E-2</c:v>
                </c:pt>
                <c:pt idx="570">
                  <c:v>-1.81790274953403E-2</c:v>
                </c:pt>
                <c:pt idx="571">
                  <c:v>-1.5695566259404301E-2</c:v>
                </c:pt>
                <c:pt idx="572">
                  <c:v>1.31977972758543E-2</c:v>
                </c:pt>
                <c:pt idx="573">
                  <c:v>-2.9642075403864598E-2</c:v>
                </c:pt>
                <c:pt idx="574">
                  <c:v>1.6301371053967399E-2</c:v>
                </c:pt>
                <c:pt idx="575">
                  <c:v>-1.7836881519631899E-2</c:v>
                </c:pt>
                <c:pt idx="576">
                  <c:v>-1.8365659075545299E-2</c:v>
                </c:pt>
                <c:pt idx="577">
                  <c:v>-2.0172447476104801E-2</c:v>
                </c:pt>
                <c:pt idx="578">
                  <c:v>-3.04249275114729E-2</c:v>
                </c:pt>
                <c:pt idx="579">
                  <c:v>-1.8509511311343801E-2</c:v>
                </c:pt>
                <c:pt idx="580">
                  <c:v>3.2782872396268897E-2</c:v>
                </c:pt>
                <c:pt idx="581">
                  <c:v>1.7730115509171099E-2</c:v>
                </c:pt>
                <c:pt idx="582">
                  <c:v>1.9421177772082101E-2</c:v>
                </c:pt>
                <c:pt idx="583">
                  <c:v>-2.2988842810620799E-2</c:v>
                </c:pt>
                <c:pt idx="584">
                  <c:v>-2.17917180301327E-2</c:v>
                </c:pt>
                <c:pt idx="585">
                  <c:v>1.79747841722981E-2</c:v>
                </c:pt>
                <c:pt idx="586">
                  <c:v>1.8094581057098599E-2</c:v>
                </c:pt>
                <c:pt idx="587">
                  <c:v>1.73075452732117E-2</c:v>
                </c:pt>
                <c:pt idx="588">
                  <c:v>2.22244934176383E-2</c:v>
                </c:pt>
                <c:pt idx="589">
                  <c:v>-2.0989749507533201E-2</c:v>
                </c:pt>
                <c:pt idx="590">
                  <c:v>-1.9186893601300398E-2</c:v>
                </c:pt>
                <c:pt idx="591">
                  <c:v>-2.2814479430311899E-2</c:v>
                </c:pt>
                <c:pt idx="592">
                  <c:v>-1.8867201192512398E-2</c:v>
                </c:pt>
                <c:pt idx="593">
                  <c:v>-1.65020669760171E-2</c:v>
                </c:pt>
                <c:pt idx="594">
                  <c:v>-1.52224220950649E-2</c:v>
                </c:pt>
                <c:pt idx="595">
                  <c:v>-2.11411818349319E-2</c:v>
                </c:pt>
                <c:pt idx="596">
                  <c:v>-1.8014066000935101E-2</c:v>
                </c:pt>
                <c:pt idx="597">
                  <c:v>1.53385517860862E-2</c:v>
                </c:pt>
                <c:pt idx="598">
                  <c:v>-1.71692327588156E-2</c:v>
                </c:pt>
                <c:pt idx="599">
                  <c:v>-2.1891606147250602E-2</c:v>
                </c:pt>
                <c:pt idx="600">
                  <c:v>-2.3915019630229399E-2</c:v>
                </c:pt>
                <c:pt idx="601">
                  <c:v>1.9774447763825798E-2</c:v>
                </c:pt>
                <c:pt idx="602">
                  <c:v>2.16212094967442E-2</c:v>
                </c:pt>
                <c:pt idx="603">
                  <c:v>-1.69816163887609E-2</c:v>
                </c:pt>
                <c:pt idx="604">
                  <c:v>-2.77244515895133E-2</c:v>
                </c:pt>
                <c:pt idx="605">
                  <c:v>2.0553324105192301E-2</c:v>
                </c:pt>
                <c:pt idx="606">
                  <c:v>1.6574861697389299E-2</c:v>
                </c:pt>
                <c:pt idx="607">
                  <c:v>2.3872519231095301E-2</c:v>
                </c:pt>
                <c:pt idx="608">
                  <c:v>2.0372873508765401E-2</c:v>
                </c:pt>
                <c:pt idx="609">
                  <c:v>-1.6710624005549801E-2</c:v>
                </c:pt>
                <c:pt idx="610">
                  <c:v>2.5211114678040401E-2</c:v>
                </c:pt>
                <c:pt idx="611">
                  <c:v>-2.1383906121389899E-2</c:v>
                </c:pt>
                <c:pt idx="612">
                  <c:v>-2.16502579555174E-2</c:v>
                </c:pt>
                <c:pt idx="613">
                  <c:v>-2.0980060558444601E-2</c:v>
                </c:pt>
                <c:pt idx="614">
                  <c:v>-2.31789971596295E-2</c:v>
                </c:pt>
                <c:pt idx="615">
                  <c:v>2.1870388700419598E-2</c:v>
                </c:pt>
                <c:pt idx="616">
                  <c:v>1.7242664285687399E-2</c:v>
                </c:pt>
                <c:pt idx="617">
                  <c:v>2.4214773366891498E-2</c:v>
                </c:pt>
                <c:pt idx="618">
                  <c:v>-1.7666933661457499E-2</c:v>
                </c:pt>
                <c:pt idx="619">
                  <c:v>-1.8690960414465701E-2</c:v>
                </c:pt>
                <c:pt idx="620">
                  <c:v>1.7960672730793499E-2</c:v>
                </c:pt>
                <c:pt idx="621">
                  <c:v>-1.97231706958454E-2</c:v>
                </c:pt>
                <c:pt idx="622">
                  <c:v>-1.6743318850533599E-2</c:v>
                </c:pt>
                <c:pt idx="623">
                  <c:v>-2.0814300401574101E-2</c:v>
                </c:pt>
                <c:pt idx="624">
                  <c:v>-2.5220259807728899E-2</c:v>
                </c:pt>
                <c:pt idx="625">
                  <c:v>-2.4029280132809899E-2</c:v>
                </c:pt>
                <c:pt idx="626">
                  <c:v>-2.5147261102581898E-2</c:v>
                </c:pt>
                <c:pt idx="627">
                  <c:v>-1.8488374376078601E-2</c:v>
                </c:pt>
                <c:pt idx="628">
                  <c:v>2.6306415157664801E-2</c:v>
                </c:pt>
                <c:pt idx="629">
                  <c:v>2.3472731951131299E-2</c:v>
                </c:pt>
                <c:pt idx="630">
                  <c:v>-1.6595611089810499E-2</c:v>
                </c:pt>
                <c:pt idx="631">
                  <c:v>-1.8873473134990201E-2</c:v>
                </c:pt>
                <c:pt idx="632">
                  <c:v>2.3880769625633499E-2</c:v>
                </c:pt>
                <c:pt idx="633">
                  <c:v>-2.18100993031927E-2</c:v>
                </c:pt>
                <c:pt idx="634">
                  <c:v>2.6817656304282001E-2</c:v>
                </c:pt>
                <c:pt idx="635">
                  <c:v>2.3308828280492699E-2</c:v>
                </c:pt>
                <c:pt idx="636">
                  <c:v>1.9661523754673099E-2</c:v>
                </c:pt>
                <c:pt idx="637">
                  <c:v>2.17979584884542E-2</c:v>
                </c:pt>
                <c:pt idx="638">
                  <c:v>-2.7963081537765298E-2</c:v>
                </c:pt>
                <c:pt idx="639">
                  <c:v>2.1161731406819699E-2</c:v>
                </c:pt>
                <c:pt idx="640">
                  <c:v>2.39418526103614E-2</c:v>
                </c:pt>
                <c:pt idx="641">
                  <c:v>2.6381681410975199E-2</c:v>
                </c:pt>
                <c:pt idx="642">
                  <c:v>2.1906579012396898E-2</c:v>
                </c:pt>
                <c:pt idx="643">
                  <c:v>-2.0958793232185201E-2</c:v>
                </c:pt>
                <c:pt idx="644">
                  <c:v>2.5043164425328099E-2</c:v>
                </c:pt>
                <c:pt idx="645">
                  <c:v>1.7306789522953499E-2</c:v>
                </c:pt>
                <c:pt idx="646">
                  <c:v>2.3109629585624E-2</c:v>
                </c:pt>
                <c:pt idx="647">
                  <c:v>-2.4089055647470999E-2</c:v>
                </c:pt>
                <c:pt idx="648">
                  <c:v>2.2636416260876001E-2</c:v>
                </c:pt>
                <c:pt idx="649">
                  <c:v>-2.54900164484194E-2</c:v>
                </c:pt>
                <c:pt idx="650">
                  <c:v>-1.8775314029467499E-2</c:v>
                </c:pt>
                <c:pt idx="651">
                  <c:v>-2.1167887595366801E-2</c:v>
                </c:pt>
                <c:pt idx="652">
                  <c:v>2.8169652827757099E-2</c:v>
                </c:pt>
                <c:pt idx="653">
                  <c:v>2.5230530445326901E-2</c:v>
                </c:pt>
                <c:pt idx="654">
                  <c:v>-1.10926515632781E-2</c:v>
                </c:pt>
                <c:pt idx="655">
                  <c:v>2.5836099326280199E-2</c:v>
                </c:pt>
                <c:pt idx="656">
                  <c:v>2.9141766914963702E-2</c:v>
                </c:pt>
                <c:pt idx="657">
                  <c:v>3.0256079173613601E-2</c:v>
                </c:pt>
                <c:pt idx="658">
                  <c:v>-2.70501556565554E-2</c:v>
                </c:pt>
                <c:pt idx="659">
                  <c:v>-2.2352599510184899E-2</c:v>
                </c:pt>
                <c:pt idx="660">
                  <c:v>-2.9246924845162899E-2</c:v>
                </c:pt>
                <c:pt idx="661">
                  <c:v>-2.0858423527660399E-2</c:v>
                </c:pt>
                <c:pt idx="662">
                  <c:v>-2.8654840427328E-2</c:v>
                </c:pt>
                <c:pt idx="663">
                  <c:v>2.68896779609498E-2</c:v>
                </c:pt>
                <c:pt idx="664">
                  <c:v>-2.5998281144575398E-2</c:v>
                </c:pt>
                <c:pt idx="665">
                  <c:v>-1.6104975710694001E-2</c:v>
                </c:pt>
                <c:pt idx="666">
                  <c:v>-2.62146100539263E-2</c:v>
                </c:pt>
                <c:pt idx="667">
                  <c:v>3.2435079179180003E-2</c:v>
                </c:pt>
                <c:pt idx="668">
                  <c:v>-2.8693434904744599E-2</c:v>
                </c:pt>
                <c:pt idx="669">
                  <c:v>-2.7060775812996901E-2</c:v>
                </c:pt>
                <c:pt idx="670">
                  <c:v>-2.7301989482075802E-2</c:v>
                </c:pt>
                <c:pt idx="671">
                  <c:v>-2.3046128098623001E-2</c:v>
                </c:pt>
                <c:pt idx="672">
                  <c:v>2.1906576856379999E-2</c:v>
                </c:pt>
                <c:pt idx="673">
                  <c:v>1.93428958137788E-2</c:v>
                </c:pt>
                <c:pt idx="674">
                  <c:v>2.2127086675873701E-2</c:v>
                </c:pt>
                <c:pt idx="675">
                  <c:v>-3.3410267179877599E-2</c:v>
                </c:pt>
                <c:pt idx="676">
                  <c:v>-2.1294588813168199E-2</c:v>
                </c:pt>
                <c:pt idx="677">
                  <c:v>2.5947863874502399E-2</c:v>
                </c:pt>
                <c:pt idx="678">
                  <c:v>-2.7722504886209299E-2</c:v>
                </c:pt>
                <c:pt idx="679">
                  <c:v>-2.27766962764685E-2</c:v>
                </c:pt>
                <c:pt idx="680">
                  <c:v>-3.2012022971473E-2</c:v>
                </c:pt>
                <c:pt idx="681">
                  <c:v>3.02873568648479E-2</c:v>
                </c:pt>
                <c:pt idx="682">
                  <c:v>-2.73765973838851E-2</c:v>
                </c:pt>
                <c:pt idx="683">
                  <c:v>2.8612136686164701E-2</c:v>
                </c:pt>
                <c:pt idx="684">
                  <c:v>2.4146547091060601E-2</c:v>
                </c:pt>
                <c:pt idx="685">
                  <c:v>-2.56612041250023E-2</c:v>
                </c:pt>
                <c:pt idx="686">
                  <c:v>2.3990642828427299E-2</c:v>
                </c:pt>
                <c:pt idx="687">
                  <c:v>-3.0623553120113799E-2</c:v>
                </c:pt>
                <c:pt idx="688">
                  <c:v>-2.4524942605888299E-2</c:v>
                </c:pt>
                <c:pt idx="689">
                  <c:v>-3.0869734390598601E-2</c:v>
                </c:pt>
                <c:pt idx="690">
                  <c:v>-2.8826998540462698E-2</c:v>
                </c:pt>
                <c:pt idx="691">
                  <c:v>-2.8298923934855499E-2</c:v>
                </c:pt>
                <c:pt idx="692">
                  <c:v>3.1022061543987001E-2</c:v>
                </c:pt>
                <c:pt idx="693">
                  <c:v>2.9616851178636699E-2</c:v>
                </c:pt>
                <c:pt idx="694">
                  <c:v>3.1816758291037403E-2</c:v>
                </c:pt>
                <c:pt idx="695">
                  <c:v>-1.7995614590433799E-2</c:v>
                </c:pt>
                <c:pt idx="696">
                  <c:v>3.3779619260177002E-2</c:v>
                </c:pt>
                <c:pt idx="697">
                  <c:v>-3.5703439673451097E-2</c:v>
                </c:pt>
                <c:pt idx="698">
                  <c:v>1.79546412605626E-2</c:v>
                </c:pt>
                <c:pt idx="699">
                  <c:v>-3.0450529518843798E-2</c:v>
                </c:pt>
                <c:pt idx="700">
                  <c:v>2.9329003640529299E-2</c:v>
                </c:pt>
                <c:pt idx="701">
                  <c:v>3.7735859113801201E-2</c:v>
                </c:pt>
                <c:pt idx="702">
                  <c:v>4.29610695297604E-2</c:v>
                </c:pt>
                <c:pt idx="703">
                  <c:v>-3.8009369386869302E-2</c:v>
                </c:pt>
                <c:pt idx="704">
                  <c:v>2.5499113514280899E-2</c:v>
                </c:pt>
                <c:pt idx="705">
                  <c:v>4.0798758481127802E-2</c:v>
                </c:pt>
                <c:pt idx="706">
                  <c:v>3.4738095533536198E-2</c:v>
                </c:pt>
                <c:pt idx="707">
                  <c:v>4.3182735869282701E-2</c:v>
                </c:pt>
                <c:pt idx="708">
                  <c:v>3.09371467001044E-2</c:v>
                </c:pt>
                <c:pt idx="709">
                  <c:v>-3.2523880312038601E-2</c:v>
                </c:pt>
                <c:pt idx="710">
                  <c:v>2.92723359471792E-2</c:v>
                </c:pt>
                <c:pt idx="711">
                  <c:v>-2.94544797551889E-2</c:v>
                </c:pt>
                <c:pt idx="712">
                  <c:v>2.99790966747947E-2</c:v>
                </c:pt>
                <c:pt idx="713">
                  <c:v>-3.1187371007945001E-2</c:v>
                </c:pt>
                <c:pt idx="714">
                  <c:v>2.96361994613378E-2</c:v>
                </c:pt>
                <c:pt idx="715">
                  <c:v>-3.3376302879384201E-2</c:v>
                </c:pt>
                <c:pt idx="716">
                  <c:v>3.5795371477977699E-2</c:v>
                </c:pt>
                <c:pt idx="717">
                  <c:v>4.0484310206511401E-2</c:v>
                </c:pt>
                <c:pt idx="718">
                  <c:v>-2.56644969632411E-2</c:v>
                </c:pt>
                <c:pt idx="719">
                  <c:v>2.5138313186302299E-2</c:v>
                </c:pt>
                <c:pt idx="720">
                  <c:v>3.5255982685515802E-2</c:v>
                </c:pt>
                <c:pt idx="721">
                  <c:v>3.4101179738599399E-2</c:v>
                </c:pt>
                <c:pt idx="722">
                  <c:v>2.9958916690363002E-2</c:v>
                </c:pt>
                <c:pt idx="723">
                  <c:v>-3.2294755841067203E-2</c:v>
                </c:pt>
                <c:pt idx="724">
                  <c:v>2.51855985069298E-2</c:v>
                </c:pt>
                <c:pt idx="725">
                  <c:v>2.20921825662285E-2</c:v>
                </c:pt>
                <c:pt idx="726">
                  <c:v>3.43122870766778E-2</c:v>
                </c:pt>
                <c:pt idx="727">
                  <c:v>3.52093391181416E-2</c:v>
                </c:pt>
                <c:pt idx="728">
                  <c:v>-1.9005083223404901E-2</c:v>
                </c:pt>
                <c:pt idx="729">
                  <c:v>4.96309277799339E-2</c:v>
                </c:pt>
                <c:pt idx="730">
                  <c:v>-3.5968733400696097E-2</c:v>
                </c:pt>
                <c:pt idx="731">
                  <c:v>-2.6346869765816999E-2</c:v>
                </c:pt>
                <c:pt idx="732">
                  <c:v>3.2421458258615102E-2</c:v>
                </c:pt>
                <c:pt idx="733">
                  <c:v>2.47957509959458E-2</c:v>
                </c:pt>
                <c:pt idx="734">
                  <c:v>3.1646087321721798E-2</c:v>
                </c:pt>
                <c:pt idx="735">
                  <c:v>3.05962788753079E-2</c:v>
                </c:pt>
                <c:pt idx="736">
                  <c:v>3.5298104561508697E-2</c:v>
                </c:pt>
                <c:pt idx="737">
                  <c:v>-2.6011439111000501E-2</c:v>
                </c:pt>
                <c:pt idx="738">
                  <c:v>3.3916591200137902E-2</c:v>
                </c:pt>
                <c:pt idx="739">
                  <c:v>3.9222105542878E-2</c:v>
                </c:pt>
                <c:pt idx="740">
                  <c:v>3.4504145633125198E-2</c:v>
                </c:pt>
                <c:pt idx="741">
                  <c:v>3.3920923869656103E-2</c:v>
                </c:pt>
                <c:pt idx="742">
                  <c:v>-1.9018534173504201E-2</c:v>
                </c:pt>
                <c:pt idx="743">
                  <c:v>2.53901580000334E-2</c:v>
                </c:pt>
                <c:pt idx="744">
                  <c:v>-2.73538725113813E-2</c:v>
                </c:pt>
                <c:pt idx="745">
                  <c:v>-3.3497803484334801E-2</c:v>
                </c:pt>
                <c:pt idx="746">
                  <c:v>3.86126487791471E-2</c:v>
                </c:pt>
                <c:pt idx="747">
                  <c:v>3.2805950016685098E-2</c:v>
                </c:pt>
                <c:pt idx="748">
                  <c:v>3.6696585314331599E-2</c:v>
                </c:pt>
                <c:pt idx="749">
                  <c:v>-4.0203870511121099E-2</c:v>
                </c:pt>
                <c:pt idx="750">
                  <c:v>-3.1106378904926998E-2</c:v>
                </c:pt>
                <c:pt idx="751">
                  <c:v>-3.6869541921559203E-2</c:v>
                </c:pt>
                <c:pt idx="752">
                  <c:v>3.3019283386627199E-2</c:v>
                </c:pt>
                <c:pt idx="753">
                  <c:v>-3.5233896038443097E-2</c:v>
                </c:pt>
                <c:pt idx="754">
                  <c:v>-3.6834598184915301E-2</c:v>
                </c:pt>
                <c:pt idx="755">
                  <c:v>2.99717523562248E-2</c:v>
                </c:pt>
                <c:pt idx="756">
                  <c:v>3.8707112644449697E-2</c:v>
                </c:pt>
                <c:pt idx="757">
                  <c:v>3.0202801010426501E-2</c:v>
                </c:pt>
                <c:pt idx="758">
                  <c:v>3.3852351576772702E-2</c:v>
                </c:pt>
                <c:pt idx="759">
                  <c:v>2.15151809502339E-2</c:v>
                </c:pt>
                <c:pt idx="760">
                  <c:v>3.5781794921000698E-2</c:v>
                </c:pt>
                <c:pt idx="761">
                  <c:v>-3.11627333275858E-2</c:v>
                </c:pt>
                <c:pt idx="762">
                  <c:v>3.5251292847041003E-2</c:v>
                </c:pt>
                <c:pt idx="763">
                  <c:v>-3.4725336536840901E-2</c:v>
                </c:pt>
                <c:pt idx="764">
                  <c:v>3.3658073708372198E-2</c:v>
                </c:pt>
                <c:pt idx="765">
                  <c:v>3.8235630514200501E-2</c:v>
                </c:pt>
                <c:pt idx="766">
                  <c:v>5.3069652874963E-2</c:v>
                </c:pt>
                <c:pt idx="767">
                  <c:v>-3.5734784333921799E-2</c:v>
                </c:pt>
                <c:pt idx="768">
                  <c:v>4.3320367826728302E-2</c:v>
                </c:pt>
                <c:pt idx="769">
                  <c:v>-3.6958398899223401E-2</c:v>
                </c:pt>
                <c:pt idx="770">
                  <c:v>-4.1946484617430703E-2</c:v>
                </c:pt>
                <c:pt idx="771">
                  <c:v>-3.6088673610596797E-2</c:v>
                </c:pt>
                <c:pt idx="772">
                  <c:v>-2.5789478701495901E-2</c:v>
                </c:pt>
                <c:pt idx="773">
                  <c:v>4.3324701454845599E-2</c:v>
                </c:pt>
                <c:pt idx="774">
                  <c:v>2.5221753613209202E-2</c:v>
                </c:pt>
                <c:pt idx="775">
                  <c:v>-4.3764608492151399E-2</c:v>
                </c:pt>
                <c:pt idx="776">
                  <c:v>4.0150482343790497E-2</c:v>
                </c:pt>
                <c:pt idx="777">
                  <c:v>3.7914104692727199E-2</c:v>
                </c:pt>
                <c:pt idx="778">
                  <c:v>4.1426621302203898E-2</c:v>
                </c:pt>
                <c:pt idx="779">
                  <c:v>-4.00482126929105E-2</c:v>
                </c:pt>
                <c:pt idx="780">
                  <c:v>-3.2728608688741702E-2</c:v>
                </c:pt>
                <c:pt idx="781">
                  <c:v>-4.2294605084721597E-2</c:v>
                </c:pt>
                <c:pt idx="782">
                  <c:v>4.2396636808920099E-2</c:v>
                </c:pt>
                <c:pt idx="783">
                  <c:v>4.0320061934927501E-2</c:v>
                </c:pt>
                <c:pt idx="784">
                  <c:v>-3.2977702526972297E-2</c:v>
                </c:pt>
                <c:pt idx="785">
                  <c:v>3.6785331990772198E-2</c:v>
                </c:pt>
                <c:pt idx="786">
                  <c:v>-4.55133684362031E-2</c:v>
                </c:pt>
                <c:pt idx="787">
                  <c:v>4.5556016448272903E-2</c:v>
                </c:pt>
                <c:pt idx="788">
                  <c:v>4.4003268520298101E-2</c:v>
                </c:pt>
                <c:pt idx="789">
                  <c:v>4.2332991597554499E-2</c:v>
                </c:pt>
                <c:pt idx="790">
                  <c:v>3.4936790234609397E-2</c:v>
                </c:pt>
                <c:pt idx="791">
                  <c:v>-3.1987316189079698E-2</c:v>
                </c:pt>
                <c:pt idx="792">
                  <c:v>-4.54557477455537E-2</c:v>
                </c:pt>
                <c:pt idx="793">
                  <c:v>3.31009659794715E-2</c:v>
                </c:pt>
                <c:pt idx="794">
                  <c:v>3.9095220120450698E-2</c:v>
                </c:pt>
                <c:pt idx="795">
                  <c:v>-4.81983115493358E-2</c:v>
                </c:pt>
                <c:pt idx="796">
                  <c:v>-3.8232011678354001E-2</c:v>
                </c:pt>
                <c:pt idx="797">
                  <c:v>3.6907936901585003E-2</c:v>
                </c:pt>
                <c:pt idx="798">
                  <c:v>-4.18480086472112E-2</c:v>
                </c:pt>
                <c:pt idx="799">
                  <c:v>-4.5514635786360599E-2</c:v>
                </c:pt>
                <c:pt idx="800">
                  <c:v>3.9324856539986998E-2</c:v>
                </c:pt>
                <c:pt idx="801">
                  <c:v>2.10063064827893E-2</c:v>
                </c:pt>
                <c:pt idx="802">
                  <c:v>-5.2913471285499197E-2</c:v>
                </c:pt>
                <c:pt idx="803">
                  <c:v>-3.2822851745229399E-2</c:v>
                </c:pt>
                <c:pt idx="804">
                  <c:v>3.0079492835139901E-2</c:v>
                </c:pt>
                <c:pt idx="805">
                  <c:v>-3.5423117212721199E-2</c:v>
                </c:pt>
                <c:pt idx="806">
                  <c:v>3.8837406418938202E-2</c:v>
                </c:pt>
                <c:pt idx="807">
                  <c:v>-1.80027752512197E-2</c:v>
                </c:pt>
                <c:pt idx="808">
                  <c:v>4.2087215982329097E-2</c:v>
                </c:pt>
                <c:pt idx="809">
                  <c:v>3.02908194487563E-2</c:v>
                </c:pt>
                <c:pt idx="810">
                  <c:v>4.2738415312382899E-2</c:v>
                </c:pt>
                <c:pt idx="811">
                  <c:v>3.7943488556154398E-2</c:v>
                </c:pt>
                <c:pt idx="812">
                  <c:v>5.0913932645645699E-2</c:v>
                </c:pt>
                <c:pt idx="813">
                  <c:v>-4.5564335717369099E-2</c:v>
                </c:pt>
                <c:pt idx="814">
                  <c:v>4.5563119747203701E-2</c:v>
                </c:pt>
                <c:pt idx="815">
                  <c:v>5.0501672303085901E-2</c:v>
                </c:pt>
                <c:pt idx="816">
                  <c:v>-4.5945551937301203E-2</c:v>
                </c:pt>
                <c:pt idx="817">
                  <c:v>3.9540033079202598E-2</c:v>
                </c:pt>
                <c:pt idx="818">
                  <c:v>-4.3778419080679698E-2</c:v>
                </c:pt>
                <c:pt idx="819">
                  <c:v>3.9585300985603797E-2</c:v>
                </c:pt>
                <c:pt idx="820">
                  <c:v>-4.1274698998922402E-2</c:v>
                </c:pt>
                <c:pt idx="821">
                  <c:v>-3.4041935137864E-2</c:v>
                </c:pt>
                <c:pt idx="822">
                  <c:v>3.87090606902342E-2</c:v>
                </c:pt>
                <c:pt idx="823">
                  <c:v>-3.9422978936953602E-2</c:v>
                </c:pt>
                <c:pt idx="824">
                  <c:v>3.9946980768889598E-2</c:v>
                </c:pt>
                <c:pt idx="825">
                  <c:v>4.3126845735303003E-2</c:v>
                </c:pt>
                <c:pt idx="826">
                  <c:v>-3.9941383743777099E-2</c:v>
                </c:pt>
                <c:pt idx="827">
                  <c:v>4.73391037999812E-2</c:v>
                </c:pt>
                <c:pt idx="828">
                  <c:v>4.4719489299323997E-2</c:v>
                </c:pt>
                <c:pt idx="829">
                  <c:v>-4.0252921172235501E-2</c:v>
                </c:pt>
                <c:pt idx="830">
                  <c:v>3.5999764029271998E-2</c:v>
                </c:pt>
                <c:pt idx="831">
                  <c:v>-4.5270165918569603E-2</c:v>
                </c:pt>
                <c:pt idx="832">
                  <c:v>5.3617370643515398E-2</c:v>
                </c:pt>
                <c:pt idx="833">
                  <c:v>3.9424034565039602E-2</c:v>
                </c:pt>
                <c:pt idx="834">
                  <c:v>4.46614418711049E-2</c:v>
                </c:pt>
                <c:pt idx="835">
                  <c:v>4.39967003080265E-2</c:v>
                </c:pt>
                <c:pt idx="836">
                  <c:v>-3.8702864848198001E-2</c:v>
                </c:pt>
                <c:pt idx="837">
                  <c:v>-3.7200643260340602E-2</c:v>
                </c:pt>
                <c:pt idx="838">
                  <c:v>-3.8589902253764803E-2</c:v>
                </c:pt>
                <c:pt idx="839">
                  <c:v>-3.5067437177812001E-2</c:v>
                </c:pt>
                <c:pt idx="840">
                  <c:v>3.5844001002758898E-2</c:v>
                </c:pt>
                <c:pt idx="841">
                  <c:v>3.8620531199165802E-2</c:v>
                </c:pt>
                <c:pt idx="842">
                  <c:v>5.0201729887951602E-2</c:v>
                </c:pt>
                <c:pt idx="843">
                  <c:v>-4.4863478498071901E-2</c:v>
                </c:pt>
                <c:pt idx="844">
                  <c:v>-3.2022451150068298E-2</c:v>
                </c:pt>
                <c:pt idx="845">
                  <c:v>4.1876751784198897E-2</c:v>
                </c:pt>
                <c:pt idx="846">
                  <c:v>-3.6567008745699597E-2</c:v>
                </c:pt>
                <c:pt idx="847">
                  <c:v>-4.3453315844566E-2</c:v>
                </c:pt>
                <c:pt idx="848">
                  <c:v>4.5710118294544202E-2</c:v>
                </c:pt>
                <c:pt idx="849">
                  <c:v>4.6634044192938803E-2</c:v>
                </c:pt>
                <c:pt idx="850">
                  <c:v>5.1668378557093303E-2</c:v>
                </c:pt>
                <c:pt idx="851">
                  <c:v>-2.7526781493272701E-2</c:v>
                </c:pt>
                <c:pt idx="852">
                  <c:v>4.6018125255295902E-2</c:v>
                </c:pt>
                <c:pt idx="853">
                  <c:v>4.5451555998285702E-2</c:v>
                </c:pt>
                <c:pt idx="854">
                  <c:v>4.3362306488456098E-2</c:v>
                </c:pt>
                <c:pt idx="855">
                  <c:v>6.4079135314832503E-2</c:v>
                </c:pt>
                <c:pt idx="856">
                  <c:v>4.5533935676748599E-2</c:v>
                </c:pt>
                <c:pt idx="857">
                  <c:v>3.2987445599579002E-2</c:v>
                </c:pt>
                <c:pt idx="858">
                  <c:v>4.69202746284045E-2</c:v>
                </c:pt>
                <c:pt idx="859">
                  <c:v>-3.1601176173040701E-2</c:v>
                </c:pt>
                <c:pt idx="860">
                  <c:v>4.8301202178930899E-2</c:v>
                </c:pt>
                <c:pt idx="861">
                  <c:v>4.0261785031717102E-2</c:v>
                </c:pt>
                <c:pt idx="862">
                  <c:v>-4.82256371688548E-2</c:v>
                </c:pt>
                <c:pt idx="863">
                  <c:v>4.4111462219496703E-2</c:v>
                </c:pt>
                <c:pt idx="864">
                  <c:v>-4.2250610181067599E-2</c:v>
                </c:pt>
                <c:pt idx="865">
                  <c:v>4.4083318010462703E-2</c:v>
                </c:pt>
                <c:pt idx="866">
                  <c:v>3.69834407343161E-2</c:v>
                </c:pt>
                <c:pt idx="867">
                  <c:v>-5.1191767609832399E-2</c:v>
                </c:pt>
                <c:pt idx="868">
                  <c:v>4.4427937735215597E-2</c:v>
                </c:pt>
                <c:pt idx="869">
                  <c:v>-2.3085738160112002E-2</c:v>
                </c:pt>
                <c:pt idx="870">
                  <c:v>-4.5234105368643203E-2</c:v>
                </c:pt>
                <c:pt idx="871">
                  <c:v>-3.73444043757373E-2</c:v>
                </c:pt>
                <c:pt idx="872">
                  <c:v>-4.1892476407921098E-2</c:v>
                </c:pt>
                <c:pt idx="873">
                  <c:v>4.4103893724424997E-2</c:v>
                </c:pt>
                <c:pt idx="874">
                  <c:v>-3.4088767152714299E-2</c:v>
                </c:pt>
                <c:pt idx="875">
                  <c:v>5.38673522679676E-2</c:v>
                </c:pt>
                <c:pt idx="876">
                  <c:v>-4.1450333807933198E-2</c:v>
                </c:pt>
                <c:pt idx="877">
                  <c:v>-4.2381273999732801E-2</c:v>
                </c:pt>
                <c:pt idx="878">
                  <c:v>-3.2478781575103699E-2</c:v>
                </c:pt>
                <c:pt idx="879">
                  <c:v>5.3114798674784497E-2</c:v>
                </c:pt>
                <c:pt idx="880">
                  <c:v>-3.7258825338991899E-2</c:v>
                </c:pt>
                <c:pt idx="881">
                  <c:v>4.9183640160738298E-2</c:v>
                </c:pt>
                <c:pt idx="882">
                  <c:v>3.9995228568427597E-2</c:v>
                </c:pt>
                <c:pt idx="883">
                  <c:v>4.1144059679936999E-2</c:v>
                </c:pt>
                <c:pt idx="884">
                  <c:v>5.2911686744732199E-2</c:v>
                </c:pt>
                <c:pt idx="885">
                  <c:v>-4.0382233909846597E-2</c:v>
                </c:pt>
                <c:pt idx="886">
                  <c:v>-4.51345030300652E-2</c:v>
                </c:pt>
                <c:pt idx="887">
                  <c:v>5.0964173679326298E-2</c:v>
                </c:pt>
                <c:pt idx="888">
                  <c:v>-4.0003694943412403E-2</c:v>
                </c:pt>
                <c:pt idx="889">
                  <c:v>4.7882430264328299E-2</c:v>
                </c:pt>
                <c:pt idx="890">
                  <c:v>-5.0138561912327601E-2</c:v>
                </c:pt>
                <c:pt idx="891">
                  <c:v>4.4431105078849002E-2</c:v>
                </c:pt>
                <c:pt idx="892">
                  <c:v>4.4997907361513101E-2</c:v>
                </c:pt>
                <c:pt idx="893">
                  <c:v>4.3594880885532199E-2</c:v>
                </c:pt>
                <c:pt idx="894">
                  <c:v>-4.8807413342424E-2</c:v>
                </c:pt>
                <c:pt idx="895">
                  <c:v>4.7072351275486299E-2</c:v>
                </c:pt>
                <c:pt idx="896">
                  <c:v>-3.9627676699884901E-2</c:v>
                </c:pt>
                <c:pt idx="897">
                  <c:v>4.4183780696673898E-2</c:v>
                </c:pt>
                <c:pt idx="898">
                  <c:v>4.8309996702043903E-2</c:v>
                </c:pt>
                <c:pt idx="899">
                  <c:v>4.7905088253473498E-2</c:v>
                </c:pt>
                <c:pt idx="900">
                  <c:v>-4.74107292661584E-2</c:v>
                </c:pt>
                <c:pt idx="901">
                  <c:v>4.4902407844925898E-2</c:v>
                </c:pt>
                <c:pt idx="902">
                  <c:v>3.62721644351525E-2</c:v>
                </c:pt>
                <c:pt idx="903">
                  <c:v>-4.3047982444163302E-2</c:v>
                </c:pt>
                <c:pt idx="904">
                  <c:v>-5.0582454340071803E-2</c:v>
                </c:pt>
                <c:pt idx="905">
                  <c:v>-1.87725246120387E-2</c:v>
                </c:pt>
                <c:pt idx="906">
                  <c:v>-5.6338848156562198E-2</c:v>
                </c:pt>
                <c:pt idx="907">
                  <c:v>5.1114752653992401E-2</c:v>
                </c:pt>
                <c:pt idx="908">
                  <c:v>-3.4132417559263203E-2</c:v>
                </c:pt>
                <c:pt idx="909">
                  <c:v>4.4673416714196203E-2</c:v>
                </c:pt>
                <c:pt idx="910">
                  <c:v>4.7682943397154301E-2</c:v>
                </c:pt>
                <c:pt idx="911">
                  <c:v>5.1778020628257398E-2</c:v>
                </c:pt>
                <c:pt idx="912">
                  <c:v>-4.8276025282037602E-2</c:v>
                </c:pt>
                <c:pt idx="913">
                  <c:v>-4.7630749794138998E-2</c:v>
                </c:pt>
                <c:pt idx="914">
                  <c:v>4.6520368190628401E-2</c:v>
                </c:pt>
                <c:pt idx="915">
                  <c:v>4.9409327531237897E-2</c:v>
                </c:pt>
                <c:pt idx="916">
                  <c:v>4.8571310301091103E-2</c:v>
                </c:pt>
                <c:pt idx="917">
                  <c:v>-4.1727411710127699E-2</c:v>
                </c:pt>
                <c:pt idx="918">
                  <c:v>-4.6572609767309897E-2</c:v>
                </c:pt>
                <c:pt idx="919">
                  <c:v>5.39401096446036E-2</c:v>
                </c:pt>
                <c:pt idx="920">
                  <c:v>5.0541385846432599E-2</c:v>
                </c:pt>
                <c:pt idx="921">
                  <c:v>-5.2518470534009903E-2</c:v>
                </c:pt>
                <c:pt idx="922">
                  <c:v>-5.2243653355380899E-2</c:v>
                </c:pt>
                <c:pt idx="923">
                  <c:v>5.2908124038123901E-2</c:v>
                </c:pt>
                <c:pt idx="924">
                  <c:v>-5.4886242383470701E-2</c:v>
                </c:pt>
                <c:pt idx="925">
                  <c:v>-5.6298120367009097E-2</c:v>
                </c:pt>
                <c:pt idx="926">
                  <c:v>3.5943214485316399E-2</c:v>
                </c:pt>
                <c:pt idx="927">
                  <c:v>-4.2593527912010598E-2</c:v>
                </c:pt>
                <c:pt idx="928">
                  <c:v>3.4190951883194397E-2</c:v>
                </c:pt>
                <c:pt idx="929">
                  <c:v>5.7831105310584698E-2</c:v>
                </c:pt>
                <c:pt idx="930">
                  <c:v>5.2330332816722502E-2</c:v>
                </c:pt>
                <c:pt idx="931">
                  <c:v>4.99384963614826E-2</c:v>
                </c:pt>
                <c:pt idx="932">
                  <c:v>5.4509654252666399E-2</c:v>
                </c:pt>
                <c:pt idx="933">
                  <c:v>5.2739380385496297E-2</c:v>
                </c:pt>
                <c:pt idx="934">
                  <c:v>-4.8004038270207897E-2</c:v>
                </c:pt>
                <c:pt idx="935">
                  <c:v>-5.1760399565445002E-2</c:v>
                </c:pt>
                <c:pt idx="936">
                  <c:v>-4.2759547705817802E-2</c:v>
                </c:pt>
                <c:pt idx="937">
                  <c:v>5.10560076889401E-2</c:v>
                </c:pt>
                <c:pt idx="938">
                  <c:v>-5.43896576324501E-2</c:v>
                </c:pt>
                <c:pt idx="939">
                  <c:v>4.8180988067341703E-2</c:v>
                </c:pt>
                <c:pt idx="940">
                  <c:v>-5.8726232593930297E-2</c:v>
                </c:pt>
                <c:pt idx="941">
                  <c:v>4.8941028281502201E-2</c:v>
                </c:pt>
                <c:pt idx="942">
                  <c:v>-4.7561147894173698E-2</c:v>
                </c:pt>
                <c:pt idx="943">
                  <c:v>6.33972064844361E-2</c:v>
                </c:pt>
                <c:pt idx="944">
                  <c:v>-5.7441539932556698E-2</c:v>
                </c:pt>
                <c:pt idx="945">
                  <c:v>-4.1492890461889601E-2</c:v>
                </c:pt>
                <c:pt idx="946">
                  <c:v>5.7326558782155999E-2</c:v>
                </c:pt>
                <c:pt idx="947">
                  <c:v>3.7050741139705301E-2</c:v>
                </c:pt>
                <c:pt idx="948">
                  <c:v>-3.1803688228419703E-2</c:v>
                </c:pt>
                <c:pt idx="949">
                  <c:v>5.1459882929752003E-2</c:v>
                </c:pt>
                <c:pt idx="950">
                  <c:v>-5.7348397729991202E-2</c:v>
                </c:pt>
                <c:pt idx="951">
                  <c:v>-5.7968258903827799E-2</c:v>
                </c:pt>
                <c:pt idx="952">
                  <c:v>-5.8029424838385003E-2</c:v>
                </c:pt>
                <c:pt idx="953">
                  <c:v>-4.8507300889155898E-2</c:v>
                </c:pt>
                <c:pt idx="954">
                  <c:v>-5.0586366861985997E-2</c:v>
                </c:pt>
                <c:pt idx="955">
                  <c:v>-5.8457494409168503E-2</c:v>
                </c:pt>
                <c:pt idx="956">
                  <c:v>5.5036047011323502E-2</c:v>
                </c:pt>
                <c:pt idx="957">
                  <c:v>-5.3581679434352998E-2</c:v>
                </c:pt>
                <c:pt idx="958">
                  <c:v>-5.73873610211365E-2</c:v>
                </c:pt>
                <c:pt idx="959">
                  <c:v>6.4373006966011198E-2</c:v>
                </c:pt>
                <c:pt idx="960">
                  <c:v>-5.0893091539032598E-2</c:v>
                </c:pt>
                <c:pt idx="961">
                  <c:v>-4.65019992041283E-2</c:v>
                </c:pt>
                <c:pt idx="962">
                  <c:v>4.63218199967299E-2</c:v>
                </c:pt>
                <c:pt idx="963">
                  <c:v>4.8051066789430802E-2</c:v>
                </c:pt>
                <c:pt idx="964">
                  <c:v>5.5793796104160097E-2</c:v>
                </c:pt>
                <c:pt idx="965">
                  <c:v>5.8520414098544901E-2</c:v>
                </c:pt>
                <c:pt idx="966">
                  <c:v>-4.4300857821378999E-2</c:v>
                </c:pt>
                <c:pt idx="967">
                  <c:v>3.8313981558019898E-2</c:v>
                </c:pt>
                <c:pt idx="968">
                  <c:v>5.85655981722948E-2</c:v>
                </c:pt>
                <c:pt idx="969">
                  <c:v>5.8035501655252598E-2</c:v>
                </c:pt>
                <c:pt idx="970">
                  <c:v>-5.1786675892087901E-2</c:v>
                </c:pt>
                <c:pt idx="971">
                  <c:v>-5.5830780540808297E-2</c:v>
                </c:pt>
                <c:pt idx="972">
                  <c:v>-5.9265203390125698E-2</c:v>
                </c:pt>
                <c:pt idx="973">
                  <c:v>5.8358584113125098E-2</c:v>
                </c:pt>
                <c:pt idx="974">
                  <c:v>5.0024880525586402E-2</c:v>
                </c:pt>
                <c:pt idx="975">
                  <c:v>-5.7152594589988302E-2</c:v>
                </c:pt>
                <c:pt idx="976">
                  <c:v>-6.6223631604833105E-2</c:v>
                </c:pt>
                <c:pt idx="977">
                  <c:v>4.85429505734103E-2</c:v>
                </c:pt>
                <c:pt idx="978">
                  <c:v>3.3544933978184498E-2</c:v>
                </c:pt>
                <c:pt idx="979">
                  <c:v>5.4694771593370703E-2</c:v>
                </c:pt>
                <c:pt idx="980">
                  <c:v>-5.2273859758997197E-2</c:v>
                </c:pt>
                <c:pt idx="981">
                  <c:v>-6.0187108500827299E-2</c:v>
                </c:pt>
                <c:pt idx="982">
                  <c:v>-4.1738755515173101E-2</c:v>
                </c:pt>
                <c:pt idx="983">
                  <c:v>5.7223380134968901E-2</c:v>
                </c:pt>
                <c:pt idx="984">
                  <c:v>4.7431118478897603E-2</c:v>
                </c:pt>
                <c:pt idx="985">
                  <c:v>-5.3587573954178097E-2</c:v>
                </c:pt>
                <c:pt idx="986">
                  <c:v>5.7837020305178601E-2</c:v>
                </c:pt>
                <c:pt idx="987">
                  <c:v>-4.5388096729755099E-2</c:v>
                </c:pt>
                <c:pt idx="988">
                  <c:v>-5.5956051223808999E-2</c:v>
                </c:pt>
                <c:pt idx="989">
                  <c:v>-4.9774260948821203E-2</c:v>
                </c:pt>
                <c:pt idx="990">
                  <c:v>6.6910666573444702E-2</c:v>
                </c:pt>
                <c:pt idx="991">
                  <c:v>-6.3081968131417004E-2</c:v>
                </c:pt>
                <c:pt idx="992">
                  <c:v>5.7349258650129901E-2</c:v>
                </c:pt>
                <c:pt idx="993">
                  <c:v>9.8585814777570099E-2</c:v>
                </c:pt>
                <c:pt idx="994">
                  <c:v>5.43556560060863E-2</c:v>
                </c:pt>
                <c:pt idx="995">
                  <c:v>6.4725921140266707E-2</c:v>
                </c:pt>
                <c:pt idx="996">
                  <c:v>5.1256063565104398E-2</c:v>
                </c:pt>
                <c:pt idx="997">
                  <c:v>5.0466956554148998E-2</c:v>
                </c:pt>
                <c:pt idx="998">
                  <c:v>4.5349217976752697E-2</c:v>
                </c:pt>
                <c:pt idx="999">
                  <c:v>-4.5307308844424403E-2</c:v>
                </c:pt>
                <c:pt idx="1000">
                  <c:v>-5.42391363261433E-2</c:v>
                </c:pt>
                <c:pt idx="1001">
                  <c:v>-5.5161858952644097E-2</c:v>
                </c:pt>
                <c:pt idx="1002">
                  <c:v>-4.4119740147173597E-2</c:v>
                </c:pt>
                <c:pt idx="1003">
                  <c:v>5.7406916362295501E-2</c:v>
                </c:pt>
                <c:pt idx="1004">
                  <c:v>-5.8118743945568999E-2</c:v>
                </c:pt>
                <c:pt idx="1005">
                  <c:v>-5.34222813780778E-2</c:v>
                </c:pt>
                <c:pt idx="1006">
                  <c:v>5.9011052947679603E-2</c:v>
                </c:pt>
                <c:pt idx="1007">
                  <c:v>-4.6633191200426E-2</c:v>
                </c:pt>
                <c:pt idx="1008">
                  <c:v>9.2345623270729899E-2</c:v>
                </c:pt>
                <c:pt idx="1009">
                  <c:v>5.4754419185600998E-2</c:v>
                </c:pt>
                <c:pt idx="1010">
                  <c:v>-3.23217595857173E-2</c:v>
                </c:pt>
                <c:pt idx="1011">
                  <c:v>-8.3002906897793105E-2</c:v>
                </c:pt>
                <c:pt idx="1012">
                  <c:v>5.6687930827169102E-2</c:v>
                </c:pt>
                <c:pt idx="1013">
                  <c:v>6.8614386945800507E-2</c:v>
                </c:pt>
                <c:pt idx="1014">
                  <c:v>-6.0889585282169603E-2</c:v>
                </c:pt>
                <c:pt idx="1015">
                  <c:v>-4.0746663676053702E-2</c:v>
                </c:pt>
                <c:pt idx="1016">
                  <c:v>6.1157449576345002E-2</c:v>
                </c:pt>
                <c:pt idx="1017">
                  <c:v>5.2341050689588102E-2</c:v>
                </c:pt>
                <c:pt idx="1018">
                  <c:v>6.0671265931739403E-2</c:v>
                </c:pt>
                <c:pt idx="1019">
                  <c:v>-4.9552393525367701E-2</c:v>
                </c:pt>
                <c:pt idx="1020">
                  <c:v>-5.53630303204002E-2</c:v>
                </c:pt>
                <c:pt idx="1021">
                  <c:v>4.5749047206633198E-2</c:v>
                </c:pt>
                <c:pt idx="1022">
                  <c:v>-6.1004696312990797E-2</c:v>
                </c:pt>
                <c:pt idx="1023">
                  <c:v>-4.9029782373883203E-2</c:v>
                </c:pt>
                <c:pt idx="1024">
                  <c:v>-8.5359149417567295E-2</c:v>
                </c:pt>
                <c:pt idx="1025">
                  <c:v>-5.4747152227313002E-2</c:v>
                </c:pt>
                <c:pt idx="1026">
                  <c:v>-5.5681218340657299E-2</c:v>
                </c:pt>
                <c:pt idx="1027">
                  <c:v>-5.2240991142154997E-2</c:v>
                </c:pt>
                <c:pt idx="1028">
                  <c:v>-5.1692776718310698E-2</c:v>
                </c:pt>
                <c:pt idx="1029">
                  <c:v>-9.9131300342583703E-2</c:v>
                </c:pt>
                <c:pt idx="1030">
                  <c:v>6.5328840226361998E-2</c:v>
                </c:pt>
                <c:pt idx="1031">
                  <c:v>-6.2222222551835203E-2</c:v>
                </c:pt>
                <c:pt idx="1032">
                  <c:v>7.3887675610777595E-2</c:v>
                </c:pt>
                <c:pt idx="1033">
                  <c:v>9.0074551848922602E-2</c:v>
                </c:pt>
                <c:pt idx="1034">
                  <c:v>5.5521737677267403E-2</c:v>
                </c:pt>
                <c:pt idx="1035">
                  <c:v>-8.8972706906914098E-2</c:v>
                </c:pt>
                <c:pt idx="1036">
                  <c:v>-5.1703425380661298E-2</c:v>
                </c:pt>
                <c:pt idx="1037">
                  <c:v>-4.8163276438299499E-2</c:v>
                </c:pt>
                <c:pt idx="1038">
                  <c:v>5.6604368507128799E-2</c:v>
                </c:pt>
                <c:pt idx="1039">
                  <c:v>-9.3837752240018002E-2</c:v>
                </c:pt>
                <c:pt idx="1040">
                  <c:v>-4.6529617167096297E-2</c:v>
                </c:pt>
                <c:pt idx="1041">
                  <c:v>-5.4528741364029097E-2</c:v>
                </c:pt>
                <c:pt idx="1042">
                  <c:v>6.3338171244693195E-2</c:v>
                </c:pt>
                <c:pt idx="1043">
                  <c:v>-7.2529988910574494E-2</c:v>
                </c:pt>
                <c:pt idx="1044">
                  <c:v>-5.3331808922147998E-2</c:v>
                </c:pt>
                <c:pt idx="1045">
                  <c:v>5.2210937500610503E-2</c:v>
                </c:pt>
                <c:pt idx="1046">
                  <c:v>7.0975885247563597E-2</c:v>
                </c:pt>
                <c:pt idx="1047">
                  <c:v>8.2978979610885906E-2</c:v>
                </c:pt>
                <c:pt idx="1048">
                  <c:v>5.3621710780888399E-2</c:v>
                </c:pt>
                <c:pt idx="1049">
                  <c:v>-6.0651870893141502E-2</c:v>
                </c:pt>
                <c:pt idx="1050">
                  <c:v>7.6847200476288999E-2</c:v>
                </c:pt>
                <c:pt idx="1051">
                  <c:v>6.0600004729006403E-2</c:v>
                </c:pt>
                <c:pt idx="1052">
                  <c:v>-6.4445062250131899E-2</c:v>
                </c:pt>
                <c:pt idx="1053">
                  <c:v>-6.3094799603523197E-2</c:v>
                </c:pt>
                <c:pt idx="1054">
                  <c:v>6.1981580029636003E-2</c:v>
                </c:pt>
                <c:pt idx="1055">
                  <c:v>4.9723656650072397E-2</c:v>
                </c:pt>
                <c:pt idx="1056">
                  <c:v>6.1013210733670997E-2</c:v>
                </c:pt>
                <c:pt idx="1057">
                  <c:v>-4.1518744504385897E-2</c:v>
                </c:pt>
                <c:pt idx="1058">
                  <c:v>-6.3961026134670099E-2</c:v>
                </c:pt>
                <c:pt idx="1059">
                  <c:v>6.1567127990748503E-2</c:v>
                </c:pt>
                <c:pt idx="1060">
                  <c:v>-8.6875263659647095E-2</c:v>
                </c:pt>
                <c:pt idx="1061">
                  <c:v>5.5284180192748299E-2</c:v>
                </c:pt>
                <c:pt idx="1062">
                  <c:v>6.1042723061539003E-2</c:v>
                </c:pt>
                <c:pt idx="1063">
                  <c:v>-5.48878139947932E-2</c:v>
                </c:pt>
                <c:pt idx="1064">
                  <c:v>8.4008384547551301E-2</c:v>
                </c:pt>
                <c:pt idx="1065">
                  <c:v>-6.2526226442852398E-2</c:v>
                </c:pt>
                <c:pt idx="1066">
                  <c:v>6.3222630085351395E-2</c:v>
                </c:pt>
                <c:pt idx="1067">
                  <c:v>6.6691128280980394E-2</c:v>
                </c:pt>
                <c:pt idx="1068">
                  <c:v>-6.5787396434505596E-2</c:v>
                </c:pt>
                <c:pt idx="1069">
                  <c:v>-6.21354940324199E-2</c:v>
                </c:pt>
                <c:pt idx="1070">
                  <c:v>6.0835956628851502E-2</c:v>
                </c:pt>
                <c:pt idx="1071">
                  <c:v>-6.7181628554760203E-2</c:v>
                </c:pt>
                <c:pt idx="1072">
                  <c:v>-3.6918377920310698E-2</c:v>
                </c:pt>
                <c:pt idx="1073">
                  <c:v>-7.0523839798960403E-2</c:v>
                </c:pt>
                <c:pt idx="1074">
                  <c:v>7.6685882909705905E-2</c:v>
                </c:pt>
                <c:pt idx="1075">
                  <c:v>7.9668936881075805E-2</c:v>
                </c:pt>
                <c:pt idx="1076">
                  <c:v>-6.2768282294750996E-2</c:v>
                </c:pt>
                <c:pt idx="1077">
                  <c:v>7.3845272549005206E-2</c:v>
                </c:pt>
                <c:pt idx="1078">
                  <c:v>-4.8284476475179701E-2</c:v>
                </c:pt>
                <c:pt idx="1079">
                  <c:v>5.6563855945616803E-2</c:v>
                </c:pt>
                <c:pt idx="1080">
                  <c:v>-6.8465301633429093E-2</c:v>
                </c:pt>
                <c:pt idx="1081">
                  <c:v>5.93131387038206E-2</c:v>
                </c:pt>
                <c:pt idx="1082">
                  <c:v>-5.3020190215255399E-2</c:v>
                </c:pt>
                <c:pt idx="1083">
                  <c:v>-6.5760095761045398E-2</c:v>
                </c:pt>
                <c:pt idx="1084">
                  <c:v>-6.50167755891288E-2</c:v>
                </c:pt>
                <c:pt idx="1085">
                  <c:v>-5.5023113781392297E-2</c:v>
                </c:pt>
                <c:pt idx="1086">
                  <c:v>6.6356084706906904E-2</c:v>
                </c:pt>
                <c:pt idx="1087">
                  <c:v>7.1576080045203105E-2</c:v>
                </c:pt>
                <c:pt idx="1088">
                  <c:v>7.5070952952388303E-2</c:v>
                </c:pt>
                <c:pt idx="1089">
                  <c:v>-7.6130144315065207E-2</c:v>
                </c:pt>
                <c:pt idx="1090">
                  <c:v>-6.0252954627253802E-2</c:v>
                </c:pt>
                <c:pt idx="1091">
                  <c:v>5.3263053396339598E-2</c:v>
                </c:pt>
                <c:pt idx="1092">
                  <c:v>6.5470354732274999E-2</c:v>
                </c:pt>
                <c:pt idx="1093">
                  <c:v>-5.8230830693988399E-2</c:v>
                </c:pt>
                <c:pt idx="1094">
                  <c:v>-4.4377466768335601E-2</c:v>
                </c:pt>
                <c:pt idx="1095">
                  <c:v>6.1543805708385899E-2</c:v>
                </c:pt>
                <c:pt idx="1096">
                  <c:v>6.6381538688285502E-2</c:v>
                </c:pt>
                <c:pt idx="1097">
                  <c:v>-5.9826204382592597E-2</c:v>
                </c:pt>
                <c:pt idx="1098">
                  <c:v>5.8739702433081402E-2</c:v>
                </c:pt>
                <c:pt idx="1099">
                  <c:v>5.6671989029913598E-2</c:v>
                </c:pt>
                <c:pt idx="1100">
                  <c:v>5.8653463465098803E-2</c:v>
                </c:pt>
                <c:pt idx="1101">
                  <c:v>6.6805980569292905E-2</c:v>
                </c:pt>
                <c:pt idx="1102">
                  <c:v>-6.6649575978904405E-2</c:v>
                </c:pt>
                <c:pt idx="1103">
                  <c:v>5.4573796502714302E-2</c:v>
                </c:pt>
                <c:pt idx="1104">
                  <c:v>-7.2369238671409403E-2</c:v>
                </c:pt>
                <c:pt idx="1105">
                  <c:v>6.9805782158826296E-2</c:v>
                </c:pt>
                <c:pt idx="1106">
                  <c:v>6.2694885612883694E-2</c:v>
                </c:pt>
                <c:pt idx="1107">
                  <c:v>-8.5897828822448702E-2</c:v>
                </c:pt>
                <c:pt idx="1108">
                  <c:v>-4.3354191057546301E-2</c:v>
                </c:pt>
                <c:pt idx="1109">
                  <c:v>-7.8755324596727405E-2</c:v>
                </c:pt>
                <c:pt idx="1110">
                  <c:v>6.3992008849992399E-2</c:v>
                </c:pt>
                <c:pt idx="1111">
                  <c:v>-6.8558277884090996E-2</c:v>
                </c:pt>
                <c:pt idx="1112">
                  <c:v>-5.6827396863299302E-2</c:v>
                </c:pt>
                <c:pt idx="1113">
                  <c:v>-6.7565297162307997E-2</c:v>
                </c:pt>
                <c:pt idx="1114">
                  <c:v>-6.20879859932367E-2</c:v>
                </c:pt>
                <c:pt idx="1115">
                  <c:v>-7.1240741461847001E-2</c:v>
                </c:pt>
                <c:pt idx="1116">
                  <c:v>6.6680163176166096E-2</c:v>
                </c:pt>
                <c:pt idx="1117">
                  <c:v>8.3965450714502496E-2</c:v>
                </c:pt>
                <c:pt idx="1118">
                  <c:v>6.2982878666765302E-2</c:v>
                </c:pt>
                <c:pt idx="1119">
                  <c:v>-7.5748088148634804E-2</c:v>
                </c:pt>
                <c:pt idx="1120">
                  <c:v>-7.3284924217551006E-2</c:v>
                </c:pt>
                <c:pt idx="1121">
                  <c:v>5.8803618851690602E-2</c:v>
                </c:pt>
                <c:pt idx="1122">
                  <c:v>6.9429180305614305E-2</c:v>
                </c:pt>
                <c:pt idx="1123">
                  <c:v>-6.38874933954518E-2</c:v>
                </c:pt>
                <c:pt idx="1124">
                  <c:v>5.9702777600767802E-2</c:v>
                </c:pt>
                <c:pt idx="1125">
                  <c:v>-5.1271988187236002E-2</c:v>
                </c:pt>
                <c:pt idx="1126">
                  <c:v>-5.3044936950710102E-2</c:v>
                </c:pt>
                <c:pt idx="1127">
                  <c:v>8.8700879821762793E-2</c:v>
                </c:pt>
                <c:pt idx="1128">
                  <c:v>6.4315178012071594E-2</c:v>
                </c:pt>
                <c:pt idx="1129">
                  <c:v>9.72421544891586E-2</c:v>
                </c:pt>
                <c:pt idx="1130">
                  <c:v>7.6248592165080301E-2</c:v>
                </c:pt>
                <c:pt idx="1131">
                  <c:v>6.4619489887698403E-2</c:v>
                </c:pt>
                <c:pt idx="1132">
                  <c:v>7.3100264579662899E-2</c:v>
                </c:pt>
                <c:pt idx="1133">
                  <c:v>-6.0722301995037302E-2</c:v>
                </c:pt>
                <c:pt idx="1134">
                  <c:v>-5.5027991202806499E-2</c:v>
                </c:pt>
                <c:pt idx="1135">
                  <c:v>-8.6440185581757506E-2</c:v>
                </c:pt>
                <c:pt idx="1136">
                  <c:v>6.6800273439009003E-2</c:v>
                </c:pt>
                <c:pt idx="1137">
                  <c:v>-6.8084349938711305E-2</c:v>
                </c:pt>
                <c:pt idx="1138">
                  <c:v>7.4755667602512996E-2</c:v>
                </c:pt>
                <c:pt idx="1139">
                  <c:v>-7.2348756231277206E-2</c:v>
                </c:pt>
                <c:pt idx="1140">
                  <c:v>8.1204283136383101E-2</c:v>
                </c:pt>
                <c:pt idx="1141">
                  <c:v>7.4898437854393402E-2</c:v>
                </c:pt>
                <c:pt idx="1142">
                  <c:v>8.3127538671039405E-2</c:v>
                </c:pt>
                <c:pt idx="1143">
                  <c:v>-6.2305499605987399E-2</c:v>
                </c:pt>
                <c:pt idx="1144">
                  <c:v>5.71019410903005E-2</c:v>
                </c:pt>
                <c:pt idx="1145">
                  <c:v>8.1590226994047402E-2</c:v>
                </c:pt>
                <c:pt idx="1146">
                  <c:v>-7.4547265965674195E-2</c:v>
                </c:pt>
                <c:pt idx="1147">
                  <c:v>7.0614588436487893E-2</c:v>
                </c:pt>
                <c:pt idx="1148">
                  <c:v>-7.1963210273695899E-2</c:v>
                </c:pt>
                <c:pt idx="1149">
                  <c:v>-6.8530137093806398E-2</c:v>
                </c:pt>
                <c:pt idx="1150">
                  <c:v>-6.15387756140158E-2</c:v>
                </c:pt>
                <c:pt idx="1151">
                  <c:v>-7.1550757628609102E-2</c:v>
                </c:pt>
                <c:pt idx="1152">
                  <c:v>-8.5280782741309305E-2</c:v>
                </c:pt>
                <c:pt idx="1153">
                  <c:v>-5.1013436265338601E-2</c:v>
                </c:pt>
                <c:pt idx="1154">
                  <c:v>-5.7338113036421501E-2</c:v>
                </c:pt>
                <c:pt idx="1155">
                  <c:v>-7.5956250273474996E-2</c:v>
                </c:pt>
                <c:pt idx="1156">
                  <c:v>-6.6654866069587607E-2</c:v>
                </c:pt>
                <c:pt idx="1157">
                  <c:v>-7.1987174711048804E-2</c:v>
                </c:pt>
                <c:pt idx="1158">
                  <c:v>-5.7814360524526098E-2</c:v>
                </c:pt>
                <c:pt idx="1159">
                  <c:v>-7.8990789712442402E-2</c:v>
                </c:pt>
                <c:pt idx="1160">
                  <c:v>7.1430846336546394E-2</c:v>
                </c:pt>
                <c:pt idx="1161">
                  <c:v>-8.7281721404544696E-2</c:v>
                </c:pt>
                <c:pt idx="1162">
                  <c:v>7.3386798116202898E-2</c:v>
                </c:pt>
                <c:pt idx="1163">
                  <c:v>8.0837840252068194E-2</c:v>
                </c:pt>
                <c:pt idx="1164">
                  <c:v>-7.8841408024753798E-2</c:v>
                </c:pt>
                <c:pt idx="1165">
                  <c:v>-6.8597205795527194E-2</c:v>
                </c:pt>
                <c:pt idx="1166">
                  <c:v>8.5290767502123097E-2</c:v>
                </c:pt>
                <c:pt idx="1167">
                  <c:v>6.9310204408074796E-2</c:v>
                </c:pt>
                <c:pt idx="1168">
                  <c:v>6.5197809002424695E-2</c:v>
                </c:pt>
                <c:pt idx="1169">
                  <c:v>-6.7070366825037406E-2</c:v>
                </c:pt>
                <c:pt idx="1170">
                  <c:v>7.4585087737135E-2</c:v>
                </c:pt>
                <c:pt idx="1171">
                  <c:v>7.5515343491423095E-2</c:v>
                </c:pt>
                <c:pt idx="1172">
                  <c:v>7.59976098792573E-2</c:v>
                </c:pt>
                <c:pt idx="1173">
                  <c:v>-7.2782909155558295E-2</c:v>
                </c:pt>
                <c:pt idx="1174">
                  <c:v>6.7285487594372806E-2</c:v>
                </c:pt>
                <c:pt idx="1175">
                  <c:v>7.4476598390347606E-2</c:v>
                </c:pt>
                <c:pt idx="1176">
                  <c:v>-6.67076101921035E-2</c:v>
                </c:pt>
                <c:pt idx="1177">
                  <c:v>-8.3678756640744006E-2</c:v>
                </c:pt>
                <c:pt idx="1178">
                  <c:v>-6.1468549932752498E-2</c:v>
                </c:pt>
                <c:pt idx="1179">
                  <c:v>0.10802680813402001</c:v>
                </c:pt>
                <c:pt idx="1180">
                  <c:v>-7.6704905451157199E-2</c:v>
                </c:pt>
                <c:pt idx="1181">
                  <c:v>8.6108345838658104E-2</c:v>
                </c:pt>
                <c:pt idx="1182">
                  <c:v>8.8233718385371501E-2</c:v>
                </c:pt>
                <c:pt idx="1183">
                  <c:v>7.8709007387058702E-2</c:v>
                </c:pt>
                <c:pt idx="1184">
                  <c:v>-8.3316598499936501E-2</c:v>
                </c:pt>
                <c:pt idx="1185">
                  <c:v>-6.46379528502041E-2</c:v>
                </c:pt>
                <c:pt idx="1186">
                  <c:v>-8.3515411441468498E-2</c:v>
                </c:pt>
                <c:pt idx="1187">
                  <c:v>6.6152618489778103E-2</c:v>
                </c:pt>
                <c:pt idx="1188">
                  <c:v>-6.9567114627392401E-2</c:v>
                </c:pt>
                <c:pt idx="1189">
                  <c:v>-6.4443359050642607E-2</c:v>
                </c:pt>
                <c:pt idx="1190">
                  <c:v>-7.8223614842562197E-2</c:v>
                </c:pt>
                <c:pt idx="1191">
                  <c:v>-9.4507522278168193E-2</c:v>
                </c:pt>
                <c:pt idx="1192">
                  <c:v>6.3481597731805603E-2</c:v>
                </c:pt>
                <c:pt idx="1193">
                  <c:v>-8.1393394727575993E-2</c:v>
                </c:pt>
                <c:pt idx="1194">
                  <c:v>-7.0980064887646105E-2</c:v>
                </c:pt>
                <c:pt idx="1195">
                  <c:v>5.2954965246754297E-2</c:v>
                </c:pt>
                <c:pt idx="1196">
                  <c:v>-7.8318570661057504E-2</c:v>
                </c:pt>
                <c:pt idx="1197">
                  <c:v>6.6420909852169405E-2</c:v>
                </c:pt>
                <c:pt idx="1198">
                  <c:v>-6.9144607009781506E-2</c:v>
                </c:pt>
                <c:pt idx="1199">
                  <c:v>7.8098678875379204E-2</c:v>
                </c:pt>
                <c:pt idx="1200">
                  <c:v>6.8003732057143704E-2</c:v>
                </c:pt>
                <c:pt idx="1201">
                  <c:v>8.4423636439581201E-2</c:v>
                </c:pt>
                <c:pt idx="1202">
                  <c:v>7.2761762693585599E-2</c:v>
                </c:pt>
                <c:pt idx="1203">
                  <c:v>7.2576300794080104E-2</c:v>
                </c:pt>
                <c:pt idx="1204">
                  <c:v>7.6412918953176895E-2</c:v>
                </c:pt>
                <c:pt idx="1205">
                  <c:v>6.1566835777841097E-2</c:v>
                </c:pt>
                <c:pt idx="1206">
                  <c:v>7.9643892218275503E-2</c:v>
                </c:pt>
                <c:pt idx="1207">
                  <c:v>-5.4831609387052303E-2</c:v>
                </c:pt>
                <c:pt idx="1208">
                  <c:v>6.90971972342658E-2</c:v>
                </c:pt>
                <c:pt idx="1209">
                  <c:v>-6.8236026131393401E-2</c:v>
                </c:pt>
                <c:pt idx="1210">
                  <c:v>6.4461287041870194E-2</c:v>
                </c:pt>
                <c:pt idx="1211">
                  <c:v>9.8575930914671497E-2</c:v>
                </c:pt>
                <c:pt idx="1212">
                  <c:v>-8.2319124653384396E-2</c:v>
                </c:pt>
                <c:pt idx="1213">
                  <c:v>-8.0982426510863403E-2</c:v>
                </c:pt>
                <c:pt idx="1214">
                  <c:v>-8.1165337446969202E-2</c:v>
                </c:pt>
                <c:pt idx="1215">
                  <c:v>7.3807282588790699E-2</c:v>
                </c:pt>
                <c:pt idx="1216">
                  <c:v>8.5213233472789696E-2</c:v>
                </c:pt>
                <c:pt idx="1217">
                  <c:v>-6.9852992160649996E-2</c:v>
                </c:pt>
                <c:pt idx="1218">
                  <c:v>-6.8075478221906294E-2</c:v>
                </c:pt>
                <c:pt idx="1219">
                  <c:v>8.0892251376719404E-2</c:v>
                </c:pt>
                <c:pt idx="1220">
                  <c:v>5.6899235466107499E-2</c:v>
                </c:pt>
                <c:pt idx="1221">
                  <c:v>7.9203489008482106E-2</c:v>
                </c:pt>
                <c:pt idx="1222">
                  <c:v>-8.6965050388670806E-2</c:v>
                </c:pt>
                <c:pt idx="1223">
                  <c:v>-8.8684118644826407E-2</c:v>
                </c:pt>
                <c:pt idx="1224">
                  <c:v>0.107938090511771</c:v>
                </c:pt>
                <c:pt idx="1225">
                  <c:v>-7.8114029290860296E-2</c:v>
                </c:pt>
                <c:pt idx="1226">
                  <c:v>-7.9945288949639204E-2</c:v>
                </c:pt>
                <c:pt idx="1227">
                  <c:v>-7.1191003524750496E-2</c:v>
                </c:pt>
                <c:pt idx="1228">
                  <c:v>8.40301589578899E-2</c:v>
                </c:pt>
                <c:pt idx="1229">
                  <c:v>-7.0963925588860194E-2</c:v>
                </c:pt>
                <c:pt idx="1230">
                  <c:v>-7.5702308659037501E-2</c:v>
                </c:pt>
                <c:pt idx="1231">
                  <c:v>-4.0150621557581298E-2</c:v>
                </c:pt>
                <c:pt idx="1232">
                  <c:v>-6.5695796445544505E-2</c:v>
                </c:pt>
                <c:pt idx="1233">
                  <c:v>8.8438090369605801E-2</c:v>
                </c:pt>
                <c:pt idx="1234">
                  <c:v>8.1843252089234597E-2</c:v>
                </c:pt>
                <c:pt idx="1235">
                  <c:v>6.9516357252338401E-2</c:v>
                </c:pt>
                <c:pt idx="1236">
                  <c:v>-7.7670186805026006E-2</c:v>
                </c:pt>
                <c:pt idx="1237">
                  <c:v>-7.0576180119619802E-2</c:v>
                </c:pt>
                <c:pt idx="1238">
                  <c:v>7.0208954447540606E-2</c:v>
                </c:pt>
                <c:pt idx="1239">
                  <c:v>8.3403074741023195E-2</c:v>
                </c:pt>
                <c:pt idx="1240">
                  <c:v>7.4360360518774593E-2</c:v>
                </c:pt>
                <c:pt idx="1241">
                  <c:v>8.8122661503502703E-2</c:v>
                </c:pt>
                <c:pt idx="1242">
                  <c:v>-7.7526799887246603E-2</c:v>
                </c:pt>
                <c:pt idx="1243">
                  <c:v>6.9766211158397998E-2</c:v>
                </c:pt>
                <c:pt idx="1244">
                  <c:v>-0.113374706186886</c:v>
                </c:pt>
                <c:pt idx="1245">
                  <c:v>6.02360347558678E-2</c:v>
                </c:pt>
                <c:pt idx="1246">
                  <c:v>-7.1854477809150205E-2</c:v>
                </c:pt>
                <c:pt idx="1247">
                  <c:v>-6.0795306804255801E-2</c:v>
                </c:pt>
                <c:pt idx="1248">
                  <c:v>-8.2130390197431694E-2</c:v>
                </c:pt>
                <c:pt idx="1249">
                  <c:v>7.6318013740823601E-2</c:v>
                </c:pt>
                <c:pt idx="1250">
                  <c:v>-7.9622151066281704E-2</c:v>
                </c:pt>
                <c:pt idx="1251">
                  <c:v>-5.4629744421884598E-2</c:v>
                </c:pt>
                <c:pt idx="1252">
                  <c:v>-5.8330161143842499E-2</c:v>
                </c:pt>
                <c:pt idx="1253">
                  <c:v>6.2342485601948397E-2</c:v>
                </c:pt>
                <c:pt idx="1254">
                  <c:v>8.2794436416436301E-2</c:v>
                </c:pt>
                <c:pt idx="1255">
                  <c:v>-7.7496716095207502E-2</c:v>
                </c:pt>
                <c:pt idx="1256">
                  <c:v>0.100033547018671</c:v>
                </c:pt>
                <c:pt idx="1257">
                  <c:v>0.100830739663115</c:v>
                </c:pt>
                <c:pt idx="1258">
                  <c:v>9.7037119878462197E-2</c:v>
                </c:pt>
                <c:pt idx="1259">
                  <c:v>9.0179713865053496E-2</c:v>
                </c:pt>
                <c:pt idx="1260">
                  <c:v>-8.0160254615840504E-2</c:v>
                </c:pt>
                <c:pt idx="1261">
                  <c:v>-7.95684093780578E-2</c:v>
                </c:pt>
                <c:pt idx="1262">
                  <c:v>-7.2363514950623806E-2</c:v>
                </c:pt>
                <c:pt idx="1263">
                  <c:v>-7.5509577279337797E-2</c:v>
                </c:pt>
                <c:pt idx="1264">
                  <c:v>8.6996478918860407E-2</c:v>
                </c:pt>
                <c:pt idx="1265">
                  <c:v>7.8424267892275301E-2</c:v>
                </c:pt>
                <c:pt idx="1266">
                  <c:v>9.6046838028692599E-2</c:v>
                </c:pt>
                <c:pt idx="1267">
                  <c:v>9.7044615329982306E-2</c:v>
                </c:pt>
                <c:pt idx="1268">
                  <c:v>9.2652011208832805E-2</c:v>
                </c:pt>
                <c:pt idx="1269">
                  <c:v>-9.3490138313693794E-2</c:v>
                </c:pt>
                <c:pt idx="1270">
                  <c:v>8.0228980039607503E-2</c:v>
                </c:pt>
                <c:pt idx="1271">
                  <c:v>-6.3507731630504799E-2</c:v>
                </c:pt>
                <c:pt idx="1272">
                  <c:v>0.10015670831566301</c:v>
                </c:pt>
                <c:pt idx="1273">
                  <c:v>-9.2009710747300105E-2</c:v>
                </c:pt>
                <c:pt idx="1274">
                  <c:v>8.02950720967225E-2</c:v>
                </c:pt>
                <c:pt idx="1275">
                  <c:v>-6.2649871402430807E-2</c:v>
                </c:pt>
                <c:pt idx="1276">
                  <c:v>7.8164684887421704E-2</c:v>
                </c:pt>
                <c:pt idx="1277">
                  <c:v>-0.11356739444528099</c:v>
                </c:pt>
                <c:pt idx="1278">
                  <c:v>-7.1986418998655405E-2</c:v>
                </c:pt>
                <c:pt idx="1279">
                  <c:v>7.4929226254283096E-2</c:v>
                </c:pt>
                <c:pt idx="1280">
                  <c:v>9.3917524049752593E-2</c:v>
                </c:pt>
                <c:pt idx="1281">
                  <c:v>8.3266131542626895E-2</c:v>
                </c:pt>
                <c:pt idx="1282">
                  <c:v>8.2983268588647699E-2</c:v>
                </c:pt>
                <c:pt idx="1283">
                  <c:v>7.7661055942990206E-2</c:v>
                </c:pt>
                <c:pt idx="1284">
                  <c:v>-9.2136876338468399E-2</c:v>
                </c:pt>
                <c:pt idx="1285">
                  <c:v>7.9113473787517402E-2</c:v>
                </c:pt>
                <c:pt idx="1286">
                  <c:v>-8.14781559473019E-2</c:v>
                </c:pt>
                <c:pt idx="1287">
                  <c:v>7.8695300527960296E-2</c:v>
                </c:pt>
                <c:pt idx="1288">
                  <c:v>-0.101373525068379</c:v>
                </c:pt>
                <c:pt idx="1289">
                  <c:v>8.1758546228552206E-2</c:v>
                </c:pt>
                <c:pt idx="1290">
                  <c:v>9.4263721410189599E-2</c:v>
                </c:pt>
                <c:pt idx="1291">
                  <c:v>-5.4333102338963303E-2</c:v>
                </c:pt>
                <c:pt idx="1292">
                  <c:v>-7.2901087725649696E-2</c:v>
                </c:pt>
                <c:pt idx="1293">
                  <c:v>-7.6769228483746704E-2</c:v>
                </c:pt>
                <c:pt idx="1294">
                  <c:v>0.117938600825088</c:v>
                </c:pt>
                <c:pt idx="1295">
                  <c:v>6.36557009960282E-2</c:v>
                </c:pt>
                <c:pt idx="1296">
                  <c:v>-0.115596539141283</c:v>
                </c:pt>
                <c:pt idx="1297">
                  <c:v>-7.9246673849571E-2</c:v>
                </c:pt>
                <c:pt idx="1298">
                  <c:v>8.9391200136343593E-2</c:v>
                </c:pt>
                <c:pt idx="1299">
                  <c:v>-8.6428315468716502E-2</c:v>
                </c:pt>
                <c:pt idx="1300">
                  <c:v>9.0690908368790693E-2</c:v>
                </c:pt>
                <c:pt idx="1301">
                  <c:v>8.8203762952512296E-2</c:v>
                </c:pt>
                <c:pt idx="1302">
                  <c:v>-0.101089817638959</c:v>
                </c:pt>
                <c:pt idx="1303">
                  <c:v>-7.0178215612713396E-2</c:v>
                </c:pt>
                <c:pt idx="1304">
                  <c:v>9.65190102666202E-2</c:v>
                </c:pt>
                <c:pt idx="1305">
                  <c:v>8.6826989565226997E-2</c:v>
                </c:pt>
                <c:pt idx="1306">
                  <c:v>8.2176550177428198E-2</c:v>
                </c:pt>
                <c:pt idx="1307">
                  <c:v>9.8710176071670902E-2</c:v>
                </c:pt>
                <c:pt idx="1308">
                  <c:v>-9.8981539080868194E-2</c:v>
                </c:pt>
                <c:pt idx="1309">
                  <c:v>9.2054395997482594E-2</c:v>
                </c:pt>
                <c:pt idx="1310">
                  <c:v>-0.128707351654857</c:v>
                </c:pt>
                <c:pt idx="1311">
                  <c:v>-0.104108450066095</c:v>
                </c:pt>
                <c:pt idx="1312">
                  <c:v>7.9021122157618903E-2</c:v>
                </c:pt>
                <c:pt idx="1313">
                  <c:v>0.148789526711543</c:v>
                </c:pt>
                <c:pt idx="1314">
                  <c:v>9.4954058553394893E-2</c:v>
                </c:pt>
                <c:pt idx="1315">
                  <c:v>-6.8956504192597495E-2</c:v>
                </c:pt>
                <c:pt idx="1316">
                  <c:v>9.9492318039781105E-2</c:v>
                </c:pt>
                <c:pt idx="1317">
                  <c:v>8.9008652298635096E-2</c:v>
                </c:pt>
                <c:pt idx="1318">
                  <c:v>-7.4131337386305104E-2</c:v>
                </c:pt>
                <c:pt idx="1319">
                  <c:v>-8.6364730600782202E-2</c:v>
                </c:pt>
                <c:pt idx="1320">
                  <c:v>-0.105862998298941</c:v>
                </c:pt>
                <c:pt idx="1321">
                  <c:v>-8.7994659350906904E-2</c:v>
                </c:pt>
                <c:pt idx="1322">
                  <c:v>-6.9935990077102494E-2</c:v>
                </c:pt>
                <c:pt idx="1323">
                  <c:v>-9.7318552882721204E-2</c:v>
                </c:pt>
                <c:pt idx="1324">
                  <c:v>-5.2714738644517999E-2</c:v>
                </c:pt>
                <c:pt idx="1325">
                  <c:v>-0.10080251031423899</c:v>
                </c:pt>
                <c:pt idx="1326">
                  <c:v>-9.4091637788755803E-2</c:v>
                </c:pt>
                <c:pt idx="1327">
                  <c:v>9.1999308763313595E-2</c:v>
                </c:pt>
                <c:pt idx="1328">
                  <c:v>-0.112793618935517</c:v>
                </c:pt>
                <c:pt idx="1329">
                  <c:v>-8.8753593029650704E-2</c:v>
                </c:pt>
                <c:pt idx="1330">
                  <c:v>9.14380876627469E-2</c:v>
                </c:pt>
                <c:pt idx="1331">
                  <c:v>6.7535639472021305E-2</c:v>
                </c:pt>
                <c:pt idx="1332">
                  <c:v>9.2467042694828902E-2</c:v>
                </c:pt>
                <c:pt idx="1333">
                  <c:v>-6.0158058673460302E-2</c:v>
                </c:pt>
                <c:pt idx="1334">
                  <c:v>-8.94934317050671E-2</c:v>
                </c:pt>
                <c:pt idx="1335">
                  <c:v>7.9707461945879202E-2</c:v>
                </c:pt>
                <c:pt idx="1336">
                  <c:v>7.8017465323390406E-2</c:v>
                </c:pt>
                <c:pt idx="1337">
                  <c:v>-6.2688762923123295E-2</c:v>
                </c:pt>
                <c:pt idx="1338">
                  <c:v>8.6709089204042106E-2</c:v>
                </c:pt>
                <c:pt idx="1339">
                  <c:v>9.32113778012095E-2</c:v>
                </c:pt>
                <c:pt idx="1340">
                  <c:v>0.105033779765502</c:v>
                </c:pt>
                <c:pt idx="1341">
                  <c:v>-5.4319008394206197E-2</c:v>
                </c:pt>
                <c:pt idx="1342">
                  <c:v>-9.0554704906165406E-2</c:v>
                </c:pt>
                <c:pt idx="1343">
                  <c:v>-5.7041871287427902E-2</c:v>
                </c:pt>
                <c:pt idx="1344">
                  <c:v>9.7639467961945406E-2</c:v>
                </c:pt>
                <c:pt idx="1345">
                  <c:v>8.3045011996239496E-2</c:v>
                </c:pt>
                <c:pt idx="1346">
                  <c:v>8.8269240628360598E-2</c:v>
                </c:pt>
                <c:pt idx="1347">
                  <c:v>-7.2462134326522196E-2</c:v>
                </c:pt>
                <c:pt idx="1348">
                  <c:v>-8.7197949942195097E-2</c:v>
                </c:pt>
                <c:pt idx="1349">
                  <c:v>9.1946770932762906E-2</c:v>
                </c:pt>
                <c:pt idx="1350">
                  <c:v>-8.3870323594101695E-2</c:v>
                </c:pt>
                <c:pt idx="1351">
                  <c:v>-8.1242342643192994E-2</c:v>
                </c:pt>
                <c:pt idx="1352">
                  <c:v>-9.5905411701946802E-2</c:v>
                </c:pt>
                <c:pt idx="1353">
                  <c:v>8.6448897232405494E-2</c:v>
                </c:pt>
                <c:pt idx="1354">
                  <c:v>-7.09359889194391E-2</c:v>
                </c:pt>
                <c:pt idx="1355">
                  <c:v>8.8242951345417306E-2</c:v>
                </c:pt>
                <c:pt idx="1356">
                  <c:v>8.5900758647839998E-2</c:v>
                </c:pt>
                <c:pt idx="1357">
                  <c:v>-7.4903157138268797E-2</c:v>
                </c:pt>
                <c:pt idx="1358">
                  <c:v>0.14018192899271401</c:v>
                </c:pt>
                <c:pt idx="1359">
                  <c:v>0.10538992861624701</c:v>
                </c:pt>
                <c:pt idx="1360">
                  <c:v>0.11162904505296201</c:v>
                </c:pt>
                <c:pt idx="1361">
                  <c:v>8.9906057804302997E-2</c:v>
                </c:pt>
                <c:pt idx="1362">
                  <c:v>8.8542152987761594E-2</c:v>
                </c:pt>
                <c:pt idx="1363">
                  <c:v>7.3967175679920102E-2</c:v>
                </c:pt>
                <c:pt idx="1364">
                  <c:v>-7.2414539348588797E-2</c:v>
                </c:pt>
                <c:pt idx="1365">
                  <c:v>9.8260331745185406E-2</c:v>
                </c:pt>
                <c:pt idx="1366">
                  <c:v>9.7395249460173194E-2</c:v>
                </c:pt>
                <c:pt idx="1367">
                  <c:v>-9.1155277294104498E-2</c:v>
                </c:pt>
                <c:pt idx="1368">
                  <c:v>9.3157129461463997E-2</c:v>
                </c:pt>
                <c:pt idx="1369">
                  <c:v>8.2576128941940302E-2</c:v>
                </c:pt>
                <c:pt idx="1370">
                  <c:v>-8.7905610483508603E-2</c:v>
                </c:pt>
                <c:pt idx="1371">
                  <c:v>-8.33835240420219E-2</c:v>
                </c:pt>
                <c:pt idx="1372">
                  <c:v>7.5372436867550394E-2</c:v>
                </c:pt>
                <c:pt idx="1373">
                  <c:v>-7.4276360176817199E-2</c:v>
                </c:pt>
                <c:pt idx="1374">
                  <c:v>-0.103863177615186</c:v>
                </c:pt>
                <c:pt idx="1375">
                  <c:v>9.6325247460906094E-2</c:v>
                </c:pt>
                <c:pt idx="1376">
                  <c:v>5.4075597612857497E-2</c:v>
                </c:pt>
                <c:pt idx="1377">
                  <c:v>0.106450222639663</c:v>
                </c:pt>
                <c:pt idx="1378">
                  <c:v>-9.0211388836054895E-2</c:v>
                </c:pt>
                <c:pt idx="1379">
                  <c:v>9.1834196250332401E-2</c:v>
                </c:pt>
                <c:pt idx="1380">
                  <c:v>-9.6583557487398899E-2</c:v>
                </c:pt>
                <c:pt idx="1381">
                  <c:v>-9.1833881620476204E-2</c:v>
                </c:pt>
                <c:pt idx="1382">
                  <c:v>4.6905985063434602E-2</c:v>
                </c:pt>
                <c:pt idx="1383">
                  <c:v>0.104183657010544</c:v>
                </c:pt>
                <c:pt idx="1384">
                  <c:v>8.7377828651846401E-2</c:v>
                </c:pt>
                <c:pt idx="1385">
                  <c:v>9.0417587191402304E-2</c:v>
                </c:pt>
                <c:pt idx="1386">
                  <c:v>-0.102746861384098</c:v>
                </c:pt>
                <c:pt idx="1387">
                  <c:v>9.1910202026778604E-2</c:v>
                </c:pt>
                <c:pt idx="1388">
                  <c:v>-7.0686751892711494E-2</c:v>
                </c:pt>
                <c:pt idx="1389">
                  <c:v>0.10167881158959</c:v>
                </c:pt>
                <c:pt idx="1390">
                  <c:v>-8.0176049006552105E-2</c:v>
                </c:pt>
                <c:pt idx="1391">
                  <c:v>0.103506094519557</c:v>
                </c:pt>
                <c:pt idx="1392">
                  <c:v>9.3521076917665799E-2</c:v>
                </c:pt>
                <c:pt idx="1393">
                  <c:v>0.116473346435386</c:v>
                </c:pt>
                <c:pt idx="1394">
                  <c:v>9.1446149453117298E-2</c:v>
                </c:pt>
                <c:pt idx="1395">
                  <c:v>7.2262864550590805E-2</c:v>
                </c:pt>
                <c:pt idx="1396">
                  <c:v>0.101594088806802</c:v>
                </c:pt>
                <c:pt idx="1397">
                  <c:v>-9.57321576952435E-2</c:v>
                </c:pt>
                <c:pt idx="1398">
                  <c:v>7.4931278580687599E-2</c:v>
                </c:pt>
                <c:pt idx="1399">
                  <c:v>9.9302257882734696E-2</c:v>
                </c:pt>
                <c:pt idx="1400">
                  <c:v>0.108038545207828</c:v>
                </c:pt>
                <c:pt idx="1401">
                  <c:v>0.13145506984674599</c:v>
                </c:pt>
                <c:pt idx="1402">
                  <c:v>0.107763417064897</c:v>
                </c:pt>
                <c:pt idx="1403">
                  <c:v>-0.11786720806423499</c:v>
                </c:pt>
                <c:pt idx="1404">
                  <c:v>9.0243866311160895E-2</c:v>
                </c:pt>
                <c:pt idx="1405">
                  <c:v>7.1038950939356499E-2</c:v>
                </c:pt>
                <c:pt idx="1406">
                  <c:v>-0.15433715126026801</c:v>
                </c:pt>
                <c:pt idx="1407">
                  <c:v>-0.102121508604748</c:v>
                </c:pt>
                <c:pt idx="1408">
                  <c:v>9.9504855985370594E-2</c:v>
                </c:pt>
                <c:pt idx="1409">
                  <c:v>5.10460400534977E-2</c:v>
                </c:pt>
                <c:pt idx="1410">
                  <c:v>-7.4002787040288398E-2</c:v>
                </c:pt>
                <c:pt idx="1411">
                  <c:v>-0.110587105752052</c:v>
                </c:pt>
                <c:pt idx="1412">
                  <c:v>8.7923159338487406E-2</c:v>
                </c:pt>
                <c:pt idx="1413">
                  <c:v>8.8683229505537101E-2</c:v>
                </c:pt>
                <c:pt idx="1414">
                  <c:v>9.2015356859188893E-2</c:v>
                </c:pt>
                <c:pt idx="1415">
                  <c:v>0.124322880705936</c:v>
                </c:pt>
                <c:pt idx="1416">
                  <c:v>-0.108387070420485</c:v>
                </c:pt>
                <c:pt idx="1417">
                  <c:v>9.4000021360348004E-2</c:v>
                </c:pt>
                <c:pt idx="1418">
                  <c:v>0.105494270535017</c:v>
                </c:pt>
                <c:pt idx="1419">
                  <c:v>-7.2177697055717097E-2</c:v>
                </c:pt>
                <c:pt idx="1420">
                  <c:v>8.4348477231012797E-2</c:v>
                </c:pt>
                <c:pt idx="1421">
                  <c:v>0.14535238034915399</c:v>
                </c:pt>
                <c:pt idx="1422">
                  <c:v>8.8745019816686393E-2</c:v>
                </c:pt>
                <c:pt idx="1423">
                  <c:v>0.103580686562684</c:v>
                </c:pt>
                <c:pt idx="1424">
                  <c:v>9.5066255547295003E-2</c:v>
                </c:pt>
                <c:pt idx="1425">
                  <c:v>-9.4228523232451206E-2</c:v>
                </c:pt>
                <c:pt idx="1426">
                  <c:v>-9.03727666845065E-2</c:v>
                </c:pt>
                <c:pt idx="1427">
                  <c:v>-8.8359645481799601E-2</c:v>
                </c:pt>
                <c:pt idx="1428">
                  <c:v>9.2169427110376304E-2</c:v>
                </c:pt>
                <c:pt idx="1429">
                  <c:v>-9.4493662881288298E-2</c:v>
                </c:pt>
                <c:pt idx="1430">
                  <c:v>0.10737970668484</c:v>
                </c:pt>
                <c:pt idx="1431">
                  <c:v>0.113608910130351</c:v>
                </c:pt>
                <c:pt idx="1432">
                  <c:v>-9.11294338509437E-2</c:v>
                </c:pt>
                <c:pt idx="1433">
                  <c:v>-9.1105644344468106E-2</c:v>
                </c:pt>
                <c:pt idx="1434">
                  <c:v>0.115234890897147</c:v>
                </c:pt>
                <c:pt idx="1435">
                  <c:v>8.2695925856827501E-2</c:v>
                </c:pt>
                <c:pt idx="1436">
                  <c:v>0.111098543362707</c:v>
                </c:pt>
                <c:pt idx="1437">
                  <c:v>-8.5770353995447302E-2</c:v>
                </c:pt>
                <c:pt idx="1438">
                  <c:v>0.10429270310688001</c:v>
                </c:pt>
                <c:pt idx="1439">
                  <c:v>0.11731254128577</c:v>
                </c:pt>
                <c:pt idx="1440">
                  <c:v>0.103354702909444</c:v>
                </c:pt>
                <c:pt idx="1441">
                  <c:v>0.103474433803782</c:v>
                </c:pt>
                <c:pt idx="1442">
                  <c:v>0.103118553552363</c:v>
                </c:pt>
                <c:pt idx="1443">
                  <c:v>-7.1616323009103602E-2</c:v>
                </c:pt>
                <c:pt idx="1444">
                  <c:v>-9.3235484222338003E-2</c:v>
                </c:pt>
                <c:pt idx="1445">
                  <c:v>-0.11524737367660901</c:v>
                </c:pt>
                <c:pt idx="1446">
                  <c:v>8.5141508383182199E-2</c:v>
                </c:pt>
                <c:pt idx="1447">
                  <c:v>9.8633588057132404E-2</c:v>
                </c:pt>
                <c:pt idx="1448">
                  <c:v>-0.14063476847392101</c:v>
                </c:pt>
                <c:pt idx="1449">
                  <c:v>9.8763883825317103E-2</c:v>
                </c:pt>
                <c:pt idx="1450">
                  <c:v>0.10590809025917999</c:v>
                </c:pt>
                <c:pt idx="1451">
                  <c:v>0.109223110185733</c:v>
                </c:pt>
                <c:pt idx="1452">
                  <c:v>-8.1689951693041593E-2</c:v>
                </c:pt>
                <c:pt idx="1453">
                  <c:v>-0.11440617756267001</c:v>
                </c:pt>
                <c:pt idx="1454">
                  <c:v>0.16450420448827299</c:v>
                </c:pt>
                <c:pt idx="1455">
                  <c:v>0.124571903268703</c:v>
                </c:pt>
                <c:pt idx="1456">
                  <c:v>-8.6026495088959307E-2</c:v>
                </c:pt>
                <c:pt idx="1457">
                  <c:v>0.116425424146451</c:v>
                </c:pt>
                <c:pt idx="1458">
                  <c:v>0.135064993009651</c:v>
                </c:pt>
                <c:pt idx="1459">
                  <c:v>8.9122517701536494E-2</c:v>
                </c:pt>
                <c:pt idx="1460">
                  <c:v>0.100702177487169</c:v>
                </c:pt>
                <c:pt idx="1461">
                  <c:v>-9.5854964819098706E-2</c:v>
                </c:pt>
                <c:pt idx="1462">
                  <c:v>7.6482544850347695E-2</c:v>
                </c:pt>
                <c:pt idx="1463">
                  <c:v>0.105343548596899</c:v>
                </c:pt>
                <c:pt idx="1464">
                  <c:v>0.107331416026049</c:v>
                </c:pt>
                <c:pt idx="1465">
                  <c:v>-8.4294439751349301E-2</c:v>
                </c:pt>
                <c:pt idx="1466">
                  <c:v>9.2117885171560193E-2</c:v>
                </c:pt>
                <c:pt idx="1467">
                  <c:v>9.4777910513923702E-2</c:v>
                </c:pt>
                <c:pt idx="1468">
                  <c:v>0.11040209133701299</c:v>
                </c:pt>
                <c:pt idx="1469">
                  <c:v>0.10406276911369899</c:v>
                </c:pt>
                <c:pt idx="1470">
                  <c:v>-8.6598296823697796E-2</c:v>
                </c:pt>
                <c:pt idx="1471">
                  <c:v>-8.6059191143977198E-2</c:v>
                </c:pt>
                <c:pt idx="1472">
                  <c:v>0.114919599066413</c:v>
                </c:pt>
                <c:pt idx="1473">
                  <c:v>-0.112905678876477</c:v>
                </c:pt>
                <c:pt idx="1474">
                  <c:v>9.0512833555412203E-2</c:v>
                </c:pt>
                <c:pt idx="1475">
                  <c:v>-0.110340889912177</c:v>
                </c:pt>
                <c:pt idx="1476">
                  <c:v>7.4961992140856401E-2</c:v>
                </c:pt>
                <c:pt idx="1477">
                  <c:v>9.0216246648479506E-2</c:v>
                </c:pt>
                <c:pt idx="1478">
                  <c:v>-8.4926288929928401E-2</c:v>
                </c:pt>
                <c:pt idx="1479">
                  <c:v>-9.4162734630800701E-2</c:v>
                </c:pt>
                <c:pt idx="1480">
                  <c:v>0.124042017245165</c:v>
                </c:pt>
                <c:pt idx="1481">
                  <c:v>-7.3285946924786002E-2</c:v>
                </c:pt>
                <c:pt idx="1482">
                  <c:v>0.110620828115086</c:v>
                </c:pt>
                <c:pt idx="1483">
                  <c:v>8.9722324100641002E-2</c:v>
                </c:pt>
                <c:pt idx="1484">
                  <c:v>-0.103019888523864</c:v>
                </c:pt>
                <c:pt idx="1485">
                  <c:v>9.4591794190020395E-2</c:v>
                </c:pt>
                <c:pt idx="1486">
                  <c:v>0.11076117688590401</c:v>
                </c:pt>
                <c:pt idx="1487">
                  <c:v>-8.6282228850384293E-2</c:v>
                </c:pt>
                <c:pt idx="1488">
                  <c:v>0.107021354129284</c:v>
                </c:pt>
                <c:pt idx="1489">
                  <c:v>0.107844433320804</c:v>
                </c:pt>
                <c:pt idx="1490">
                  <c:v>-8.4839925794512203E-2</c:v>
                </c:pt>
                <c:pt idx="1491">
                  <c:v>0.12138090851816</c:v>
                </c:pt>
                <c:pt idx="1492">
                  <c:v>0.113718100803195</c:v>
                </c:pt>
                <c:pt idx="1493">
                  <c:v>0.108422810989449</c:v>
                </c:pt>
                <c:pt idx="1494">
                  <c:v>9.1642827041705593E-2</c:v>
                </c:pt>
                <c:pt idx="1495">
                  <c:v>0.110640893352819</c:v>
                </c:pt>
                <c:pt idx="1496">
                  <c:v>9.3067723783216302E-2</c:v>
                </c:pt>
                <c:pt idx="1497">
                  <c:v>9.0312275108240497E-2</c:v>
                </c:pt>
                <c:pt idx="1498">
                  <c:v>0.11491911518404201</c:v>
                </c:pt>
                <c:pt idx="1499">
                  <c:v>-0.10822430654838699</c:v>
                </c:pt>
                <c:pt idx="1500">
                  <c:v>0.12020499891215</c:v>
                </c:pt>
                <c:pt idx="1501">
                  <c:v>9.9061207999855697E-2</c:v>
                </c:pt>
                <c:pt idx="1502">
                  <c:v>-9.8380593006199502E-2</c:v>
                </c:pt>
                <c:pt idx="1503">
                  <c:v>-0.11534067928012801</c:v>
                </c:pt>
                <c:pt idx="1504">
                  <c:v>-0.11008839762313399</c:v>
                </c:pt>
                <c:pt idx="1505">
                  <c:v>-0.102806056519199</c:v>
                </c:pt>
                <c:pt idx="1506">
                  <c:v>-9.5920427214940998E-2</c:v>
                </c:pt>
                <c:pt idx="1507">
                  <c:v>0.19015686587282099</c:v>
                </c:pt>
                <c:pt idx="1508">
                  <c:v>0.115521701450124</c:v>
                </c:pt>
                <c:pt idx="1509">
                  <c:v>9.9777478376632103E-2</c:v>
                </c:pt>
                <c:pt idx="1510">
                  <c:v>0.103120772745476</c:v>
                </c:pt>
                <c:pt idx="1511">
                  <c:v>-0.12687804878117401</c:v>
                </c:pt>
                <c:pt idx="1512">
                  <c:v>-0.100966303809637</c:v>
                </c:pt>
                <c:pt idx="1513">
                  <c:v>9.1893896931248595E-2</c:v>
                </c:pt>
                <c:pt idx="1514">
                  <c:v>-9.3203084426829397E-2</c:v>
                </c:pt>
                <c:pt idx="1515">
                  <c:v>0.13330370372557199</c:v>
                </c:pt>
                <c:pt idx="1516">
                  <c:v>-9.6611553397882605E-2</c:v>
                </c:pt>
                <c:pt idx="1517">
                  <c:v>-8.41831786987777E-2</c:v>
                </c:pt>
                <c:pt idx="1518">
                  <c:v>0.13334128309968399</c:v>
                </c:pt>
                <c:pt idx="1519">
                  <c:v>9.89099735553335E-2</c:v>
                </c:pt>
                <c:pt idx="1520">
                  <c:v>0.150988931254773</c:v>
                </c:pt>
                <c:pt idx="1521">
                  <c:v>-0.180509217709625</c:v>
                </c:pt>
                <c:pt idx="1522">
                  <c:v>9.9154097875757394E-2</c:v>
                </c:pt>
                <c:pt idx="1523">
                  <c:v>0.113168908800338</c:v>
                </c:pt>
                <c:pt idx="1524">
                  <c:v>0.100539087208325</c:v>
                </c:pt>
                <c:pt idx="1525">
                  <c:v>0.104403236847691</c:v>
                </c:pt>
                <c:pt idx="1526">
                  <c:v>8.6143990086350097E-2</c:v>
                </c:pt>
                <c:pt idx="1527">
                  <c:v>-8.6667870391880203E-2</c:v>
                </c:pt>
                <c:pt idx="1528">
                  <c:v>0.114631869954784</c:v>
                </c:pt>
                <c:pt idx="1529">
                  <c:v>0.105796014336318</c:v>
                </c:pt>
                <c:pt idx="1530">
                  <c:v>0.10646350679224501</c:v>
                </c:pt>
                <c:pt idx="1531">
                  <c:v>9.8894642830444801E-2</c:v>
                </c:pt>
                <c:pt idx="1532">
                  <c:v>-9.0683066002720802E-2</c:v>
                </c:pt>
                <c:pt idx="1533">
                  <c:v>-5.8058617725765198E-2</c:v>
                </c:pt>
                <c:pt idx="1534">
                  <c:v>-0.104205358462879</c:v>
                </c:pt>
                <c:pt idx="1535">
                  <c:v>0.110222618906353</c:v>
                </c:pt>
                <c:pt idx="1536">
                  <c:v>-7.5599678431964606E-2</c:v>
                </c:pt>
                <c:pt idx="1537">
                  <c:v>0.123112553520281</c:v>
                </c:pt>
                <c:pt idx="1538">
                  <c:v>0.12926560852003899</c:v>
                </c:pt>
                <c:pt idx="1539">
                  <c:v>0.167288184975385</c:v>
                </c:pt>
                <c:pt idx="1540">
                  <c:v>0.16055823843361799</c:v>
                </c:pt>
                <c:pt idx="1541">
                  <c:v>-0.114564399701689</c:v>
                </c:pt>
                <c:pt idx="1542">
                  <c:v>-0.102327138231703</c:v>
                </c:pt>
                <c:pt idx="1543">
                  <c:v>-9.3960231335093902E-2</c:v>
                </c:pt>
                <c:pt idx="1544">
                  <c:v>9.3261240353867E-2</c:v>
                </c:pt>
                <c:pt idx="1545">
                  <c:v>0.13512710120343399</c:v>
                </c:pt>
                <c:pt idx="1546">
                  <c:v>-9.7631756071175094E-2</c:v>
                </c:pt>
                <c:pt idx="1547">
                  <c:v>9.1184188492048401E-2</c:v>
                </c:pt>
                <c:pt idx="1548">
                  <c:v>9.5183380338119405E-2</c:v>
                </c:pt>
                <c:pt idx="1549">
                  <c:v>0.10492601404551</c:v>
                </c:pt>
                <c:pt idx="1550">
                  <c:v>-5.59702616619955E-2</c:v>
                </c:pt>
                <c:pt idx="1551">
                  <c:v>0.10162916121734999</c:v>
                </c:pt>
                <c:pt idx="1552">
                  <c:v>0.12750972706288599</c:v>
                </c:pt>
                <c:pt idx="1553">
                  <c:v>0.112943851179751</c:v>
                </c:pt>
                <c:pt idx="1554">
                  <c:v>-9.2784965370741004E-2</c:v>
                </c:pt>
                <c:pt idx="1555">
                  <c:v>0.130972693103313</c:v>
                </c:pt>
                <c:pt idx="1556">
                  <c:v>0.113201020940995</c:v>
                </c:pt>
                <c:pt idx="1557">
                  <c:v>0.150752184413321</c:v>
                </c:pt>
                <c:pt idx="1558">
                  <c:v>0.12341825193799701</c:v>
                </c:pt>
                <c:pt idx="1559">
                  <c:v>-0.14554532871352799</c:v>
                </c:pt>
                <c:pt idx="1560">
                  <c:v>0.123098388701553</c:v>
                </c:pt>
                <c:pt idx="1561">
                  <c:v>0.11457674591032101</c:v>
                </c:pt>
                <c:pt idx="1562">
                  <c:v>-0.111289625082098</c:v>
                </c:pt>
                <c:pt idx="1563">
                  <c:v>-0.123535326780982</c:v>
                </c:pt>
                <c:pt idx="1564">
                  <c:v>0.180886740744788</c:v>
                </c:pt>
                <c:pt idx="1565">
                  <c:v>0.119629612648705</c:v>
                </c:pt>
                <c:pt idx="1566">
                  <c:v>8.7496896980440303E-2</c:v>
                </c:pt>
                <c:pt idx="1567">
                  <c:v>0.118816453928541</c:v>
                </c:pt>
                <c:pt idx="1568">
                  <c:v>-0.111846114771685</c:v>
                </c:pt>
                <c:pt idx="1569">
                  <c:v>0.144401433149939</c:v>
                </c:pt>
                <c:pt idx="1570">
                  <c:v>-0.121454324845212</c:v>
                </c:pt>
                <c:pt idx="1571">
                  <c:v>0.112850892844998</c:v>
                </c:pt>
                <c:pt idx="1572">
                  <c:v>0.10649404164015799</c:v>
                </c:pt>
                <c:pt idx="1573">
                  <c:v>0.12950849796181799</c:v>
                </c:pt>
                <c:pt idx="1574">
                  <c:v>0.121827199968585</c:v>
                </c:pt>
                <c:pt idx="1575">
                  <c:v>8.4454860837282694E-2</c:v>
                </c:pt>
                <c:pt idx="1576">
                  <c:v>0.104988358359937</c:v>
                </c:pt>
                <c:pt idx="1577">
                  <c:v>-0.11682648376553501</c:v>
                </c:pt>
                <c:pt idx="1578">
                  <c:v>-9.4523925485802504E-2</c:v>
                </c:pt>
                <c:pt idx="1579">
                  <c:v>-0.103293798850464</c:v>
                </c:pt>
                <c:pt idx="1580">
                  <c:v>-0.12586402156458701</c:v>
                </c:pt>
                <c:pt idx="1581">
                  <c:v>0.124153146393324</c:v>
                </c:pt>
                <c:pt idx="1582">
                  <c:v>0.114490614055947</c:v>
                </c:pt>
                <c:pt idx="1583">
                  <c:v>-9.7189248441607798E-2</c:v>
                </c:pt>
                <c:pt idx="1584">
                  <c:v>0.108650805780207</c:v>
                </c:pt>
                <c:pt idx="1585">
                  <c:v>0.12610909165537601</c:v>
                </c:pt>
                <c:pt idx="1586">
                  <c:v>0.110020262732087</c:v>
                </c:pt>
                <c:pt idx="1587">
                  <c:v>-0.120102993740323</c:v>
                </c:pt>
                <c:pt idx="1588">
                  <c:v>-0.104729787400867</c:v>
                </c:pt>
                <c:pt idx="1589">
                  <c:v>-7.6772747396125302E-2</c:v>
                </c:pt>
                <c:pt idx="1590">
                  <c:v>0.124413736243517</c:v>
                </c:pt>
                <c:pt idx="1591">
                  <c:v>-0.109894773672617</c:v>
                </c:pt>
                <c:pt idx="1592">
                  <c:v>9.0066634314567601E-2</c:v>
                </c:pt>
                <c:pt idx="1593">
                  <c:v>-0.123425686454314</c:v>
                </c:pt>
                <c:pt idx="1594">
                  <c:v>0.104837284642121</c:v>
                </c:pt>
                <c:pt idx="1595">
                  <c:v>0.110431759403923</c:v>
                </c:pt>
                <c:pt idx="1596">
                  <c:v>-9.75416499559488E-2</c:v>
                </c:pt>
                <c:pt idx="1597">
                  <c:v>-0.10998604684714</c:v>
                </c:pt>
                <c:pt idx="1598">
                  <c:v>0.11404524506347501</c:v>
                </c:pt>
                <c:pt idx="1599">
                  <c:v>0.11790404182613499</c:v>
                </c:pt>
                <c:pt idx="1600">
                  <c:v>-0.10744006701622601</c:v>
                </c:pt>
                <c:pt idx="1601">
                  <c:v>9.8612264159996396E-2</c:v>
                </c:pt>
                <c:pt idx="1602">
                  <c:v>0.11426844953568099</c:v>
                </c:pt>
                <c:pt idx="1603">
                  <c:v>0.113043153326467</c:v>
                </c:pt>
                <c:pt idx="1604">
                  <c:v>-7.0200812593240403E-2</c:v>
                </c:pt>
                <c:pt idx="1605">
                  <c:v>-9.2932397538248196E-2</c:v>
                </c:pt>
                <c:pt idx="1606">
                  <c:v>0.131299506375923</c:v>
                </c:pt>
                <c:pt idx="1607">
                  <c:v>0.10291316746552499</c:v>
                </c:pt>
                <c:pt idx="1608">
                  <c:v>-0.114190441191068</c:v>
                </c:pt>
                <c:pt idx="1609">
                  <c:v>0.109630438755842</c:v>
                </c:pt>
                <c:pt idx="1610">
                  <c:v>0.12508307720332301</c:v>
                </c:pt>
                <c:pt idx="1611">
                  <c:v>0.106661093036751</c:v>
                </c:pt>
                <c:pt idx="1612">
                  <c:v>-0.10989493769636199</c:v>
                </c:pt>
                <c:pt idx="1613">
                  <c:v>-0.12948943258321099</c:v>
                </c:pt>
                <c:pt idx="1614">
                  <c:v>0.114902062189442</c:v>
                </c:pt>
                <c:pt idx="1615">
                  <c:v>0.123021932791042</c:v>
                </c:pt>
                <c:pt idx="1616">
                  <c:v>-9.5076201658951406E-2</c:v>
                </c:pt>
                <c:pt idx="1617">
                  <c:v>0.12739238369209399</c:v>
                </c:pt>
                <c:pt idx="1618">
                  <c:v>0.10396760262333</c:v>
                </c:pt>
                <c:pt idx="1619">
                  <c:v>-8.7103126755517304E-2</c:v>
                </c:pt>
                <c:pt idx="1620">
                  <c:v>-0.138947221953549</c:v>
                </c:pt>
                <c:pt idx="1621">
                  <c:v>-0.121676425412239</c:v>
                </c:pt>
                <c:pt idx="1622">
                  <c:v>-6.9158081950260603E-2</c:v>
                </c:pt>
                <c:pt idx="1623">
                  <c:v>0.119542685658654</c:v>
                </c:pt>
                <c:pt idx="1624">
                  <c:v>0.102599768922152</c:v>
                </c:pt>
                <c:pt idx="1625">
                  <c:v>0.105437191007169</c:v>
                </c:pt>
                <c:pt idx="1626">
                  <c:v>-0.174143683018321</c:v>
                </c:pt>
                <c:pt idx="1627">
                  <c:v>0.103796693567607</c:v>
                </c:pt>
                <c:pt idx="1628">
                  <c:v>-9.6568801318872702E-2</c:v>
                </c:pt>
                <c:pt idx="1629">
                  <c:v>0.116687661938294</c:v>
                </c:pt>
                <c:pt idx="1630">
                  <c:v>-0.107682893648158</c:v>
                </c:pt>
                <c:pt idx="1631">
                  <c:v>0.111149798957493</c:v>
                </c:pt>
                <c:pt idx="1632">
                  <c:v>-0.110797829758625</c:v>
                </c:pt>
                <c:pt idx="1633">
                  <c:v>0.11674997542804</c:v>
                </c:pt>
                <c:pt idx="1634">
                  <c:v>-9.2344096008939905E-2</c:v>
                </c:pt>
                <c:pt idx="1635">
                  <c:v>0.130842550063762</c:v>
                </c:pt>
                <c:pt idx="1636">
                  <c:v>-0.16014945433178401</c:v>
                </c:pt>
                <c:pt idx="1637">
                  <c:v>-0.122384104552407</c:v>
                </c:pt>
                <c:pt idx="1638">
                  <c:v>-9.6138591036828799E-2</c:v>
                </c:pt>
                <c:pt idx="1639">
                  <c:v>-0.10813680672017199</c:v>
                </c:pt>
                <c:pt idx="1640">
                  <c:v>0.120285395348651</c:v>
                </c:pt>
                <c:pt idx="1641">
                  <c:v>0.141573338144317</c:v>
                </c:pt>
                <c:pt idx="1642">
                  <c:v>0.122529460639728</c:v>
                </c:pt>
                <c:pt idx="1643">
                  <c:v>-0.10230410233897</c:v>
                </c:pt>
                <c:pt idx="1644">
                  <c:v>-9.7969734430543007E-2</c:v>
                </c:pt>
                <c:pt idx="1645">
                  <c:v>0.13771560796146201</c:v>
                </c:pt>
                <c:pt idx="1646">
                  <c:v>9.6183086368136203E-2</c:v>
                </c:pt>
                <c:pt idx="1647">
                  <c:v>0.12877884578252199</c:v>
                </c:pt>
                <c:pt idx="1648">
                  <c:v>0.11590869258637899</c:v>
                </c:pt>
                <c:pt idx="1649">
                  <c:v>0.11523771062593401</c:v>
                </c:pt>
                <c:pt idx="1650">
                  <c:v>9.63157838334259E-2</c:v>
                </c:pt>
                <c:pt idx="1651">
                  <c:v>-0.107206018829318</c:v>
                </c:pt>
                <c:pt idx="1652">
                  <c:v>0.11084784972439</c:v>
                </c:pt>
                <c:pt idx="1653">
                  <c:v>-0.10132255874698901</c:v>
                </c:pt>
                <c:pt idx="1654">
                  <c:v>0.124221756452493</c:v>
                </c:pt>
                <c:pt idx="1655">
                  <c:v>0.13016926575676299</c:v>
                </c:pt>
                <c:pt idx="1656">
                  <c:v>0.11025911765152301</c:v>
                </c:pt>
                <c:pt idx="1657">
                  <c:v>0.14299478265523799</c:v>
                </c:pt>
                <c:pt idx="1658">
                  <c:v>0.126452550756434</c:v>
                </c:pt>
                <c:pt idx="1659">
                  <c:v>-0.136258556889715</c:v>
                </c:pt>
                <c:pt idx="1660">
                  <c:v>-0.12503147088400801</c:v>
                </c:pt>
                <c:pt idx="1661">
                  <c:v>-0.107733947193036</c:v>
                </c:pt>
                <c:pt idx="1662">
                  <c:v>-0.10773402117439899</c:v>
                </c:pt>
                <c:pt idx="1663">
                  <c:v>-0.116812742287921</c:v>
                </c:pt>
                <c:pt idx="1664">
                  <c:v>-0.125447126651726</c:v>
                </c:pt>
                <c:pt idx="1665">
                  <c:v>0.126965442379845</c:v>
                </c:pt>
                <c:pt idx="1666">
                  <c:v>-0.12245726884463901</c:v>
                </c:pt>
                <c:pt idx="1667">
                  <c:v>-0.129860236442843</c:v>
                </c:pt>
                <c:pt idx="1668">
                  <c:v>-7.6262575475413305E-2</c:v>
                </c:pt>
                <c:pt idx="1669">
                  <c:v>0.115930984697907</c:v>
                </c:pt>
                <c:pt idx="1670">
                  <c:v>0.121720394063419</c:v>
                </c:pt>
                <c:pt idx="1671">
                  <c:v>0.11189042418695699</c:v>
                </c:pt>
                <c:pt idx="1672">
                  <c:v>0.10149641523455399</c:v>
                </c:pt>
                <c:pt idx="1673">
                  <c:v>-0.11360668793138599</c:v>
                </c:pt>
                <c:pt idx="1674">
                  <c:v>0.119724388301333</c:v>
                </c:pt>
                <c:pt idx="1675">
                  <c:v>0.21337560734592001</c:v>
                </c:pt>
                <c:pt idx="1676">
                  <c:v>-8.8828767841614906E-2</c:v>
                </c:pt>
                <c:pt idx="1677">
                  <c:v>0.129647683263867</c:v>
                </c:pt>
                <c:pt idx="1678">
                  <c:v>-9.57020317513851E-2</c:v>
                </c:pt>
                <c:pt idx="1679">
                  <c:v>0.13354848007661299</c:v>
                </c:pt>
                <c:pt idx="1680">
                  <c:v>-5.73833571597736E-2</c:v>
                </c:pt>
                <c:pt idx="1681">
                  <c:v>-9.6422712249047096E-2</c:v>
                </c:pt>
                <c:pt idx="1682">
                  <c:v>0.124328465217483</c:v>
                </c:pt>
                <c:pt idx="1683">
                  <c:v>0.133687489384609</c:v>
                </c:pt>
                <c:pt idx="1684">
                  <c:v>-0.123800525673315</c:v>
                </c:pt>
                <c:pt idx="1685">
                  <c:v>0.119002401445903</c:v>
                </c:pt>
                <c:pt idx="1686">
                  <c:v>-7.1923704069545E-2</c:v>
                </c:pt>
                <c:pt idx="1687">
                  <c:v>0.108392062643054</c:v>
                </c:pt>
                <c:pt idx="1688">
                  <c:v>0.12725003161190299</c:v>
                </c:pt>
                <c:pt idx="1689">
                  <c:v>0.116774113104401</c:v>
                </c:pt>
                <c:pt idx="1690">
                  <c:v>-0.104070076150669</c:v>
                </c:pt>
                <c:pt idx="1691">
                  <c:v>0.11133999961446001</c:v>
                </c:pt>
                <c:pt idx="1692">
                  <c:v>-0.123421970844034</c:v>
                </c:pt>
                <c:pt idx="1693">
                  <c:v>0.120633454959186</c:v>
                </c:pt>
                <c:pt idx="1694">
                  <c:v>0.15048165263980001</c:v>
                </c:pt>
                <c:pt idx="1695">
                  <c:v>-0.11594865720090999</c:v>
                </c:pt>
                <c:pt idx="1696">
                  <c:v>8.6222609480934895E-2</c:v>
                </c:pt>
                <c:pt idx="1697">
                  <c:v>0.133459105373751</c:v>
                </c:pt>
                <c:pt idx="1698">
                  <c:v>8.8905491557259506E-2</c:v>
                </c:pt>
                <c:pt idx="1699">
                  <c:v>0.12929357466525601</c:v>
                </c:pt>
                <c:pt idx="1700">
                  <c:v>-0.122858084436874</c:v>
                </c:pt>
                <c:pt idx="1701">
                  <c:v>-9.7391192254521003E-2</c:v>
                </c:pt>
                <c:pt idx="1702">
                  <c:v>0.13154224279736701</c:v>
                </c:pt>
                <c:pt idx="1703">
                  <c:v>0.109633037614878</c:v>
                </c:pt>
                <c:pt idx="1704">
                  <c:v>0.106852337760311</c:v>
                </c:pt>
                <c:pt idx="1705">
                  <c:v>0.14151532563976099</c:v>
                </c:pt>
                <c:pt idx="1706">
                  <c:v>0.121392049135679</c:v>
                </c:pt>
                <c:pt idx="1707">
                  <c:v>0.124269965434499</c:v>
                </c:pt>
                <c:pt idx="1708">
                  <c:v>0.113917944482055</c:v>
                </c:pt>
                <c:pt idx="1709">
                  <c:v>-5.4330107394976498E-2</c:v>
                </c:pt>
                <c:pt idx="1710">
                  <c:v>0.12543414222219201</c:v>
                </c:pt>
                <c:pt idx="1711">
                  <c:v>0.14436121766937199</c:v>
                </c:pt>
                <c:pt idx="1712">
                  <c:v>0.11234969758966</c:v>
                </c:pt>
                <c:pt idx="1713">
                  <c:v>-0.108124879477937</c:v>
                </c:pt>
                <c:pt idx="1714">
                  <c:v>0.10635305688881801</c:v>
                </c:pt>
                <c:pt idx="1715">
                  <c:v>-0.121546874564905</c:v>
                </c:pt>
                <c:pt idx="1716">
                  <c:v>-7.8172401667140998E-2</c:v>
                </c:pt>
                <c:pt idx="1717">
                  <c:v>0.118877723307578</c:v>
                </c:pt>
                <c:pt idx="1718">
                  <c:v>-0.15561025521285801</c:v>
                </c:pt>
                <c:pt idx="1719">
                  <c:v>-0.11861239741341301</c:v>
                </c:pt>
                <c:pt idx="1720">
                  <c:v>0.120413924681085</c:v>
                </c:pt>
                <c:pt idx="1721">
                  <c:v>0.117324369734402</c:v>
                </c:pt>
                <c:pt idx="1722">
                  <c:v>0.16829008641426199</c:v>
                </c:pt>
                <c:pt idx="1723">
                  <c:v>-0.107616264254473</c:v>
                </c:pt>
                <c:pt idx="1724">
                  <c:v>0.1272341317773</c:v>
                </c:pt>
                <c:pt idx="1725">
                  <c:v>0.113559875637237</c:v>
                </c:pt>
                <c:pt idx="1726">
                  <c:v>-0.125401840854101</c:v>
                </c:pt>
                <c:pt idx="1727">
                  <c:v>-0.130431318201712</c:v>
                </c:pt>
                <c:pt idx="1728">
                  <c:v>0.11494234430457299</c:v>
                </c:pt>
                <c:pt idx="1729">
                  <c:v>-0.111482767602626</c:v>
                </c:pt>
                <c:pt idx="1730">
                  <c:v>-0.110717889774437</c:v>
                </c:pt>
                <c:pt idx="1731">
                  <c:v>-0.123102990457625</c:v>
                </c:pt>
                <c:pt idx="1732">
                  <c:v>0.13899989153775699</c:v>
                </c:pt>
                <c:pt idx="1733">
                  <c:v>-0.11636111273668399</c:v>
                </c:pt>
                <c:pt idx="1734">
                  <c:v>0.112875610558179</c:v>
                </c:pt>
                <c:pt idx="1735">
                  <c:v>0.14192418173525601</c:v>
                </c:pt>
                <c:pt idx="1736">
                  <c:v>-0.103460284601924</c:v>
                </c:pt>
                <c:pt idx="1737">
                  <c:v>0.11306687670906</c:v>
                </c:pt>
                <c:pt idx="1738">
                  <c:v>-7.4747190232112098E-2</c:v>
                </c:pt>
                <c:pt idx="1739">
                  <c:v>0.129592477862329</c:v>
                </c:pt>
                <c:pt idx="1740">
                  <c:v>0.14417176057661901</c:v>
                </c:pt>
                <c:pt idx="1741">
                  <c:v>0.1103072049272</c:v>
                </c:pt>
                <c:pt idx="1742">
                  <c:v>0.134175628806075</c:v>
                </c:pt>
                <c:pt idx="1743">
                  <c:v>-9.6257347370603305E-2</c:v>
                </c:pt>
                <c:pt idx="1744">
                  <c:v>-0.126305795038506</c:v>
                </c:pt>
                <c:pt idx="1745">
                  <c:v>-0.14129462963008099</c:v>
                </c:pt>
                <c:pt idx="1746">
                  <c:v>0.13991205268766899</c:v>
                </c:pt>
                <c:pt idx="1747">
                  <c:v>-0.11368309984510599</c:v>
                </c:pt>
                <c:pt idx="1748">
                  <c:v>0.12669143333312</c:v>
                </c:pt>
                <c:pt idx="1749">
                  <c:v>0.12932340433884701</c:v>
                </c:pt>
                <c:pt idx="1750">
                  <c:v>-0.128609427835886</c:v>
                </c:pt>
                <c:pt idx="1751">
                  <c:v>0.12892694095687701</c:v>
                </c:pt>
                <c:pt idx="1752">
                  <c:v>0.14795189630493399</c:v>
                </c:pt>
                <c:pt idx="1753">
                  <c:v>0.12116278814289699</c:v>
                </c:pt>
                <c:pt idx="1754">
                  <c:v>0.14142982222147599</c:v>
                </c:pt>
                <c:pt idx="1755">
                  <c:v>-0.12838360843962601</c:v>
                </c:pt>
                <c:pt idx="1756">
                  <c:v>-0.11165640465044301</c:v>
                </c:pt>
                <c:pt idx="1757">
                  <c:v>0.17025869886575001</c:v>
                </c:pt>
                <c:pt idx="1758">
                  <c:v>-0.14012050373930299</c:v>
                </c:pt>
                <c:pt idx="1759">
                  <c:v>0.17318452834037101</c:v>
                </c:pt>
                <c:pt idx="1760">
                  <c:v>0.12945686130579701</c:v>
                </c:pt>
                <c:pt idx="1761">
                  <c:v>-9.7758447523489E-2</c:v>
                </c:pt>
                <c:pt idx="1762">
                  <c:v>-6.0813781153391498E-2</c:v>
                </c:pt>
                <c:pt idx="1763">
                  <c:v>-0.105501064723398</c:v>
                </c:pt>
                <c:pt idx="1764">
                  <c:v>0.13608847364612001</c:v>
                </c:pt>
                <c:pt idx="1765">
                  <c:v>0.12409316354819901</c:v>
                </c:pt>
                <c:pt idx="1766">
                  <c:v>0.13218846064683601</c:v>
                </c:pt>
                <c:pt idx="1767">
                  <c:v>0.15704039033721201</c:v>
                </c:pt>
                <c:pt idx="1768">
                  <c:v>0.14763698226289601</c:v>
                </c:pt>
                <c:pt idx="1769">
                  <c:v>0.15443975046090799</c:v>
                </c:pt>
                <c:pt idx="1770">
                  <c:v>0.15640123126396899</c:v>
                </c:pt>
                <c:pt idx="1771">
                  <c:v>-0.106970624352548</c:v>
                </c:pt>
                <c:pt idx="1772">
                  <c:v>-0.115317911435104</c:v>
                </c:pt>
                <c:pt idx="1773">
                  <c:v>-0.13184617643622601</c:v>
                </c:pt>
                <c:pt idx="1774">
                  <c:v>0.12674445362108</c:v>
                </c:pt>
                <c:pt idx="1775">
                  <c:v>0.16066402388363499</c:v>
                </c:pt>
                <c:pt idx="1776">
                  <c:v>0.109855844721037</c:v>
                </c:pt>
                <c:pt idx="1777">
                  <c:v>-0.13285699091572101</c:v>
                </c:pt>
                <c:pt idx="1778">
                  <c:v>0.11304680960031201</c:v>
                </c:pt>
                <c:pt idx="1779">
                  <c:v>0.12366931947997201</c:v>
                </c:pt>
                <c:pt idx="1780">
                  <c:v>-0.144926747698289</c:v>
                </c:pt>
                <c:pt idx="1781">
                  <c:v>-0.122119269437977</c:v>
                </c:pt>
                <c:pt idx="1782">
                  <c:v>0.14167611995031101</c:v>
                </c:pt>
                <c:pt idx="1783">
                  <c:v>0.116505795392396</c:v>
                </c:pt>
                <c:pt idx="1784">
                  <c:v>0.13656045392361801</c:v>
                </c:pt>
                <c:pt idx="1785">
                  <c:v>0.13408835539544101</c:v>
                </c:pt>
                <c:pt idx="1786">
                  <c:v>-0.15697170748953199</c:v>
                </c:pt>
                <c:pt idx="1787">
                  <c:v>-0.16100999743959801</c:v>
                </c:pt>
                <c:pt idx="1788">
                  <c:v>-0.136064888869455</c:v>
                </c:pt>
                <c:pt idx="1789">
                  <c:v>0.139868914104429</c:v>
                </c:pt>
                <c:pt idx="1790">
                  <c:v>0.13700131157939099</c:v>
                </c:pt>
                <c:pt idx="1791">
                  <c:v>0.12540612806472501</c:v>
                </c:pt>
                <c:pt idx="1792">
                  <c:v>0.13452021942700099</c:v>
                </c:pt>
                <c:pt idx="1793">
                  <c:v>-0.13903317698343401</c:v>
                </c:pt>
                <c:pt idx="1794">
                  <c:v>-0.140331177173838</c:v>
                </c:pt>
                <c:pt idx="1795">
                  <c:v>0.14675142572307801</c:v>
                </c:pt>
                <c:pt idx="1796">
                  <c:v>-0.130466137229624</c:v>
                </c:pt>
                <c:pt idx="1797">
                  <c:v>-0.101342221663117</c:v>
                </c:pt>
                <c:pt idx="1798">
                  <c:v>0.19580415534257101</c:v>
                </c:pt>
                <c:pt idx="1799">
                  <c:v>0.153796564491192</c:v>
                </c:pt>
                <c:pt idx="1800">
                  <c:v>0.13177013137513799</c:v>
                </c:pt>
                <c:pt idx="1801">
                  <c:v>-0.10307200000981501</c:v>
                </c:pt>
                <c:pt idx="1802">
                  <c:v>-0.15244789589067601</c:v>
                </c:pt>
                <c:pt idx="1803">
                  <c:v>0.126482401341068</c:v>
                </c:pt>
                <c:pt idx="1804">
                  <c:v>-0.103485829969177</c:v>
                </c:pt>
                <c:pt idx="1805">
                  <c:v>0.13708056639176899</c:v>
                </c:pt>
                <c:pt idx="1806">
                  <c:v>0.14163357812505001</c:v>
                </c:pt>
                <c:pt idx="1807">
                  <c:v>0.15011459773437399</c:v>
                </c:pt>
                <c:pt idx="1808">
                  <c:v>0.15382364528228901</c:v>
                </c:pt>
                <c:pt idx="1809">
                  <c:v>0.127698812814968</c:v>
                </c:pt>
                <c:pt idx="1810">
                  <c:v>-0.17180082368139801</c:v>
                </c:pt>
                <c:pt idx="1811">
                  <c:v>-9.56233438162475E-2</c:v>
                </c:pt>
                <c:pt idx="1812">
                  <c:v>0.115688520907393</c:v>
                </c:pt>
                <c:pt idx="1813">
                  <c:v>0.13621264298803601</c:v>
                </c:pt>
                <c:pt idx="1814">
                  <c:v>-0.104459681950795</c:v>
                </c:pt>
                <c:pt idx="1815">
                  <c:v>-0.122871506431631</c:v>
                </c:pt>
                <c:pt idx="1816">
                  <c:v>0.135401564351813</c:v>
                </c:pt>
                <c:pt idx="1817">
                  <c:v>-0.14410007206544501</c:v>
                </c:pt>
                <c:pt idx="1818">
                  <c:v>0.15024819465674999</c:v>
                </c:pt>
                <c:pt idx="1819">
                  <c:v>-0.12894027676863501</c:v>
                </c:pt>
                <c:pt idx="1820">
                  <c:v>0.125566617757287</c:v>
                </c:pt>
                <c:pt idx="1821">
                  <c:v>-0.10410798383994101</c:v>
                </c:pt>
                <c:pt idx="1822">
                  <c:v>-0.162099850479305</c:v>
                </c:pt>
                <c:pt idx="1823">
                  <c:v>0.14101719849931299</c:v>
                </c:pt>
                <c:pt idx="1824">
                  <c:v>-0.12753840153493101</c:v>
                </c:pt>
                <c:pt idx="1825">
                  <c:v>-0.12000925743391801</c:v>
                </c:pt>
                <c:pt idx="1826">
                  <c:v>0.123464416205772</c:v>
                </c:pt>
                <c:pt idx="1827">
                  <c:v>-0.13042524419502999</c:v>
                </c:pt>
                <c:pt idx="1828">
                  <c:v>-0.12634361841935701</c:v>
                </c:pt>
                <c:pt idx="1829">
                  <c:v>0.14329576814737</c:v>
                </c:pt>
                <c:pt idx="1830">
                  <c:v>-0.109874706486958</c:v>
                </c:pt>
                <c:pt idx="1831">
                  <c:v>9.1237372231656302E-2</c:v>
                </c:pt>
                <c:pt idx="1832">
                  <c:v>-0.15636428195903701</c:v>
                </c:pt>
                <c:pt idx="1833">
                  <c:v>0.15185845787708699</c:v>
                </c:pt>
                <c:pt idx="1834">
                  <c:v>0.14848276315679601</c:v>
                </c:pt>
                <c:pt idx="1835">
                  <c:v>0.15542475531167399</c:v>
                </c:pt>
                <c:pt idx="1836">
                  <c:v>0.123022251908909</c:v>
                </c:pt>
                <c:pt idx="1837">
                  <c:v>0.15166711547203501</c:v>
                </c:pt>
                <c:pt idx="1838">
                  <c:v>-0.11697784553679599</c:v>
                </c:pt>
                <c:pt idx="1839">
                  <c:v>0.13301114472275</c:v>
                </c:pt>
                <c:pt idx="1840">
                  <c:v>9.2966740178682394E-2</c:v>
                </c:pt>
                <c:pt idx="1841">
                  <c:v>0.136938864892482</c:v>
                </c:pt>
                <c:pt idx="1842">
                  <c:v>-0.155731047766581</c:v>
                </c:pt>
                <c:pt idx="1843">
                  <c:v>-9.79838707540511E-2</c:v>
                </c:pt>
                <c:pt idx="1844">
                  <c:v>-0.12762388586848</c:v>
                </c:pt>
                <c:pt idx="1845">
                  <c:v>0.13731981740062801</c:v>
                </c:pt>
                <c:pt idx="1846">
                  <c:v>-0.14870637477096499</c:v>
                </c:pt>
                <c:pt idx="1847">
                  <c:v>-0.122670301936704</c:v>
                </c:pt>
                <c:pt idx="1848">
                  <c:v>0.13220089891825401</c:v>
                </c:pt>
                <c:pt idx="1849">
                  <c:v>0.132815071291327</c:v>
                </c:pt>
                <c:pt idx="1850">
                  <c:v>0.130197930459822</c:v>
                </c:pt>
                <c:pt idx="1851">
                  <c:v>-0.119614869617985</c:v>
                </c:pt>
                <c:pt idx="1852">
                  <c:v>-0.14517398870939899</c:v>
                </c:pt>
                <c:pt idx="1853">
                  <c:v>-9.0103587801258406E-2</c:v>
                </c:pt>
                <c:pt idx="1854">
                  <c:v>-0.16501136752613099</c:v>
                </c:pt>
                <c:pt idx="1855">
                  <c:v>-0.140653982825131</c:v>
                </c:pt>
                <c:pt idx="1856">
                  <c:v>0.22683077636044799</c:v>
                </c:pt>
                <c:pt idx="1857">
                  <c:v>-8.5595597034276494E-2</c:v>
                </c:pt>
                <c:pt idx="1858">
                  <c:v>0.16952546035948801</c:v>
                </c:pt>
                <c:pt idx="1859">
                  <c:v>-6.7535785092300404E-2</c:v>
                </c:pt>
                <c:pt idx="1860">
                  <c:v>0.13570470887072</c:v>
                </c:pt>
                <c:pt idx="1861">
                  <c:v>0.15920997054160699</c:v>
                </c:pt>
                <c:pt idx="1862">
                  <c:v>0.134298665454996</c:v>
                </c:pt>
                <c:pt idx="1863">
                  <c:v>0.14570379551832199</c:v>
                </c:pt>
                <c:pt idx="1864">
                  <c:v>0.12061831165775699</c:v>
                </c:pt>
                <c:pt idx="1865">
                  <c:v>0.13399055098841001</c:v>
                </c:pt>
                <c:pt idx="1866">
                  <c:v>-0.145902356023387</c:v>
                </c:pt>
                <c:pt idx="1867">
                  <c:v>0.14494818816324301</c:v>
                </c:pt>
                <c:pt idx="1868">
                  <c:v>-7.5367795944409802E-2</c:v>
                </c:pt>
                <c:pt idx="1869">
                  <c:v>0.15518519348087301</c:v>
                </c:pt>
                <c:pt idx="1870">
                  <c:v>0.11025792962311801</c:v>
                </c:pt>
                <c:pt idx="1871">
                  <c:v>-0.15109679694349501</c:v>
                </c:pt>
                <c:pt idx="1872">
                  <c:v>-0.12408189229263999</c:v>
                </c:pt>
                <c:pt idx="1873">
                  <c:v>0.138204231734573</c:v>
                </c:pt>
                <c:pt idx="1874">
                  <c:v>0.161380381569145</c:v>
                </c:pt>
                <c:pt idx="1875">
                  <c:v>0.11846062190511999</c:v>
                </c:pt>
                <c:pt idx="1876">
                  <c:v>0.17541903444443799</c:v>
                </c:pt>
                <c:pt idx="1877">
                  <c:v>-0.11464728560736399</c:v>
                </c:pt>
                <c:pt idx="1878">
                  <c:v>0.14827832361085699</c:v>
                </c:pt>
                <c:pt idx="1879">
                  <c:v>-0.124585272516547</c:v>
                </c:pt>
                <c:pt idx="1880">
                  <c:v>0.19900713406165699</c:v>
                </c:pt>
                <c:pt idx="1881">
                  <c:v>-0.15382648307220401</c:v>
                </c:pt>
                <c:pt idx="1882">
                  <c:v>0.164756698559368</c:v>
                </c:pt>
                <c:pt idx="1883">
                  <c:v>-9.8148854395088594E-2</c:v>
                </c:pt>
                <c:pt idx="1884">
                  <c:v>0.16369489568024301</c:v>
                </c:pt>
                <c:pt idx="1885">
                  <c:v>-0.14727843801544399</c:v>
                </c:pt>
                <c:pt idx="1886">
                  <c:v>0.10136448121021401</c:v>
                </c:pt>
                <c:pt idx="1887">
                  <c:v>0.15415480740669699</c:v>
                </c:pt>
                <c:pt idx="1888">
                  <c:v>9.9647563301074202E-2</c:v>
                </c:pt>
                <c:pt idx="1889">
                  <c:v>0.15976198768320601</c:v>
                </c:pt>
                <c:pt idx="1890">
                  <c:v>9.49677758705086E-2</c:v>
                </c:pt>
                <c:pt idx="1891">
                  <c:v>-0.12888443475424499</c:v>
                </c:pt>
                <c:pt idx="1892">
                  <c:v>-0.10356960021858599</c:v>
                </c:pt>
                <c:pt idx="1893">
                  <c:v>-0.12741055988246899</c:v>
                </c:pt>
                <c:pt idx="1894">
                  <c:v>-0.14028282491673799</c:v>
                </c:pt>
                <c:pt idx="1895">
                  <c:v>-0.120505386366138</c:v>
                </c:pt>
                <c:pt idx="1896">
                  <c:v>-0.16425776469000899</c:v>
                </c:pt>
                <c:pt idx="1897">
                  <c:v>0.117667879581871</c:v>
                </c:pt>
                <c:pt idx="1898">
                  <c:v>0.197872112202372</c:v>
                </c:pt>
                <c:pt idx="1899">
                  <c:v>9.18445479041822E-2</c:v>
                </c:pt>
                <c:pt idx="1900">
                  <c:v>-0.119550227296645</c:v>
                </c:pt>
                <c:pt idx="1901">
                  <c:v>0.14526940710039099</c:v>
                </c:pt>
                <c:pt idx="1902">
                  <c:v>0.17364241039515199</c:v>
                </c:pt>
                <c:pt idx="1903">
                  <c:v>-0.117138153297216</c:v>
                </c:pt>
                <c:pt idx="1904">
                  <c:v>0.130894942371932</c:v>
                </c:pt>
                <c:pt idx="1905">
                  <c:v>0.148117397155694</c:v>
                </c:pt>
                <c:pt idx="1906">
                  <c:v>-7.9400032588884201E-2</c:v>
                </c:pt>
                <c:pt idx="1907">
                  <c:v>0.145673571414285</c:v>
                </c:pt>
                <c:pt idx="1908">
                  <c:v>-6.1814864727223202E-2</c:v>
                </c:pt>
                <c:pt idx="1909">
                  <c:v>-0.13847345016912099</c:v>
                </c:pt>
                <c:pt idx="1910">
                  <c:v>-0.120626242320457</c:v>
                </c:pt>
                <c:pt idx="1911">
                  <c:v>0.13343826052382701</c:v>
                </c:pt>
                <c:pt idx="1912">
                  <c:v>0.119273146394513</c:v>
                </c:pt>
                <c:pt idx="1913">
                  <c:v>0.17644347714442199</c:v>
                </c:pt>
                <c:pt idx="1914">
                  <c:v>-0.14015552186963501</c:v>
                </c:pt>
                <c:pt idx="1915">
                  <c:v>-9.3368862314389997E-2</c:v>
                </c:pt>
                <c:pt idx="1916">
                  <c:v>-0.18627695278328199</c:v>
                </c:pt>
                <c:pt idx="1917">
                  <c:v>0.144700772699975</c:v>
                </c:pt>
                <c:pt idx="1918">
                  <c:v>0.154728725864268</c:v>
                </c:pt>
                <c:pt idx="1919">
                  <c:v>0.124414745891473</c:v>
                </c:pt>
                <c:pt idx="1920">
                  <c:v>0.152784192663696</c:v>
                </c:pt>
                <c:pt idx="1921">
                  <c:v>-0.147164847130351</c:v>
                </c:pt>
                <c:pt idx="1922">
                  <c:v>-0.15848681341190399</c:v>
                </c:pt>
                <c:pt idx="1923">
                  <c:v>0.18561306400823299</c:v>
                </c:pt>
                <c:pt idx="1924">
                  <c:v>-0.13897692759058999</c:v>
                </c:pt>
                <c:pt idx="1925">
                  <c:v>0.15179848383713301</c:v>
                </c:pt>
                <c:pt idx="1926">
                  <c:v>0.153105382268548</c:v>
                </c:pt>
                <c:pt idx="1927">
                  <c:v>-8.17093647750506E-2</c:v>
                </c:pt>
                <c:pt idx="1928">
                  <c:v>0.142643139208533</c:v>
                </c:pt>
                <c:pt idx="1929">
                  <c:v>-0.116938545792952</c:v>
                </c:pt>
                <c:pt idx="1930">
                  <c:v>0.15606409921678799</c:v>
                </c:pt>
                <c:pt idx="1931">
                  <c:v>0.14834562683764899</c:v>
                </c:pt>
                <c:pt idx="1932">
                  <c:v>0.158031781057695</c:v>
                </c:pt>
                <c:pt idx="1933">
                  <c:v>-0.13316199080591601</c:v>
                </c:pt>
                <c:pt idx="1934">
                  <c:v>-0.122996030509246</c:v>
                </c:pt>
                <c:pt idx="1935">
                  <c:v>0.136333649040983</c:v>
                </c:pt>
                <c:pt idx="1936">
                  <c:v>-0.15601929666362499</c:v>
                </c:pt>
                <c:pt idx="1937">
                  <c:v>0.13972234461868499</c:v>
                </c:pt>
                <c:pt idx="1938">
                  <c:v>0.157154093233353</c:v>
                </c:pt>
                <c:pt idx="1939">
                  <c:v>0.160112846919854</c:v>
                </c:pt>
                <c:pt idx="1940">
                  <c:v>-0.13654716606495501</c:v>
                </c:pt>
                <c:pt idx="1941">
                  <c:v>-0.161076082688491</c:v>
                </c:pt>
                <c:pt idx="1942">
                  <c:v>-0.108560490360919</c:v>
                </c:pt>
                <c:pt idx="1943">
                  <c:v>-0.11050051005292499</c:v>
                </c:pt>
                <c:pt idx="1944">
                  <c:v>-0.148251040000624</c:v>
                </c:pt>
                <c:pt idx="1945">
                  <c:v>8.4927014005728801E-2</c:v>
                </c:pt>
                <c:pt idx="1946">
                  <c:v>0.116000033812068</c:v>
                </c:pt>
                <c:pt idx="1947">
                  <c:v>0.15016982167587301</c:v>
                </c:pt>
                <c:pt idx="1948">
                  <c:v>0.15477568706974501</c:v>
                </c:pt>
                <c:pt idx="1949">
                  <c:v>0.15452551249096</c:v>
                </c:pt>
                <c:pt idx="1950">
                  <c:v>0.177733444943317</c:v>
                </c:pt>
                <c:pt idx="1951">
                  <c:v>0.19704557482461901</c:v>
                </c:pt>
                <c:pt idx="1952">
                  <c:v>-0.11771167649686801</c:v>
                </c:pt>
                <c:pt idx="1953">
                  <c:v>0.162593181959409</c:v>
                </c:pt>
                <c:pt idx="1954">
                  <c:v>0.12108202982919999</c:v>
                </c:pt>
                <c:pt idx="1955">
                  <c:v>-0.150541818046833</c:v>
                </c:pt>
                <c:pt idx="1956">
                  <c:v>-0.13126722360445101</c:v>
                </c:pt>
                <c:pt idx="1957">
                  <c:v>0.165212796709616</c:v>
                </c:pt>
                <c:pt idx="1958">
                  <c:v>0.156144449920817</c:v>
                </c:pt>
                <c:pt idx="1959">
                  <c:v>-0.20145814624609401</c:v>
                </c:pt>
                <c:pt idx="1960">
                  <c:v>-0.136394479696723</c:v>
                </c:pt>
                <c:pt idx="1961">
                  <c:v>-0.15062258164565401</c:v>
                </c:pt>
                <c:pt idx="1962">
                  <c:v>-0.14671510788786599</c:v>
                </c:pt>
                <c:pt idx="1963">
                  <c:v>-0.12849714890424199</c:v>
                </c:pt>
                <c:pt idx="1964">
                  <c:v>-0.157829966136526</c:v>
                </c:pt>
                <c:pt idx="1965">
                  <c:v>-0.118876556092792</c:v>
                </c:pt>
                <c:pt idx="1966">
                  <c:v>-7.7009795100014197E-2</c:v>
                </c:pt>
                <c:pt idx="1967">
                  <c:v>-0.13225316321732999</c:v>
                </c:pt>
                <c:pt idx="1968">
                  <c:v>0.149177039413419</c:v>
                </c:pt>
                <c:pt idx="1969">
                  <c:v>-0.18015511808256299</c:v>
                </c:pt>
                <c:pt idx="1970">
                  <c:v>-0.164258724785945</c:v>
                </c:pt>
                <c:pt idx="1971">
                  <c:v>-0.17976092889716699</c:v>
                </c:pt>
                <c:pt idx="1972">
                  <c:v>0.144797040316551</c:v>
                </c:pt>
                <c:pt idx="1973">
                  <c:v>-0.21342022252435999</c:v>
                </c:pt>
                <c:pt idx="1974">
                  <c:v>-0.103922190578058</c:v>
                </c:pt>
                <c:pt idx="1975">
                  <c:v>-0.19065179290176301</c:v>
                </c:pt>
                <c:pt idx="1976">
                  <c:v>0.14685351774328201</c:v>
                </c:pt>
                <c:pt idx="1977">
                  <c:v>0.14967015911096199</c:v>
                </c:pt>
                <c:pt idx="1978">
                  <c:v>-0.124453124321371</c:v>
                </c:pt>
                <c:pt idx="1979">
                  <c:v>0.13881135644857201</c:v>
                </c:pt>
                <c:pt idx="1980">
                  <c:v>0.151806037660286</c:v>
                </c:pt>
                <c:pt idx="1981">
                  <c:v>-0.16122257896370701</c:v>
                </c:pt>
                <c:pt idx="1982">
                  <c:v>0.13715232741717401</c:v>
                </c:pt>
                <c:pt idx="1983">
                  <c:v>-8.12262348356277E-2</c:v>
                </c:pt>
                <c:pt idx="1984">
                  <c:v>-0.145680721979352</c:v>
                </c:pt>
                <c:pt idx="1985">
                  <c:v>0.16059133857515201</c:v>
                </c:pt>
                <c:pt idx="1986">
                  <c:v>-0.123265032474841</c:v>
                </c:pt>
                <c:pt idx="1987">
                  <c:v>0.151378424366128</c:v>
                </c:pt>
                <c:pt idx="1988">
                  <c:v>0.19069262618729299</c:v>
                </c:pt>
                <c:pt idx="1989">
                  <c:v>0.162679705384079</c:v>
                </c:pt>
                <c:pt idx="1990">
                  <c:v>-6.9221857672276496E-2</c:v>
                </c:pt>
                <c:pt idx="1991">
                  <c:v>0.15545833895521299</c:v>
                </c:pt>
                <c:pt idx="1992">
                  <c:v>0.154082500742179</c:v>
                </c:pt>
                <c:pt idx="1993">
                  <c:v>0.14020703398937101</c:v>
                </c:pt>
                <c:pt idx="1994">
                  <c:v>0.115750417371193</c:v>
                </c:pt>
                <c:pt idx="1995">
                  <c:v>0.18007160423049401</c:v>
                </c:pt>
                <c:pt idx="1996">
                  <c:v>0.183303829530402</c:v>
                </c:pt>
                <c:pt idx="1997">
                  <c:v>-0.13943504267906601</c:v>
                </c:pt>
                <c:pt idx="1998">
                  <c:v>0.160437158442955</c:v>
                </c:pt>
                <c:pt idx="1999">
                  <c:v>0.16172965004398601</c:v>
                </c:pt>
                <c:pt idx="2000">
                  <c:v>0.182112131085096</c:v>
                </c:pt>
                <c:pt idx="2001">
                  <c:v>-6.6853424549237803E-2</c:v>
                </c:pt>
                <c:pt idx="2002">
                  <c:v>0.196428164601407</c:v>
                </c:pt>
                <c:pt idx="2003">
                  <c:v>0.156566736855899</c:v>
                </c:pt>
                <c:pt idx="2004">
                  <c:v>-0.107065559446158</c:v>
                </c:pt>
                <c:pt idx="2005">
                  <c:v>0.14001046864878799</c:v>
                </c:pt>
                <c:pt idx="2006">
                  <c:v>0.14859256467701501</c:v>
                </c:pt>
                <c:pt idx="2007">
                  <c:v>0.14796645307269499</c:v>
                </c:pt>
                <c:pt idx="2008">
                  <c:v>-0.170436936995807</c:v>
                </c:pt>
                <c:pt idx="2009">
                  <c:v>0.121775805582787</c:v>
                </c:pt>
                <c:pt idx="2010">
                  <c:v>0.14912258219007701</c:v>
                </c:pt>
                <c:pt idx="2011">
                  <c:v>-9.5644024884701404E-2</c:v>
                </c:pt>
                <c:pt idx="2012">
                  <c:v>-0.16297214706780899</c:v>
                </c:pt>
                <c:pt idx="2013">
                  <c:v>-8.4383527080701695E-2</c:v>
                </c:pt>
                <c:pt idx="2014">
                  <c:v>0.162286459811807</c:v>
                </c:pt>
                <c:pt idx="2015">
                  <c:v>0.14876540176001499</c:v>
                </c:pt>
                <c:pt idx="2016">
                  <c:v>0.163164008716503</c:v>
                </c:pt>
                <c:pt idx="2017">
                  <c:v>-0.15729749070935201</c:v>
                </c:pt>
                <c:pt idx="2018">
                  <c:v>0.144170382086</c:v>
                </c:pt>
                <c:pt idx="2019">
                  <c:v>0.16449688178951499</c:v>
                </c:pt>
                <c:pt idx="2020">
                  <c:v>0.15104738682597099</c:v>
                </c:pt>
                <c:pt idx="2021">
                  <c:v>0.175095752564145</c:v>
                </c:pt>
                <c:pt idx="2022">
                  <c:v>0.166501121986457</c:v>
                </c:pt>
                <c:pt idx="2023">
                  <c:v>0.14450137371053801</c:v>
                </c:pt>
                <c:pt idx="2024">
                  <c:v>-0.154519219802634</c:v>
                </c:pt>
                <c:pt idx="2025">
                  <c:v>-0.167956892429004</c:v>
                </c:pt>
                <c:pt idx="2026">
                  <c:v>0.152826468299363</c:v>
                </c:pt>
                <c:pt idx="2027">
                  <c:v>-8.6633501121072501E-2</c:v>
                </c:pt>
                <c:pt idx="2028">
                  <c:v>0.15698300630606701</c:v>
                </c:pt>
                <c:pt idx="2029">
                  <c:v>-0.10882647290177901</c:v>
                </c:pt>
                <c:pt idx="2030">
                  <c:v>-0.132122605518603</c:v>
                </c:pt>
                <c:pt idx="2031">
                  <c:v>-0.16324117204802999</c:v>
                </c:pt>
                <c:pt idx="2032">
                  <c:v>-0.15615828966175799</c:v>
                </c:pt>
                <c:pt idx="2033">
                  <c:v>0.23190272430655101</c:v>
                </c:pt>
                <c:pt idx="2034">
                  <c:v>0.118720273272388</c:v>
                </c:pt>
                <c:pt idx="2035">
                  <c:v>0.14360316947665999</c:v>
                </c:pt>
                <c:pt idx="2036">
                  <c:v>0.163754823533068</c:v>
                </c:pt>
                <c:pt idx="2037">
                  <c:v>0.18114298742141399</c:v>
                </c:pt>
                <c:pt idx="2038">
                  <c:v>0.160228228404519</c:v>
                </c:pt>
                <c:pt idx="2039">
                  <c:v>0.18742948805322401</c:v>
                </c:pt>
                <c:pt idx="2040">
                  <c:v>-0.148801907830758</c:v>
                </c:pt>
                <c:pt idx="2041">
                  <c:v>-0.17739550061575299</c:v>
                </c:pt>
                <c:pt idx="2042">
                  <c:v>0.160946766783608</c:v>
                </c:pt>
                <c:pt idx="2043">
                  <c:v>0.185379411911064</c:v>
                </c:pt>
                <c:pt idx="2044">
                  <c:v>-0.17309759820694201</c:v>
                </c:pt>
                <c:pt idx="2045">
                  <c:v>-0.14139019454419099</c:v>
                </c:pt>
                <c:pt idx="2046">
                  <c:v>-0.12553041269127399</c:v>
                </c:pt>
                <c:pt idx="2047">
                  <c:v>0.147331075157737</c:v>
                </c:pt>
                <c:pt idx="2048">
                  <c:v>-0.158062821304495</c:v>
                </c:pt>
                <c:pt idx="2049">
                  <c:v>-0.137025974689922</c:v>
                </c:pt>
                <c:pt idx="2050">
                  <c:v>-0.16433373676957599</c:v>
                </c:pt>
                <c:pt idx="2051">
                  <c:v>0.23529279425032301</c:v>
                </c:pt>
                <c:pt idx="2052">
                  <c:v>0.17157394925330499</c:v>
                </c:pt>
                <c:pt idx="2053">
                  <c:v>0.16884548333190399</c:v>
                </c:pt>
                <c:pt idx="2054">
                  <c:v>0.189425296376666</c:v>
                </c:pt>
                <c:pt idx="2055">
                  <c:v>-0.15224821257048901</c:v>
                </c:pt>
                <c:pt idx="2056">
                  <c:v>-0.158266852107876</c:v>
                </c:pt>
                <c:pt idx="2057">
                  <c:v>0.126823469937768</c:v>
                </c:pt>
                <c:pt idx="2058">
                  <c:v>0.18612042409921001</c:v>
                </c:pt>
                <c:pt idx="2059">
                  <c:v>-0.12240579108130099</c:v>
                </c:pt>
                <c:pt idx="2060">
                  <c:v>0.156095152894733</c:v>
                </c:pt>
                <c:pt idx="2061">
                  <c:v>0.129438459454017</c:v>
                </c:pt>
                <c:pt idx="2062">
                  <c:v>0.157508671616572</c:v>
                </c:pt>
                <c:pt idx="2063">
                  <c:v>-0.13440553248037099</c:v>
                </c:pt>
                <c:pt idx="2064">
                  <c:v>0.163567023855304</c:v>
                </c:pt>
                <c:pt idx="2065">
                  <c:v>-0.14000950888755101</c:v>
                </c:pt>
                <c:pt idx="2066">
                  <c:v>-0.16572902262115599</c:v>
                </c:pt>
                <c:pt idx="2067">
                  <c:v>0.157076059528199</c:v>
                </c:pt>
                <c:pt idx="2068">
                  <c:v>0.14779590507054899</c:v>
                </c:pt>
                <c:pt idx="2069">
                  <c:v>-0.15091139721766</c:v>
                </c:pt>
                <c:pt idx="2070">
                  <c:v>0.14468477629092999</c:v>
                </c:pt>
                <c:pt idx="2071">
                  <c:v>0.15950623290927601</c:v>
                </c:pt>
                <c:pt idx="2072">
                  <c:v>-0.16538455901698501</c:v>
                </c:pt>
                <c:pt idx="2073">
                  <c:v>0.17566236139538099</c:v>
                </c:pt>
                <c:pt idx="2074">
                  <c:v>0.17679885225477801</c:v>
                </c:pt>
                <c:pt idx="2075">
                  <c:v>-0.14430030851966599</c:v>
                </c:pt>
                <c:pt idx="2076">
                  <c:v>0.18447548213375101</c:v>
                </c:pt>
                <c:pt idx="2077">
                  <c:v>0.147976984757276</c:v>
                </c:pt>
                <c:pt idx="2078">
                  <c:v>0.15338108308331899</c:v>
                </c:pt>
                <c:pt idx="2079">
                  <c:v>0.29366845700557398</c:v>
                </c:pt>
                <c:pt idx="2080">
                  <c:v>0.16833431071361901</c:v>
                </c:pt>
                <c:pt idx="2081">
                  <c:v>-0.150836812301571</c:v>
                </c:pt>
                <c:pt idx="2082">
                  <c:v>-0.13186038249287499</c:v>
                </c:pt>
                <c:pt idx="2083">
                  <c:v>0.16424246545122501</c:v>
                </c:pt>
                <c:pt idx="2084">
                  <c:v>0.17860085498615799</c:v>
                </c:pt>
                <c:pt idx="2085">
                  <c:v>-0.18824086601206699</c:v>
                </c:pt>
                <c:pt idx="2086">
                  <c:v>-0.16761458441275801</c:v>
                </c:pt>
                <c:pt idx="2087">
                  <c:v>-8.6987519586073106E-2</c:v>
                </c:pt>
                <c:pt idx="2088">
                  <c:v>-0.15761299714201599</c:v>
                </c:pt>
                <c:pt idx="2089">
                  <c:v>-0.13903472698830999</c:v>
                </c:pt>
                <c:pt idx="2090">
                  <c:v>-0.130787096039432</c:v>
                </c:pt>
                <c:pt idx="2091">
                  <c:v>0.192174909263436</c:v>
                </c:pt>
                <c:pt idx="2092">
                  <c:v>-0.157332913623352</c:v>
                </c:pt>
                <c:pt idx="2093">
                  <c:v>-0.14146835502295499</c:v>
                </c:pt>
                <c:pt idx="2094">
                  <c:v>0.185148551660551</c:v>
                </c:pt>
                <c:pt idx="2095">
                  <c:v>-0.137655473373307</c:v>
                </c:pt>
                <c:pt idx="2096">
                  <c:v>-0.17499774551620101</c:v>
                </c:pt>
                <c:pt idx="2097">
                  <c:v>0.20954006709577999</c:v>
                </c:pt>
                <c:pt idx="2098">
                  <c:v>-0.13742588216287799</c:v>
                </c:pt>
                <c:pt idx="2099">
                  <c:v>0.18497172510625401</c:v>
                </c:pt>
                <c:pt idx="2100">
                  <c:v>-0.14017736240207601</c:v>
                </c:pt>
                <c:pt idx="2101">
                  <c:v>-0.166448009912775</c:v>
                </c:pt>
                <c:pt idx="2102">
                  <c:v>-0.129990160738925</c:v>
                </c:pt>
                <c:pt idx="2103">
                  <c:v>0.15058159407416999</c:v>
                </c:pt>
                <c:pt idx="2104">
                  <c:v>0.137771246222505</c:v>
                </c:pt>
                <c:pt idx="2105">
                  <c:v>-0.15320733980891599</c:v>
                </c:pt>
                <c:pt idx="2106">
                  <c:v>0.18115214011949499</c:v>
                </c:pt>
                <c:pt idx="2107">
                  <c:v>0.17970044370150901</c:v>
                </c:pt>
                <c:pt idx="2108">
                  <c:v>0.16764268018546</c:v>
                </c:pt>
                <c:pt idx="2109">
                  <c:v>-9.0041815145057699E-2</c:v>
                </c:pt>
                <c:pt idx="2110">
                  <c:v>-0.121699977845829</c:v>
                </c:pt>
                <c:pt idx="2111">
                  <c:v>-0.15401282370392899</c:v>
                </c:pt>
                <c:pt idx="2112">
                  <c:v>0.15493952375130199</c:v>
                </c:pt>
                <c:pt idx="2113">
                  <c:v>0.14608522015687</c:v>
                </c:pt>
                <c:pt idx="2114">
                  <c:v>0.17424919580385401</c:v>
                </c:pt>
                <c:pt idx="2115">
                  <c:v>-0.134388685940069</c:v>
                </c:pt>
                <c:pt idx="2116">
                  <c:v>-0.14181596505993899</c:v>
                </c:pt>
                <c:pt idx="2117">
                  <c:v>0.19468412882289701</c:v>
                </c:pt>
                <c:pt idx="2118">
                  <c:v>0.17004197245705999</c:v>
                </c:pt>
                <c:pt idx="2119">
                  <c:v>0.18713359750118999</c:v>
                </c:pt>
                <c:pt idx="2120">
                  <c:v>0.18751802318375199</c:v>
                </c:pt>
                <c:pt idx="2121">
                  <c:v>0.19182737551514201</c:v>
                </c:pt>
                <c:pt idx="2122">
                  <c:v>0.19121508434728099</c:v>
                </c:pt>
                <c:pt idx="2123">
                  <c:v>0.16405051732171699</c:v>
                </c:pt>
                <c:pt idx="2124">
                  <c:v>0.20420970771907199</c:v>
                </c:pt>
                <c:pt idx="2125">
                  <c:v>-0.13641173345397001</c:v>
                </c:pt>
                <c:pt idx="2126">
                  <c:v>0.15625675558490401</c:v>
                </c:pt>
                <c:pt idx="2127">
                  <c:v>-0.13132463575484801</c:v>
                </c:pt>
                <c:pt idx="2128">
                  <c:v>-9.8380428812695597E-2</c:v>
                </c:pt>
                <c:pt idx="2129">
                  <c:v>0.18201824137064501</c:v>
                </c:pt>
                <c:pt idx="2130">
                  <c:v>-0.19970981214477401</c:v>
                </c:pt>
                <c:pt idx="2131">
                  <c:v>0.19497948691445</c:v>
                </c:pt>
                <c:pt idx="2132">
                  <c:v>-0.194355688899888</c:v>
                </c:pt>
                <c:pt idx="2133">
                  <c:v>-0.151389014912852</c:v>
                </c:pt>
                <c:pt idx="2134">
                  <c:v>-0.11545154606583501</c:v>
                </c:pt>
                <c:pt idx="2135">
                  <c:v>0.17059637252224399</c:v>
                </c:pt>
                <c:pt idx="2136">
                  <c:v>0.19762617109400399</c:v>
                </c:pt>
                <c:pt idx="2137">
                  <c:v>0.20828712104616001</c:v>
                </c:pt>
                <c:pt idx="2138">
                  <c:v>0.21523390648518501</c:v>
                </c:pt>
                <c:pt idx="2139">
                  <c:v>-0.19476643035094199</c:v>
                </c:pt>
                <c:pt idx="2140">
                  <c:v>0.185584250776472</c:v>
                </c:pt>
                <c:pt idx="2141">
                  <c:v>0.132173708639443</c:v>
                </c:pt>
                <c:pt idx="2142">
                  <c:v>-0.15231943694684999</c:v>
                </c:pt>
                <c:pt idx="2143">
                  <c:v>0.223904966550204</c:v>
                </c:pt>
                <c:pt idx="2144">
                  <c:v>0.192062768154622</c:v>
                </c:pt>
                <c:pt idx="2145">
                  <c:v>-0.18943094121097701</c:v>
                </c:pt>
                <c:pt idx="2146">
                  <c:v>-0.16624289041607601</c:v>
                </c:pt>
                <c:pt idx="2147">
                  <c:v>-0.19364270002786499</c:v>
                </c:pt>
                <c:pt idx="2148">
                  <c:v>-0.160426524687727</c:v>
                </c:pt>
                <c:pt idx="2149">
                  <c:v>0.18195082506227001</c:v>
                </c:pt>
                <c:pt idx="2150">
                  <c:v>-0.17611630903738201</c:v>
                </c:pt>
                <c:pt idx="2151">
                  <c:v>-0.14756986869830899</c:v>
                </c:pt>
                <c:pt idx="2152">
                  <c:v>-0.217806576475919</c:v>
                </c:pt>
                <c:pt idx="2153">
                  <c:v>-0.21394688821964</c:v>
                </c:pt>
                <c:pt idx="2154">
                  <c:v>-0.16550112655749699</c:v>
                </c:pt>
                <c:pt idx="2155">
                  <c:v>-0.14769847986607701</c:v>
                </c:pt>
                <c:pt idx="2156">
                  <c:v>0.19114689338686799</c:v>
                </c:pt>
                <c:pt idx="2157">
                  <c:v>0.16898396093701801</c:v>
                </c:pt>
                <c:pt idx="2158">
                  <c:v>-0.14933272023261099</c:v>
                </c:pt>
                <c:pt idx="2159">
                  <c:v>0.18007458280548599</c:v>
                </c:pt>
                <c:pt idx="2160">
                  <c:v>0.11892605019815899</c:v>
                </c:pt>
                <c:pt idx="2161">
                  <c:v>-0.17052027524292601</c:v>
                </c:pt>
                <c:pt idx="2162">
                  <c:v>-0.111091181309196</c:v>
                </c:pt>
                <c:pt idx="2163">
                  <c:v>0.19992907969549101</c:v>
                </c:pt>
                <c:pt idx="2164">
                  <c:v>0.222838262125793</c:v>
                </c:pt>
                <c:pt idx="2165">
                  <c:v>0.170142274380855</c:v>
                </c:pt>
                <c:pt idx="2166">
                  <c:v>-0.17241787111509199</c:v>
                </c:pt>
                <c:pt idx="2167">
                  <c:v>-0.155190856400647</c:v>
                </c:pt>
                <c:pt idx="2168">
                  <c:v>0.18013775427171799</c:v>
                </c:pt>
                <c:pt idx="2169">
                  <c:v>0.21956474803682999</c:v>
                </c:pt>
                <c:pt idx="2170">
                  <c:v>-0.204473058652688</c:v>
                </c:pt>
                <c:pt idx="2171">
                  <c:v>0.219112866499032</c:v>
                </c:pt>
                <c:pt idx="2172">
                  <c:v>-0.16322737724192801</c:v>
                </c:pt>
                <c:pt idx="2173">
                  <c:v>0.19056954811832999</c:v>
                </c:pt>
                <c:pt idx="2174">
                  <c:v>-0.133102500941083</c:v>
                </c:pt>
                <c:pt idx="2175">
                  <c:v>0.18107741978706099</c:v>
                </c:pt>
                <c:pt idx="2176">
                  <c:v>0.183771340042932</c:v>
                </c:pt>
                <c:pt idx="2177">
                  <c:v>0.200377851066285</c:v>
                </c:pt>
                <c:pt idx="2178">
                  <c:v>0.1817101334863</c:v>
                </c:pt>
                <c:pt idx="2179">
                  <c:v>0.17400110336137101</c:v>
                </c:pt>
                <c:pt idx="2180">
                  <c:v>-0.22661988402726399</c:v>
                </c:pt>
                <c:pt idx="2181">
                  <c:v>0.18921367841655401</c:v>
                </c:pt>
                <c:pt idx="2182">
                  <c:v>0.15833917621052501</c:v>
                </c:pt>
                <c:pt idx="2183">
                  <c:v>0.166232806563853</c:v>
                </c:pt>
                <c:pt idx="2184">
                  <c:v>0.17729617277779</c:v>
                </c:pt>
                <c:pt idx="2185">
                  <c:v>0.19503171999963301</c:v>
                </c:pt>
                <c:pt idx="2186">
                  <c:v>0.23523176396648199</c:v>
                </c:pt>
                <c:pt idx="2187">
                  <c:v>0.171174215752776</c:v>
                </c:pt>
                <c:pt idx="2188">
                  <c:v>0.16759965964804199</c:v>
                </c:pt>
                <c:pt idx="2189">
                  <c:v>-0.15201917636252499</c:v>
                </c:pt>
                <c:pt idx="2190">
                  <c:v>0.200573069614465</c:v>
                </c:pt>
                <c:pt idx="2191">
                  <c:v>-0.21954724644797299</c:v>
                </c:pt>
                <c:pt idx="2192">
                  <c:v>-0.19159157291739001</c:v>
                </c:pt>
                <c:pt idx="2193">
                  <c:v>-0.129313202483509</c:v>
                </c:pt>
                <c:pt idx="2194">
                  <c:v>-0.12508148221218399</c:v>
                </c:pt>
                <c:pt idx="2195">
                  <c:v>0.196567173217398</c:v>
                </c:pt>
                <c:pt idx="2196">
                  <c:v>0.188196614423741</c:v>
                </c:pt>
                <c:pt idx="2197">
                  <c:v>-0.17567791539906599</c:v>
                </c:pt>
                <c:pt idx="2198">
                  <c:v>0.15142652939000201</c:v>
                </c:pt>
                <c:pt idx="2199">
                  <c:v>0.15155068263285701</c:v>
                </c:pt>
                <c:pt idx="2200">
                  <c:v>0.204062109164211</c:v>
                </c:pt>
                <c:pt idx="2201">
                  <c:v>0.212423368961694</c:v>
                </c:pt>
                <c:pt idx="2202">
                  <c:v>0.21251803654321599</c:v>
                </c:pt>
                <c:pt idx="2203">
                  <c:v>0.21367282189098899</c:v>
                </c:pt>
                <c:pt idx="2204">
                  <c:v>-0.149735280404861</c:v>
                </c:pt>
                <c:pt idx="2205">
                  <c:v>0.166772076021584</c:v>
                </c:pt>
                <c:pt idx="2206">
                  <c:v>-0.16993809431975701</c:v>
                </c:pt>
                <c:pt idx="2207">
                  <c:v>0.27837013415659601</c:v>
                </c:pt>
                <c:pt idx="2208">
                  <c:v>-0.171676888982397</c:v>
                </c:pt>
                <c:pt idx="2209">
                  <c:v>-0.16278009075706901</c:v>
                </c:pt>
                <c:pt idx="2210">
                  <c:v>0.21623383541409999</c:v>
                </c:pt>
                <c:pt idx="2211">
                  <c:v>-0.13002700529678601</c:v>
                </c:pt>
                <c:pt idx="2212">
                  <c:v>-0.18217472160814899</c:v>
                </c:pt>
                <c:pt idx="2213">
                  <c:v>0.17271164894955199</c:v>
                </c:pt>
                <c:pt idx="2214">
                  <c:v>0.21299517999383799</c:v>
                </c:pt>
                <c:pt idx="2215">
                  <c:v>0.17417065992924</c:v>
                </c:pt>
                <c:pt idx="2216">
                  <c:v>-0.19208669675627801</c:v>
                </c:pt>
                <c:pt idx="2217">
                  <c:v>0.21644754796743901</c:v>
                </c:pt>
                <c:pt idx="2218">
                  <c:v>-0.13493597442267299</c:v>
                </c:pt>
                <c:pt idx="2219">
                  <c:v>0.198802908451644</c:v>
                </c:pt>
                <c:pt idx="2220">
                  <c:v>-0.157627227385193</c:v>
                </c:pt>
                <c:pt idx="2221">
                  <c:v>0.148088716739702</c:v>
                </c:pt>
                <c:pt idx="2222">
                  <c:v>-9.7099836772842396E-2</c:v>
                </c:pt>
                <c:pt idx="2223">
                  <c:v>-0.14664604053187999</c:v>
                </c:pt>
                <c:pt idx="2224">
                  <c:v>0.20137734796871201</c:v>
                </c:pt>
                <c:pt idx="2225">
                  <c:v>0.18154247144945901</c:v>
                </c:pt>
                <c:pt idx="2226">
                  <c:v>-0.209027199259364</c:v>
                </c:pt>
                <c:pt idx="2227">
                  <c:v>-0.18078191572270499</c:v>
                </c:pt>
                <c:pt idx="2228">
                  <c:v>-0.181619086850173</c:v>
                </c:pt>
                <c:pt idx="2229">
                  <c:v>0.18409731739225299</c:v>
                </c:pt>
                <c:pt idx="2230">
                  <c:v>-0.169273591994033</c:v>
                </c:pt>
                <c:pt idx="2231">
                  <c:v>-0.168745820571085</c:v>
                </c:pt>
                <c:pt idx="2232">
                  <c:v>0.172924543396479</c:v>
                </c:pt>
                <c:pt idx="2233">
                  <c:v>0.20844838906742499</c:v>
                </c:pt>
                <c:pt idx="2234">
                  <c:v>-0.18394093920003801</c:v>
                </c:pt>
                <c:pt idx="2235">
                  <c:v>-9.4817315769139807E-2</c:v>
                </c:pt>
                <c:pt idx="2236">
                  <c:v>0.177309769011054</c:v>
                </c:pt>
                <c:pt idx="2237">
                  <c:v>0.213919676808868</c:v>
                </c:pt>
                <c:pt idx="2238">
                  <c:v>-0.20754490966404299</c:v>
                </c:pt>
                <c:pt idx="2239">
                  <c:v>-0.17638859980192301</c:v>
                </c:pt>
                <c:pt idx="2240">
                  <c:v>0.18883008321495701</c:v>
                </c:pt>
                <c:pt idx="2241">
                  <c:v>0.169685048195692</c:v>
                </c:pt>
                <c:pt idx="2242">
                  <c:v>0.23384273119037799</c:v>
                </c:pt>
                <c:pt idx="2243">
                  <c:v>0.19903577190771299</c:v>
                </c:pt>
                <c:pt idx="2244">
                  <c:v>-0.15393566408116</c:v>
                </c:pt>
                <c:pt idx="2245">
                  <c:v>0.19892837480877501</c:v>
                </c:pt>
                <c:pt idx="2246">
                  <c:v>0.17792541257396799</c:v>
                </c:pt>
                <c:pt idx="2247">
                  <c:v>-0.13469429747806499</c:v>
                </c:pt>
                <c:pt idx="2248">
                  <c:v>-0.17167292615021701</c:v>
                </c:pt>
                <c:pt idx="2249">
                  <c:v>0.217253402881525</c:v>
                </c:pt>
                <c:pt idx="2250">
                  <c:v>-0.13680191220551</c:v>
                </c:pt>
                <c:pt idx="2251">
                  <c:v>0.18218502964564701</c:v>
                </c:pt>
                <c:pt idx="2252">
                  <c:v>0.26682990711246901</c:v>
                </c:pt>
                <c:pt idx="2253">
                  <c:v>0.23112850173679</c:v>
                </c:pt>
                <c:pt idx="2254">
                  <c:v>-0.15457855253500699</c:v>
                </c:pt>
                <c:pt idx="2255">
                  <c:v>-0.191807531330591</c:v>
                </c:pt>
                <c:pt idx="2256">
                  <c:v>-0.12695192985338999</c:v>
                </c:pt>
                <c:pt idx="2257">
                  <c:v>-0.17763185501571099</c:v>
                </c:pt>
                <c:pt idx="2258">
                  <c:v>-0.334889071753116</c:v>
                </c:pt>
                <c:pt idx="2259">
                  <c:v>-0.190215066228342</c:v>
                </c:pt>
                <c:pt idx="2260">
                  <c:v>0.21230329575214199</c:v>
                </c:pt>
                <c:pt idx="2261">
                  <c:v>-0.150961819945124</c:v>
                </c:pt>
                <c:pt idx="2262">
                  <c:v>-0.18454060505712</c:v>
                </c:pt>
                <c:pt idx="2263">
                  <c:v>0.16711748371099899</c:v>
                </c:pt>
                <c:pt idx="2264">
                  <c:v>0.21698499959909501</c:v>
                </c:pt>
                <c:pt idx="2265">
                  <c:v>0.167707598809019</c:v>
                </c:pt>
                <c:pt idx="2266">
                  <c:v>-0.15200904660185899</c:v>
                </c:pt>
                <c:pt idx="2267">
                  <c:v>-0.15791660515660899</c:v>
                </c:pt>
                <c:pt idx="2268">
                  <c:v>-0.229730840848544</c:v>
                </c:pt>
                <c:pt idx="2269">
                  <c:v>-0.216840315439881</c:v>
                </c:pt>
                <c:pt idx="2270">
                  <c:v>0.19577445729518</c:v>
                </c:pt>
                <c:pt idx="2271">
                  <c:v>0.18333248639829999</c:v>
                </c:pt>
                <c:pt idx="2272">
                  <c:v>0.22933105714329499</c:v>
                </c:pt>
                <c:pt idx="2273">
                  <c:v>-0.15655540675760499</c:v>
                </c:pt>
                <c:pt idx="2274">
                  <c:v>0.197883409386506</c:v>
                </c:pt>
                <c:pt idx="2275">
                  <c:v>0.192822569793516</c:v>
                </c:pt>
                <c:pt idx="2276">
                  <c:v>0.21900666194792501</c:v>
                </c:pt>
                <c:pt idx="2277">
                  <c:v>0.22460642272279299</c:v>
                </c:pt>
                <c:pt idx="2278">
                  <c:v>-0.16045242881064101</c:v>
                </c:pt>
                <c:pt idx="2279">
                  <c:v>0.20843553017526101</c:v>
                </c:pt>
                <c:pt idx="2280">
                  <c:v>0.21867986087774599</c:v>
                </c:pt>
                <c:pt idx="2281">
                  <c:v>-0.18437416618316399</c:v>
                </c:pt>
                <c:pt idx="2282">
                  <c:v>0.19670742266263</c:v>
                </c:pt>
                <c:pt idx="2283">
                  <c:v>0.20957817156537001</c:v>
                </c:pt>
                <c:pt idx="2284">
                  <c:v>-0.17047249752694599</c:v>
                </c:pt>
                <c:pt idx="2285">
                  <c:v>0.16652598931016099</c:v>
                </c:pt>
                <c:pt idx="2286">
                  <c:v>0.16468123058933401</c:v>
                </c:pt>
                <c:pt idx="2287">
                  <c:v>0.18043883574921099</c:v>
                </c:pt>
                <c:pt idx="2288">
                  <c:v>-0.192931722200578</c:v>
                </c:pt>
                <c:pt idx="2289">
                  <c:v>0.19632980189169899</c:v>
                </c:pt>
                <c:pt idx="2290">
                  <c:v>0.17722679038025299</c:v>
                </c:pt>
                <c:pt idx="2291">
                  <c:v>0.27897232210489897</c:v>
                </c:pt>
                <c:pt idx="2292">
                  <c:v>-0.15346588988413201</c:v>
                </c:pt>
                <c:pt idx="2293">
                  <c:v>-0.171218247257069</c:v>
                </c:pt>
                <c:pt idx="2294">
                  <c:v>0.21449129080757001</c:v>
                </c:pt>
                <c:pt idx="2295">
                  <c:v>0.22687756473461701</c:v>
                </c:pt>
                <c:pt idx="2296">
                  <c:v>-0.179634395591315</c:v>
                </c:pt>
                <c:pt idx="2297">
                  <c:v>0.217853796535981</c:v>
                </c:pt>
                <c:pt idx="2298">
                  <c:v>0.21018221404794299</c:v>
                </c:pt>
                <c:pt idx="2299">
                  <c:v>0.214561550160102</c:v>
                </c:pt>
                <c:pt idx="2300">
                  <c:v>0.21354067955940201</c:v>
                </c:pt>
                <c:pt idx="2301">
                  <c:v>-0.16371501654648801</c:v>
                </c:pt>
                <c:pt idx="2302">
                  <c:v>-0.23206594021691801</c:v>
                </c:pt>
                <c:pt idx="2303">
                  <c:v>-0.18862276939021899</c:v>
                </c:pt>
                <c:pt idx="2304">
                  <c:v>0.17142044489856001</c:v>
                </c:pt>
                <c:pt idx="2305">
                  <c:v>0.20122483933409899</c:v>
                </c:pt>
                <c:pt idx="2306">
                  <c:v>0.21689947341895599</c:v>
                </c:pt>
                <c:pt idx="2307">
                  <c:v>-0.147644499927338</c:v>
                </c:pt>
                <c:pt idx="2308">
                  <c:v>0.200829918565508</c:v>
                </c:pt>
                <c:pt idx="2309">
                  <c:v>-9.7927472519741904E-2</c:v>
                </c:pt>
                <c:pt idx="2310">
                  <c:v>-0.271444407109242</c:v>
                </c:pt>
                <c:pt idx="2311">
                  <c:v>0.17711636972407099</c:v>
                </c:pt>
                <c:pt idx="2312">
                  <c:v>0.188158644474894</c:v>
                </c:pt>
                <c:pt idx="2313">
                  <c:v>-0.18795588395986601</c:v>
                </c:pt>
                <c:pt idx="2314">
                  <c:v>-0.16947199063821</c:v>
                </c:pt>
                <c:pt idx="2315">
                  <c:v>0.190579969166115</c:v>
                </c:pt>
                <c:pt idx="2316">
                  <c:v>0.203444419258202</c:v>
                </c:pt>
                <c:pt idx="2317">
                  <c:v>-0.22466509157046399</c:v>
                </c:pt>
                <c:pt idx="2318">
                  <c:v>0.220132233787903</c:v>
                </c:pt>
                <c:pt idx="2319">
                  <c:v>0.20535181348664699</c:v>
                </c:pt>
                <c:pt idx="2320">
                  <c:v>0.207037443024645</c:v>
                </c:pt>
                <c:pt idx="2321">
                  <c:v>-0.31238240765408398</c:v>
                </c:pt>
                <c:pt idx="2322">
                  <c:v>-9.7943464303693203E-2</c:v>
                </c:pt>
                <c:pt idx="2323">
                  <c:v>-0.21437957864825899</c:v>
                </c:pt>
                <c:pt idx="2324">
                  <c:v>-0.12336014442024799</c:v>
                </c:pt>
                <c:pt idx="2325">
                  <c:v>0.158440072311682</c:v>
                </c:pt>
                <c:pt idx="2326">
                  <c:v>0.21249630290899699</c:v>
                </c:pt>
                <c:pt idx="2327">
                  <c:v>0.22031634832650801</c:v>
                </c:pt>
                <c:pt idx="2328">
                  <c:v>-0.17324612735533601</c:v>
                </c:pt>
                <c:pt idx="2329">
                  <c:v>0.18918583976758099</c:v>
                </c:pt>
                <c:pt idx="2330">
                  <c:v>0.16910166923366099</c:v>
                </c:pt>
                <c:pt idx="2331">
                  <c:v>-0.19548580448695599</c:v>
                </c:pt>
                <c:pt idx="2332">
                  <c:v>-0.22402934227917501</c:v>
                </c:pt>
                <c:pt idx="2333">
                  <c:v>-0.162791039958678</c:v>
                </c:pt>
                <c:pt idx="2334">
                  <c:v>0.17027609751572101</c:v>
                </c:pt>
                <c:pt idx="2335">
                  <c:v>0.20781440496435999</c:v>
                </c:pt>
                <c:pt idx="2336">
                  <c:v>-0.127183155883973</c:v>
                </c:pt>
                <c:pt idx="2337">
                  <c:v>-0.27144002403036799</c:v>
                </c:pt>
                <c:pt idx="2338">
                  <c:v>-0.18604306256772399</c:v>
                </c:pt>
                <c:pt idx="2339">
                  <c:v>-0.187821060729781</c:v>
                </c:pt>
                <c:pt idx="2340">
                  <c:v>-0.24084842418636301</c:v>
                </c:pt>
                <c:pt idx="2341">
                  <c:v>0.17637173306946999</c:v>
                </c:pt>
                <c:pt idx="2342">
                  <c:v>-0.193034637666681</c:v>
                </c:pt>
                <c:pt idx="2343">
                  <c:v>0.20555613459237901</c:v>
                </c:pt>
                <c:pt idx="2344">
                  <c:v>0.214518445658678</c:v>
                </c:pt>
                <c:pt idx="2345">
                  <c:v>-0.21565541475195399</c:v>
                </c:pt>
                <c:pt idx="2346">
                  <c:v>-0.20627019699367399</c:v>
                </c:pt>
                <c:pt idx="2347">
                  <c:v>-0.19628865654921901</c:v>
                </c:pt>
                <c:pt idx="2348">
                  <c:v>0.21187425814889199</c:v>
                </c:pt>
                <c:pt idx="2349">
                  <c:v>0.19866004247660601</c:v>
                </c:pt>
                <c:pt idx="2350">
                  <c:v>-0.191069440811731</c:v>
                </c:pt>
                <c:pt idx="2351">
                  <c:v>0.227128671327542</c:v>
                </c:pt>
                <c:pt idx="2352">
                  <c:v>-0.172315456954414</c:v>
                </c:pt>
                <c:pt idx="2353">
                  <c:v>-0.12208138300141599</c:v>
                </c:pt>
                <c:pt idx="2354">
                  <c:v>-0.18024439636008199</c:v>
                </c:pt>
                <c:pt idx="2355">
                  <c:v>-0.18174379065079299</c:v>
                </c:pt>
                <c:pt idx="2356">
                  <c:v>-0.14780735698130801</c:v>
                </c:pt>
                <c:pt idx="2357">
                  <c:v>0.22911646821020901</c:v>
                </c:pt>
                <c:pt idx="2358">
                  <c:v>-0.16842215795509</c:v>
                </c:pt>
                <c:pt idx="2359">
                  <c:v>0.19314279076430399</c:v>
                </c:pt>
                <c:pt idx="2360">
                  <c:v>0.181584228559896</c:v>
                </c:pt>
                <c:pt idx="2361">
                  <c:v>-0.182209368494957</c:v>
                </c:pt>
                <c:pt idx="2362">
                  <c:v>0.49416819470473999</c:v>
                </c:pt>
                <c:pt idx="2363">
                  <c:v>0.18781081414641199</c:v>
                </c:pt>
                <c:pt idx="2364">
                  <c:v>-0.17863247779708499</c:v>
                </c:pt>
                <c:pt idx="2365">
                  <c:v>0.193199654026767</c:v>
                </c:pt>
                <c:pt idx="2366">
                  <c:v>-0.23219037661512801</c:v>
                </c:pt>
                <c:pt idx="2367">
                  <c:v>-0.19931096622201799</c:v>
                </c:pt>
                <c:pt idx="2368">
                  <c:v>-0.20762993685489201</c:v>
                </c:pt>
                <c:pt idx="2369">
                  <c:v>-0.223529002467976</c:v>
                </c:pt>
                <c:pt idx="2370">
                  <c:v>-0.18180932255186699</c:v>
                </c:pt>
                <c:pt idx="2371">
                  <c:v>0.21392776939248601</c:v>
                </c:pt>
                <c:pt idx="2372">
                  <c:v>-0.16798889664779701</c:v>
                </c:pt>
                <c:pt idx="2373">
                  <c:v>0.20930208742169801</c:v>
                </c:pt>
                <c:pt idx="2374">
                  <c:v>0.22491997047715401</c:v>
                </c:pt>
                <c:pt idx="2375">
                  <c:v>0.196719399350054</c:v>
                </c:pt>
                <c:pt idx="2376">
                  <c:v>0.23078268609373101</c:v>
                </c:pt>
                <c:pt idx="2377">
                  <c:v>-0.19241181221915399</c:v>
                </c:pt>
                <c:pt idx="2378">
                  <c:v>-0.192691262980552</c:v>
                </c:pt>
                <c:pt idx="2379">
                  <c:v>0.27008386517484201</c:v>
                </c:pt>
                <c:pt idx="2380">
                  <c:v>-0.286549868030604</c:v>
                </c:pt>
                <c:pt idx="2381">
                  <c:v>-0.17669415905333499</c:v>
                </c:pt>
                <c:pt idx="2382">
                  <c:v>-0.18497926324789801</c:v>
                </c:pt>
                <c:pt idx="2383">
                  <c:v>0.16840225289124799</c:v>
                </c:pt>
                <c:pt idx="2384">
                  <c:v>0.18362655618464099</c:v>
                </c:pt>
                <c:pt idx="2385">
                  <c:v>0.16992142238570801</c:v>
                </c:pt>
                <c:pt idx="2386">
                  <c:v>0.20056441228355801</c:v>
                </c:pt>
                <c:pt idx="2387">
                  <c:v>0.21267346641625601</c:v>
                </c:pt>
                <c:pt idx="2388">
                  <c:v>0.22629563355804699</c:v>
                </c:pt>
                <c:pt idx="2389">
                  <c:v>-0.24407816707833599</c:v>
                </c:pt>
                <c:pt idx="2390">
                  <c:v>0.19771647162987599</c:v>
                </c:pt>
                <c:pt idx="2391">
                  <c:v>-0.27576636754089301</c:v>
                </c:pt>
                <c:pt idx="2392">
                  <c:v>0.21812341386502601</c:v>
                </c:pt>
                <c:pt idx="2393">
                  <c:v>-0.18606220739391999</c:v>
                </c:pt>
                <c:pt idx="2394">
                  <c:v>0.204426059559184</c:v>
                </c:pt>
                <c:pt idx="2395">
                  <c:v>0.19420175166166601</c:v>
                </c:pt>
                <c:pt idx="2396">
                  <c:v>-0.18221357501042201</c:v>
                </c:pt>
                <c:pt idx="2397">
                  <c:v>0.21797636716831001</c:v>
                </c:pt>
                <c:pt idx="2398">
                  <c:v>-0.15074761116881899</c:v>
                </c:pt>
                <c:pt idx="2399">
                  <c:v>-0.22579045093924499</c:v>
                </c:pt>
                <c:pt idx="2400">
                  <c:v>-0.16883698703703101</c:v>
                </c:pt>
                <c:pt idx="2401">
                  <c:v>-0.17178979446779999</c:v>
                </c:pt>
                <c:pt idx="2402">
                  <c:v>-0.243808123009157</c:v>
                </c:pt>
                <c:pt idx="2403">
                  <c:v>0.191784421968963</c:v>
                </c:pt>
                <c:pt idx="2404">
                  <c:v>-9.0738795986179094E-2</c:v>
                </c:pt>
                <c:pt idx="2405">
                  <c:v>0.231532828012952</c:v>
                </c:pt>
                <c:pt idx="2406">
                  <c:v>0.212751290708102</c:v>
                </c:pt>
                <c:pt idx="2407">
                  <c:v>-0.22762091942884499</c:v>
                </c:pt>
                <c:pt idx="2408">
                  <c:v>0.20092937881391601</c:v>
                </c:pt>
                <c:pt idx="2409">
                  <c:v>-0.16589707379242</c:v>
                </c:pt>
                <c:pt idx="2410">
                  <c:v>-0.19473038594214001</c:v>
                </c:pt>
                <c:pt idx="2411">
                  <c:v>0.22360371795801501</c:v>
                </c:pt>
                <c:pt idx="2412">
                  <c:v>-0.18225625994924299</c:v>
                </c:pt>
                <c:pt idx="2413">
                  <c:v>0.23355049366132699</c:v>
                </c:pt>
                <c:pt idx="2414">
                  <c:v>-0.245010467279349</c:v>
                </c:pt>
                <c:pt idx="2415">
                  <c:v>0.229572491272998</c:v>
                </c:pt>
                <c:pt idx="2416">
                  <c:v>0.197756295415003</c:v>
                </c:pt>
                <c:pt idx="2417">
                  <c:v>0.16405016005244699</c:v>
                </c:pt>
                <c:pt idx="2418">
                  <c:v>0.21431813802115701</c:v>
                </c:pt>
                <c:pt idx="2419">
                  <c:v>-0.21191569549577399</c:v>
                </c:pt>
                <c:pt idx="2420">
                  <c:v>-0.19093519326198499</c:v>
                </c:pt>
                <c:pt idx="2421">
                  <c:v>0.207986500406416</c:v>
                </c:pt>
                <c:pt idx="2422">
                  <c:v>0.21383310957044799</c:v>
                </c:pt>
                <c:pt idx="2423">
                  <c:v>0.19183661847730399</c:v>
                </c:pt>
                <c:pt idx="2424">
                  <c:v>-0.16323953514741699</c:v>
                </c:pt>
                <c:pt idx="2425">
                  <c:v>-0.227897325754777</c:v>
                </c:pt>
                <c:pt idx="2426">
                  <c:v>0.20595194903323699</c:v>
                </c:pt>
                <c:pt idx="2427">
                  <c:v>-0.214648637318715</c:v>
                </c:pt>
                <c:pt idx="2428">
                  <c:v>0.223006337088234</c:v>
                </c:pt>
                <c:pt idx="2429">
                  <c:v>-0.18118857129108501</c:v>
                </c:pt>
                <c:pt idx="2430">
                  <c:v>0.201891138094349</c:v>
                </c:pt>
                <c:pt idx="2431">
                  <c:v>0.22992666279471999</c:v>
                </c:pt>
                <c:pt idx="2432">
                  <c:v>0.22859264408441399</c:v>
                </c:pt>
                <c:pt idx="2433">
                  <c:v>-0.181058934380217</c:v>
                </c:pt>
                <c:pt idx="2434">
                  <c:v>-0.18366420180186399</c:v>
                </c:pt>
                <c:pt idx="2435">
                  <c:v>0.23004711765629099</c:v>
                </c:pt>
                <c:pt idx="2436">
                  <c:v>0.199362281574263</c:v>
                </c:pt>
                <c:pt idx="2437">
                  <c:v>-0.240539595577652</c:v>
                </c:pt>
                <c:pt idx="2438">
                  <c:v>-0.24741926368432501</c:v>
                </c:pt>
                <c:pt idx="2439">
                  <c:v>0.204571991902286</c:v>
                </c:pt>
                <c:pt idx="2440">
                  <c:v>0.25520099344157998</c:v>
                </c:pt>
                <c:pt idx="2441">
                  <c:v>-0.214958920845673</c:v>
                </c:pt>
                <c:pt idx="2442">
                  <c:v>0.22973569483052</c:v>
                </c:pt>
                <c:pt idx="2443">
                  <c:v>0.21380749977135</c:v>
                </c:pt>
                <c:pt idx="2444">
                  <c:v>-0.18082279977177901</c:v>
                </c:pt>
                <c:pt idx="2445">
                  <c:v>0.16742734057915101</c:v>
                </c:pt>
                <c:pt idx="2446">
                  <c:v>0.17910271769310501</c:v>
                </c:pt>
                <c:pt idx="2447">
                  <c:v>0.205683573238304</c:v>
                </c:pt>
                <c:pt idx="2448">
                  <c:v>-0.200710911698297</c:v>
                </c:pt>
                <c:pt idx="2449">
                  <c:v>-0.184553967399223</c:v>
                </c:pt>
                <c:pt idx="2450">
                  <c:v>0.15737539709766099</c:v>
                </c:pt>
                <c:pt idx="2451">
                  <c:v>0.23570080090068299</c:v>
                </c:pt>
                <c:pt idx="2452">
                  <c:v>0.23007687944267799</c:v>
                </c:pt>
                <c:pt idx="2453">
                  <c:v>0.20056880258802801</c:v>
                </c:pt>
                <c:pt idx="2454">
                  <c:v>-0.14524407029947101</c:v>
                </c:pt>
                <c:pt idx="2455">
                  <c:v>-0.177880083306452</c:v>
                </c:pt>
                <c:pt idx="2456">
                  <c:v>0.19657245389747799</c:v>
                </c:pt>
                <c:pt idx="2457">
                  <c:v>-0.19256555372637801</c:v>
                </c:pt>
                <c:pt idx="2458">
                  <c:v>-0.16075835694595</c:v>
                </c:pt>
                <c:pt idx="2459">
                  <c:v>-0.24623380934587</c:v>
                </c:pt>
                <c:pt idx="2460">
                  <c:v>0.20941434019780999</c:v>
                </c:pt>
                <c:pt idx="2461">
                  <c:v>0.20857866119820501</c:v>
                </c:pt>
                <c:pt idx="2462">
                  <c:v>-0.12384941982872499</c:v>
                </c:pt>
                <c:pt idx="2463">
                  <c:v>-0.21076022231129601</c:v>
                </c:pt>
                <c:pt idx="2464">
                  <c:v>-0.13062173745533001</c:v>
                </c:pt>
                <c:pt idx="2465">
                  <c:v>-0.19255971388072601</c:v>
                </c:pt>
                <c:pt idx="2466">
                  <c:v>0.22252545597503801</c:v>
                </c:pt>
                <c:pt idx="2467">
                  <c:v>0.22521951405506899</c:v>
                </c:pt>
                <c:pt idx="2468">
                  <c:v>0.23089510785532799</c:v>
                </c:pt>
                <c:pt idx="2469">
                  <c:v>0.18120149516612799</c:v>
                </c:pt>
                <c:pt idx="2470">
                  <c:v>0.21461057074741099</c:v>
                </c:pt>
                <c:pt idx="2471">
                  <c:v>0.215247741759961</c:v>
                </c:pt>
                <c:pt idx="2472">
                  <c:v>0.24065759424903199</c:v>
                </c:pt>
                <c:pt idx="2473">
                  <c:v>0.18698288158645601</c:v>
                </c:pt>
                <c:pt idx="2474">
                  <c:v>0.205092222404402</c:v>
                </c:pt>
                <c:pt idx="2475">
                  <c:v>0.198951123151134</c:v>
                </c:pt>
                <c:pt idx="2476">
                  <c:v>0.21801513342606099</c:v>
                </c:pt>
                <c:pt idx="2477">
                  <c:v>0.192327892399768</c:v>
                </c:pt>
                <c:pt idx="2478">
                  <c:v>0.231800571665844</c:v>
                </c:pt>
                <c:pt idx="2479">
                  <c:v>-0.18258654788471701</c:v>
                </c:pt>
                <c:pt idx="2480">
                  <c:v>0.265938664848277</c:v>
                </c:pt>
                <c:pt idx="2481">
                  <c:v>-0.15518768211367701</c:v>
                </c:pt>
                <c:pt idx="2482">
                  <c:v>0.22169383054302999</c:v>
                </c:pt>
                <c:pt idx="2483">
                  <c:v>0.23809032004456801</c:v>
                </c:pt>
                <c:pt idx="2484">
                  <c:v>0.14676309338542501</c:v>
                </c:pt>
                <c:pt idx="2485">
                  <c:v>0.208652039598133</c:v>
                </c:pt>
                <c:pt idx="2486">
                  <c:v>0.23514336266716701</c:v>
                </c:pt>
                <c:pt idx="2487">
                  <c:v>-0.213493776098997</c:v>
                </c:pt>
                <c:pt idx="2488">
                  <c:v>0.214750161993262</c:v>
                </c:pt>
                <c:pt idx="2489">
                  <c:v>0.2411318247574</c:v>
                </c:pt>
                <c:pt idx="2490">
                  <c:v>0.19761496475146301</c:v>
                </c:pt>
                <c:pt idx="2491">
                  <c:v>0.28119010549286999</c:v>
                </c:pt>
                <c:pt idx="2492">
                  <c:v>-0.19895130443026901</c:v>
                </c:pt>
                <c:pt idx="2493">
                  <c:v>0.264424714284131</c:v>
                </c:pt>
                <c:pt idx="2494">
                  <c:v>0.21265593745730299</c:v>
                </c:pt>
                <c:pt idx="2495">
                  <c:v>0.25153547360756301</c:v>
                </c:pt>
                <c:pt idx="2496">
                  <c:v>-0.18556126827230299</c:v>
                </c:pt>
                <c:pt idx="2497">
                  <c:v>0.21354300981055199</c:v>
                </c:pt>
                <c:pt idx="2498">
                  <c:v>-9.9413448485834804E-2</c:v>
                </c:pt>
                <c:pt idx="2499">
                  <c:v>0.203684140443428</c:v>
                </c:pt>
                <c:pt idx="2500">
                  <c:v>-0.224000319032926</c:v>
                </c:pt>
                <c:pt idx="2501">
                  <c:v>-0.209337393783154</c:v>
                </c:pt>
                <c:pt idx="2502">
                  <c:v>-0.22458593861182299</c:v>
                </c:pt>
                <c:pt idx="2503">
                  <c:v>0.21295286145567199</c:v>
                </c:pt>
                <c:pt idx="2504">
                  <c:v>-0.156148267773383</c:v>
                </c:pt>
                <c:pt idx="2505">
                  <c:v>-0.21825629475942501</c:v>
                </c:pt>
                <c:pt idx="2506">
                  <c:v>0.23670978658018699</c:v>
                </c:pt>
                <c:pt idx="2507">
                  <c:v>0.206161581303516</c:v>
                </c:pt>
                <c:pt idx="2508">
                  <c:v>0.24896623569510301</c:v>
                </c:pt>
                <c:pt idx="2509">
                  <c:v>0.227999416820304</c:v>
                </c:pt>
                <c:pt idx="2510">
                  <c:v>0.208873732770886</c:v>
                </c:pt>
                <c:pt idx="2511">
                  <c:v>0.22618356351563301</c:v>
                </c:pt>
                <c:pt idx="2512">
                  <c:v>-0.17966330180180701</c:v>
                </c:pt>
                <c:pt idx="2513">
                  <c:v>0.22349716817048701</c:v>
                </c:pt>
                <c:pt idx="2514">
                  <c:v>-0.169243099575351</c:v>
                </c:pt>
                <c:pt idx="2515">
                  <c:v>0.20903003000700901</c:v>
                </c:pt>
                <c:pt idx="2516">
                  <c:v>0.228422289195749</c:v>
                </c:pt>
                <c:pt idx="2517">
                  <c:v>0.26545214489799501</c:v>
                </c:pt>
                <c:pt idx="2518">
                  <c:v>0.21563032418667599</c:v>
                </c:pt>
                <c:pt idx="2519">
                  <c:v>-0.19487482642917001</c:v>
                </c:pt>
                <c:pt idx="2520">
                  <c:v>-0.13079596243411601</c:v>
                </c:pt>
                <c:pt idx="2521">
                  <c:v>-0.16488982062879401</c:v>
                </c:pt>
                <c:pt idx="2522">
                  <c:v>0.231609651432921</c:v>
                </c:pt>
                <c:pt idx="2523">
                  <c:v>-0.159990035171031</c:v>
                </c:pt>
                <c:pt idx="2524">
                  <c:v>0.27296693350830598</c:v>
                </c:pt>
                <c:pt idx="2525">
                  <c:v>0.26153283790189602</c:v>
                </c:pt>
                <c:pt idx="2526">
                  <c:v>-0.16203691221913699</c:v>
                </c:pt>
                <c:pt idx="2527">
                  <c:v>0.249155330846345</c:v>
                </c:pt>
                <c:pt idx="2528">
                  <c:v>-0.104626435915371</c:v>
                </c:pt>
                <c:pt idx="2529">
                  <c:v>0.23078142627946099</c:v>
                </c:pt>
                <c:pt idx="2530">
                  <c:v>0.23951971033964001</c:v>
                </c:pt>
                <c:pt idx="2531">
                  <c:v>0.174931087209939</c:v>
                </c:pt>
                <c:pt idx="2532">
                  <c:v>-0.165105909912766</c:v>
                </c:pt>
                <c:pt idx="2533">
                  <c:v>0.238316474944989</c:v>
                </c:pt>
                <c:pt idx="2534">
                  <c:v>0.204776044866122</c:v>
                </c:pt>
                <c:pt idx="2535">
                  <c:v>0.189280342703636</c:v>
                </c:pt>
                <c:pt idx="2536">
                  <c:v>-0.25076149154651001</c:v>
                </c:pt>
                <c:pt idx="2537">
                  <c:v>-0.16382207663648801</c:v>
                </c:pt>
                <c:pt idx="2538">
                  <c:v>-0.16526931289298799</c:v>
                </c:pt>
                <c:pt idx="2539">
                  <c:v>0.24293346425047799</c:v>
                </c:pt>
                <c:pt idx="2540">
                  <c:v>-0.17155094560203599</c:v>
                </c:pt>
                <c:pt idx="2541">
                  <c:v>0.25096423638424797</c:v>
                </c:pt>
                <c:pt idx="2542">
                  <c:v>-0.17190754795857299</c:v>
                </c:pt>
                <c:pt idx="2543">
                  <c:v>-0.172168123531795</c:v>
                </c:pt>
                <c:pt idx="2544">
                  <c:v>0.230871178152732</c:v>
                </c:pt>
                <c:pt idx="2545">
                  <c:v>0.20243878835832399</c:v>
                </c:pt>
                <c:pt idx="2546">
                  <c:v>-0.189314223845018</c:v>
                </c:pt>
                <c:pt idx="2547">
                  <c:v>0.23887733648861301</c:v>
                </c:pt>
                <c:pt idx="2548">
                  <c:v>0.27086543314873002</c:v>
                </c:pt>
                <c:pt idx="2549">
                  <c:v>0.25142148267815201</c:v>
                </c:pt>
                <c:pt idx="2550">
                  <c:v>-0.16172950889019</c:v>
                </c:pt>
                <c:pt idx="2551">
                  <c:v>0.302641813403773</c:v>
                </c:pt>
                <c:pt idx="2552">
                  <c:v>0.22992417852829999</c:v>
                </c:pt>
                <c:pt idx="2553">
                  <c:v>-0.15204518445381299</c:v>
                </c:pt>
                <c:pt idx="2554">
                  <c:v>0.22686866335346001</c:v>
                </c:pt>
                <c:pt idx="2555">
                  <c:v>-0.15196097923344001</c:v>
                </c:pt>
                <c:pt idx="2556">
                  <c:v>0.211488901263442</c:v>
                </c:pt>
                <c:pt idx="2557">
                  <c:v>0.30533911830738902</c:v>
                </c:pt>
                <c:pt idx="2558">
                  <c:v>-0.17118607249467899</c:v>
                </c:pt>
                <c:pt idx="2559">
                  <c:v>0.26497675981302898</c:v>
                </c:pt>
                <c:pt idx="2560">
                  <c:v>-0.18082597145500501</c:v>
                </c:pt>
                <c:pt idx="2561">
                  <c:v>0.24368612601786699</c:v>
                </c:pt>
                <c:pt idx="2562">
                  <c:v>-0.19115062597017199</c:v>
                </c:pt>
                <c:pt idx="2563">
                  <c:v>-0.15906451767402299</c:v>
                </c:pt>
                <c:pt idx="2564">
                  <c:v>-0.20128980223669199</c:v>
                </c:pt>
                <c:pt idx="2565">
                  <c:v>-0.17515911747844701</c:v>
                </c:pt>
                <c:pt idx="2566">
                  <c:v>0.123310269727069</c:v>
                </c:pt>
                <c:pt idx="2567">
                  <c:v>-0.18601506299180601</c:v>
                </c:pt>
                <c:pt idx="2568">
                  <c:v>-0.18332594197198601</c:v>
                </c:pt>
                <c:pt idx="2569">
                  <c:v>0.25790396490380302</c:v>
                </c:pt>
                <c:pt idx="2570">
                  <c:v>-0.22504438252498099</c:v>
                </c:pt>
                <c:pt idx="2571">
                  <c:v>0.26153588795586602</c:v>
                </c:pt>
                <c:pt idx="2572">
                  <c:v>-0.19001970375163399</c:v>
                </c:pt>
                <c:pt idx="2573">
                  <c:v>0.244406496262835</c:v>
                </c:pt>
                <c:pt idx="2574">
                  <c:v>0.23695188708638801</c:v>
                </c:pt>
                <c:pt idx="2575">
                  <c:v>-0.23475606009696101</c:v>
                </c:pt>
                <c:pt idx="2576">
                  <c:v>-0.212013751324688</c:v>
                </c:pt>
                <c:pt idx="2577">
                  <c:v>-0.24011600350673901</c:v>
                </c:pt>
                <c:pt idx="2578">
                  <c:v>0.23855672400849201</c:v>
                </c:pt>
                <c:pt idx="2579">
                  <c:v>0.163964204564234</c:v>
                </c:pt>
                <c:pt idx="2580">
                  <c:v>-8.8040393545587195E-2</c:v>
                </c:pt>
                <c:pt idx="2581">
                  <c:v>0.232045781054979</c:v>
                </c:pt>
                <c:pt idx="2582">
                  <c:v>0.27014562524554298</c:v>
                </c:pt>
                <c:pt idx="2583">
                  <c:v>0.236668535237712</c:v>
                </c:pt>
                <c:pt idx="2584">
                  <c:v>0.230478510832481</c:v>
                </c:pt>
                <c:pt idx="2585">
                  <c:v>0.241900181241338</c:v>
                </c:pt>
                <c:pt idx="2586">
                  <c:v>-0.174028129923775</c:v>
                </c:pt>
                <c:pt idx="2587">
                  <c:v>0.19943814171827101</c:v>
                </c:pt>
                <c:pt idx="2588">
                  <c:v>0.24363914697154901</c:v>
                </c:pt>
                <c:pt idx="2589">
                  <c:v>-0.19646772547668101</c:v>
                </c:pt>
                <c:pt idx="2590">
                  <c:v>-0.19786143191261699</c:v>
                </c:pt>
                <c:pt idx="2591">
                  <c:v>-0.22364802628425501</c:v>
                </c:pt>
                <c:pt idx="2592">
                  <c:v>0.26982517316935301</c:v>
                </c:pt>
                <c:pt idx="2593">
                  <c:v>0.20757019021920201</c:v>
                </c:pt>
                <c:pt idx="2594">
                  <c:v>-0.152471531371768</c:v>
                </c:pt>
                <c:pt idx="2595">
                  <c:v>0.230200731213553</c:v>
                </c:pt>
                <c:pt idx="2596">
                  <c:v>-0.24990546101170999</c:v>
                </c:pt>
                <c:pt idx="2597">
                  <c:v>0.193571210230846</c:v>
                </c:pt>
                <c:pt idx="2598">
                  <c:v>0.23200148058477099</c:v>
                </c:pt>
                <c:pt idx="2599">
                  <c:v>-0.15346631050697901</c:v>
                </c:pt>
                <c:pt idx="2600">
                  <c:v>-0.18764214616824901</c:v>
                </c:pt>
                <c:pt idx="2601">
                  <c:v>0.23323919883104099</c:v>
                </c:pt>
                <c:pt idx="2602">
                  <c:v>0.28692862562601801</c:v>
                </c:pt>
                <c:pt idx="2603">
                  <c:v>0.22541462991453201</c:v>
                </c:pt>
                <c:pt idx="2604">
                  <c:v>-0.21721085633220799</c:v>
                </c:pt>
                <c:pt idx="2605">
                  <c:v>0.16929956656956199</c:v>
                </c:pt>
                <c:pt idx="2606">
                  <c:v>-0.23198286813194</c:v>
                </c:pt>
                <c:pt idx="2607">
                  <c:v>-0.12826766134952799</c:v>
                </c:pt>
                <c:pt idx="2608">
                  <c:v>-0.19354564471316399</c:v>
                </c:pt>
                <c:pt idx="2609">
                  <c:v>-0.21743656858479701</c:v>
                </c:pt>
                <c:pt idx="2610">
                  <c:v>0.29139079894715197</c:v>
                </c:pt>
                <c:pt idx="2611">
                  <c:v>0.24085358546503399</c:v>
                </c:pt>
                <c:pt idx="2612">
                  <c:v>-0.222245333136732</c:v>
                </c:pt>
                <c:pt idx="2613">
                  <c:v>-0.17884346681770599</c:v>
                </c:pt>
                <c:pt idx="2614">
                  <c:v>0.30007087654763298</c:v>
                </c:pt>
                <c:pt idx="2615">
                  <c:v>-0.193748321091643</c:v>
                </c:pt>
                <c:pt idx="2616">
                  <c:v>-0.14773876749409701</c:v>
                </c:pt>
                <c:pt idx="2617">
                  <c:v>-0.28711914250185999</c:v>
                </c:pt>
                <c:pt idx="2618">
                  <c:v>-0.269208346405649</c:v>
                </c:pt>
                <c:pt idx="2619">
                  <c:v>0.23968064349863799</c:v>
                </c:pt>
                <c:pt idx="2620">
                  <c:v>-0.147620753452544</c:v>
                </c:pt>
                <c:pt idx="2621">
                  <c:v>-0.18883548957792101</c:v>
                </c:pt>
                <c:pt idx="2622">
                  <c:v>0.2318375905109</c:v>
                </c:pt>
                <c:pt idx="2623">
                  <c:v>0.19923882940450799</c:v>
                </c:pt>
                <c:pt idx="2624">
                  <c:v>0.218690735753612</c:v>
                </c:pt>
                <c:pt idx="2625">
                  <c:v>0.28264741409600003</c:v>
                </c:pt>
                <c:pt idx="2626">
                  <c:v>-0.27472997715134101</c:v>
                </c:pt>
                <c:pt idx="2627">
                  <c:v>0.23458755638423401</c:v>
                </c:pt>
                <c:pt idx="2628">
                  <c:v>0.23662051790869201</c:v>
                </c:pt>
                <c:pt idx="2629">
                  <c:v>0.25609182369636602</c:v>
                </c:pt>
                <c:pt idx="2630">
                  <c:v>0.28299519140915902</c:v>
                </c:pt>
                <c:pt idx="2631">
                  <c:v>0.24365108694740301</c:v>
                </c:pt>
                <c:pt idx="2632">
                  <c:v>0.26878175560208101</c:v>
                </c:pt>
                <c:pt idx="2633">
                  <c:v>0.219671470176065</c:v>
                </c:pt>
                <c:pt idx="2634">
                  <c:v>0.19251861261612799</c:v>
                </c:pt>
                <c:pt idx="2635">
                  <c:v>-0.18000983622554001</c:v>
                </c:pt>
                <c:pt idx="2636">
                  <c:v>0.24473284079558999</c:v>
                </c:pt>
                <c:pt idx="2637">
                  <c:v>-0.183931575005672</c:v>
                </c:pt>
                <c:pt idx="2638">
                  <c:v>0.24245568814357499</c:v>
                </c:pt>
                <c:pt idx="2639">
                  <c:v>0.23988799880595801</c:v>
                </c:pt>
                <c:pt idx="2640">
                  <c:v>0.25228373625530098</c:v>
                </c:pt>
                <c:pt idx="2641">
                  <c:v>-0.22518215903854299</c:v>
                </c:pt>
                <c:pt idx="2642">
                  <c:v>0.27520938401126499</c:v>
                </c:pt>
                <c:pt idx="2643">
                  <c:v>-0.25370479149807701</c:v>
                </c:pt>
                <c:pt idx="2644">
                  <c:v>0.24834228044105</c:v>
                </c:pt>
                <c:pt idx="2645">
                  <c:v>0.26066316092442199</c:v>
                </c:pt>
                <c:pt idx="2646">
                  <c:v>-0.21252093767242899</c:v>
                </c:pt>
                <c:pt idx="2647">
                  <c:v>-0.118407294146001</c:v>
                </c:pt>
                <c:pt idx="2648">
                  <c:v>-0.24615460137277201</c:v>
                </c:pt>
                <c:pt idx="2649">
                  <c:v>0.23169595101250501</c:v>
                </c:pt>
                <c:pt idx="2650">
                  <c:v>0.25045661260560897</c:v>
                </c:pt>
                <c:pt idx="2651">
                  <c:v>-0.228019680122035</c:v>
                </c:pt>
                <c:pt idx="2652">
                  <c:v>-0.18227566048856</c:v>
                </c:pt>
                <c:pt idx="2653">
                  <c:v>0.230818537585119</c:v>
                </c:pt>
                <c:pt idx="2654">
                  <c:v>0.30071846737722502</c:v>
                </c:pt>
                <c:pt idx="2655">
                  <c:v>0.27579508819606502</c:v>
                </c:pt>
                <c:pt idx="2656">
                  <c:v>-0.22681919718013599</c:v>
                </c:pt>
                <c:pt idx="2657">
                  <c:v>-0.24316692212173399</c:v>
                </c:pt>
                <c:pt idx="2658">
                  <c:v>-0.22745091611922599</c:v>
                </c:pt>
                <c:pt idx="2659">
                  <c:v>-0.147983134372285</c:v>
                </c:pt>
                <c:pt idx="2660">
                  <c:v>-0.173005842933634</c:v>
                </c:pt>
                <c:pt idx="2661">
                  <c:v>0.31428521035789397</c:v>
                </c:pt>
                <c:pt idx="2662">
                  <c:v>-0.11122307478728199</c:v>
                </c:pt>
                <c:pt idx="2663">
                  <c:v>0.23867916673856901</c:v>
                </c:pt>
                <c:pt idx="2664">
                  <c:v>0.23891886203839799</c:v>
                </c:pt>
                <c:pt idx="2665">
                  <c:v>-0.19430895107521701</c:v>
                </c:pt>
                <c:pt idx="2666">
                  <c:v>0.27958369292983598</c:v>
                </c:pt>
                <c:pt idx="2667">
                  <c:v>-0.18271010577435101</c:v>
                </c:pt>
                <c:pt idx="2668">
                  <c:v>0.27382357930144802</c:v>
                </c:pt>
                <c:pt idx="2669">
                  <c:v>-0.17826121799311201</c:v>
                </c:pt>
                <c:pt idx="2670">
                  <c:v>0.250236175055156</c:v>
                </c:pt>
                <c:pt idx="2671">
                  <c:v>-0.22531324777496001</c:v>
                </c:pt>
                <c:pt idx="2672">
                  <c:v>0.25365845466418102</c:v>
                </c:pt>
                <c:pt idx="2673">
                  <c:v>-0.15458147138624301</c:v>
                </c:pt>
                <c:pt idx="2674">
                  <c:v>0.248249769563369</c:v>
                </c:pt>
                <c:pt idx="2675">
                  <c:v>-0.22112853105156299</c:v>
                </c:pt>
                <c:pt idx="2676">
                  <c:v>0.23434542348047199</c:v>
                </c:pt>
                <c:pt idx="2677">
                  <c:v>-0.24821468417428999</c:v>
                </c:pt>
                <c:pt idx="2678">
                  <c:v>-0.20902530955661899</c:v>
                </c:pt>
                <c:pt idx="2679">
                  <c:v>-0.104350276476874</c:v>
                </c:pt>
                <c:pt idx="2680">
                  <c:v>-0.25742298628007299</c:v>
                </c:pt>
                <c:pt idx="2681">
                  <c:v>-0.140887684442875</c:v>
                </c:pt>
                <c:pt idx="2682">
                  <c:v>0.232059934753268</c:v>
                </c:pt>
                <c:pt idx="2683">
                  <c:v>0.277766361948661</c:v>
                </c:pt>
                <c:pt idx="2684">
                  <c:v>-0.20455707237366799</c:v>
                </c:pt>
                <c:pt idx="2685">
                  <c:v>0.28939812024859302</c:v>
                </c:pt>
                <c:pt idx="2686">
                  <c:v>0.22627333968959801</c:v>
                </c:pt>
                <c:pt idx="2687">
                  <c:v>0.252451039940425</c:v>
                </c:pt>
                <c:pt idx="2688">
                  <c:v>0.22987530559675601</c:v>
                </c:pt>
                <c:pt idx="2689">
                  <c:v>0.27043627320278801</c:v>
                </c:pt>
                <c:pt idx="2690">
                  <c:v>-0.247709057322927</c:v>
                </c:pt>
                <c:pt idx="2691">
                  <c:v>0.28867319405821801</c:v>
                </c:pt>
                <c:pt idx="2692">
                  <c:v>0.31622223332969102</c:v>
                </c:pt>
                <c:pt idx="2693">
                  <c:v>-0.29746604273055799</c:v>
                </c:pt>
                <c:pt idx="2694">
                  <c:v>0.27865962447778397</c:v>
                </c:pt>
                <c:pt idx="2695">
                  <c:v>0.248345832210185</c:v>
                </c:pt>
                <c:pt idx="2696">
                  <c:v>-0.25238418804409601</c:v>
                </c:pt>
                <c:pt idx="2697">
                  <c:v>-0.150779103768411</c:v>
                </c:pt>
                <c:pt idx="2698">
                  <c:v>0.26140127108111999</c:v>
                </c:pt>
                <c:pt idx="2699">
                  <c:v>0.25351493344780701</c:v>
                </c:pt>
                <c:pt idx="2700">
                  <c:v>-0.228316513848286</c:v>
                </c:pt>
                <c:pt idx="2701">
                  <c:v>0.23922887434308901</c:v>
                </c:pt>
                <c:pt idx="2702">
                  <c:v>-0.24252798584973201</c:v>
                </c:pt>
                <c:pt idx="2703">
                  <c:v>-0.17834641865336001</c:v>
                </c:pt>
                <c:pt idx="2704">
                  <c:v>-0.25671829179537098</c:v>
                </c:pt>
                <c:pt idx="2705">
                  <c:v>-0.211515817814105</c:v>
                </c:pt>
                <c:pt idx="2706">
                  <c:v>0.29408535629392402</c:v>
                </c:pt>
                <c:pt idx="2707">
                  <c:v>-0.158714332549483</c:v>
                </c:pt>
                <c:pt idx="2708">
                  <c:v>0.213507949374657</c:v>
                </c:pt>
                <c:pt idx="2709">
                  <c:v>0.274555933651426</c:v>
                </c:pt>
                <c:pt idx="2710">
                  <c:v>-0.19543107336850901</c:v>
                </c:pt>
                <c:pt idx="2711">
                  <c:v>0.227372915100889</c:v>
                </c:pt>
                <c:pt idx="2712">
                  <c:v>-0.111645257026219</c:v>
                </c:pt>
                <c:pt idx="2713">
                  <c:v>-0.18096399093189799</c:v>
                </c:pt>
                <c:pt idx="2714">
                  <c:v>-0.25909900830493898</c:v>
                </c:pt>
                <c:pt idx="2715">
                  <c:v>0.31828286440652698</c:v>
                </c:pt>
                <c:pt idx="2716">
                  <c:v>-0.22302711139157499</c:v>
                </c:pt>
                <c:pt idx="2717">
                  <c:v>-0.18734120019804701</c:v>
                </c:pt>
                <c:pt idx="2718">
                  <c:v>0.26143096691315099</c:v>
                </c:pt>
                <c:pt idx="2719">
                  <c:v>-0.24590107877710399</c:v>
                </c:pt>
                <c:pt idx="2720">
                  <c:v>0.272159688354143</c:v>
                </c:pt>
                <c:pt idx="2721">
                  <c:v>0.235105245670543</c:v>
                </c:pt>
                <c:pt idx="2722">
                  <c:v>-0.29332186108691399</c:v>
                </c:pt>
                <c:pt idx="2723">
                  <c:v>0.26907955886766699</c:v>
                </c:pt>
                <c:pt idx="2724">
                  <c:v>0.262377237396201</c:v>
                </c:pt>
                <c:pt idx="2725">
                  <c:v>-0.21058076693351199</c:v>
                </c:pt>
                <c:pt idx="2726">
                  <c:v>0.26751884148930699</c:v>
                </c:pt>
                <c:pt idx="2727">
                  <c:v>0.26047561193114199</c:v>
                </c:pt>
                <c:pt idx="2728">
                  <c:v>0.23796944666462699</c:v>
                </c:pt>
                <c:pt idx="2729">
                  <c:v>-0.266795450006028</c:v>
                </c:pt>
                <c:pt idx="2730">
                  <c:v>0.24669365610234101</c:v>
                </c:pt>
                <c:pt idx="2731">
                  <c:v>0.22860394341359799</c:v>
                </c:pt>
                <c:pt idx="2732">
                  <c:v>0.29161842939330601</c:v>
                </c:pt>
                <c:pt idx="2733">
                  <c:v>0.24510838459450901</c:v>
                </c:pt>
                <c:pt idx="2734">
                  <c:v>0.25910731025179501</c:v>
                </c:pt>
                <c:pt idx="2735">
                  <c:v>-0.13523260025140699</c:v>
                </c:pt>
                <c:pt idx="2736">
                  <c:v>0.234604336006041</c:v>
                </c:pt>
                <c:pt idx="2737">
                  <c:v>-0.23051025885111701</c:v>
                </c:pt>
                <c:pt idx="2738">
                  <c:v>0.172472519884348</c:v>
                </c:pt>
                <c:pt idx="2739">
                  <c:v>0.32867968886899601</c:v>
                </c:pt>
                <c:pt idx="2740">
                  <c:v>-0.12918166858635999</c:v>
                </c:pt>
                <c:pt idx="2741">
                  <c:v>-0.21193098248715</c:v>
                </c:pt>
                <c:pt idx="2742">
                  <c:v>0.27310892620584798</c:v>
                </c:pt>
                <c:pt idx="2743">
                  <c:v>-0.165518929689279</c:v>
                </c:pt>
                <c:pt idx="2744">
                  <c:v>0.27162055922315798</c:v>
                </c:pt>
                <c:pt idx="2745">
                  <c:v>-0.33583909460599698</c:v>
                </c:pt>
                <c:pt idx="2746">
                  <c:v>-0.244800904748674</c:v>
                </c:pt>
                <c:pt idx="2747">
                  <c:v>0.30101274903006398</c:v>
                </c:pt>
                <c:pt idx="2748">
                  <c:v>0.23741437320025399</c:v>
                </c:pt>
                <c:pt idx="2749">
                  <c:v>0.299125118545292</c:v>
                </c:pt>
                <c:pt idx="2750">
                  <c:v>-0.22170495492418399</c:v>
                </c:pt>
                <c:pt idx="2751">
                  <c:v>-0.11846867447844101</c:v>
                </c:pt>
                <c:pt idx="2752">
                  <c:v>0.281748533319506</c:v>
                </c:pt>
                <c:pt idx="2753">
                  <c:v>-0.15988529270287799</c:v>
                </c:pt>
                <c:pt idx="2754">
                  <c:v>0.26348359714548802</c:v>
                </c:pt>
                <c:pt idx="2755">
                  <c:v>-0.27373849944561002</c:v>
                </c:pt>
                <c:pt idx="2756">
                  <c:v>-0.21562508381968101</c:v>
                </c:pt>
                <c:pt idx="2757">
                  <c:v>0.25406421828001902</c:v>
                </c:pt>
                <c:pt idx="2758">
                  <c:v>0.24568182103953701</c:v>
                </c:pt>
                <c:pt idx="2759">
                  <c:v>0.31975935925377102</c:v>
                </c:pt>
                <c:pt idx="2760">
                  <c:v>0.27017622030069699</c:v>
                </c:pt>
                <c:pt idx="2761">
                  <c:v>-0.22711921798307599</c:v>
                </c:pt>
                <c:pt idx="2762">
                  <c:v>0.29431651692011401</c:v>
                </c:pt>
                <c:pt idx="2763">
                  <c:v>0.271724556445609</c:v>
                </c:pt>
                <c:pt idx="2764">
                  <c:v>0.22617096680392901</c:v>
                </c:pt>
                <c:pt idx="2765">
                  <c:v>-0.20178776972333601</c:v>
                </c:pt>
                <c:pt idx="2766">
                  <c:v>0.26283860738102199</c:v>
                </c:pt>
                <c:pt idx="2767">
                  <c:v>0.27027935838429401</c:v>
                </c:pt>
                <c:pt idx="2768">
                  <c:v>-0.303562516338577</c:v>
                </c:pt>
                <c:pt idx="2769">
                  <c:v>0.22928665336793</c:v>
                </c:pt>
                <c:pt idx="2770">
                  <c:v>0.24743021680744401</c:v>
                </c:pt>
                <c:pt idx="2771">
                  <c:v>0.26400928527704498</c:v>
                </c:pt>
                <c:pt idx="2772">
                  <c:v>-0.302121886648962</c:v>
                </c:pt>
                <c:pt idx="2773">
                  <c:v>-0.23113074471848799</c:v>
                </c:pt>
                <c:pt idx="2774">
                  <c:v>0.29987792303037902</c:v>
                </c:pt>
                <c:pt idx="2775">
                  <c:v>-0.21881271238622699</c:v>
                </c:pt>
                <c:pt idx="2776">
                  <c:v>-0.29396734429163002</c:v>
                </c:pt>
                <c:pt idx="2777">
                  <c:v>0.27214451240270399</c:v>
                </c:pt>
                <c:pt idx="2778">
                  <c:v>-0.236820625003272</c:v>
                </c:pt>
                <c:pt idx="2779">
                  <c:v>0.28864588852170597</c:v>
                </c:pt>
                <c:pt idx="2780">
                  <c:v>0.27700431303057799</c:v>
                </c:pt>
                <c:pt idx="2781">
                  <c:v>0.26932668109913299</c:v>
                </c:pt>
                <c:pt idx="2782">
                  <c:v>-0.26611925147940901</c:v>
                </c:pt>
                <c:pt idx="2783">
                  <c:v>-0.154420412246352</c:v>
                </c:pt>
                <c:pt idx="2784">
                  <c:v>-0.30254939211099602</c:v>
                </c:pt>
                <c:pt idx="2785">
                  <c:v>0.26070298712711598</c:v>
                </c:pt>
                <c:pt idx="2786">
                  <c:v>-0.20753573108328299</c:v>
                </c:pt>
                <c:pt idx="2787">
                  <c:v>0.238889101396944</c:v>
                </c:pt>
                <c:pt idx="2788">
                  <c:v>0.29816451456832099</c:v>
                </c:pt>
                <c:pt idx="2789">
                  <c:v>-0.21104339116663801</c:v>
                </c:pt>
                <c:pt idx="2790">
                  <c:v>-0.26368728746579501</c:v>
                </c:pt>
                <c:pt idx="2791">
                  <c:v>0.30344773658949997</c:v>
                </c:pt>
                <c:pt idx="2792">
                  <c:v>0.26966202575056197</c:v>
                </c:pt>
                <c:pt idx="2793">
                  <c:v>-0.16938465903354899</c:v>
                </c:pt>
                <c:pt idx="2794">
                  <c:v>-0.241376652681936</c:v>
                </c:pt>
                <c:pt idx="2795">
                  <c:v>0.26194278201615701</c:v>
                </c:pt>
                <c:pt idx="2796">
                  <c:v>-0.19311381658618701</c:v>
                </c:pt>
                <c:pt idx="2797">
                  <c:v>-0.34189683180532698</c:v>
                </c:pt>
                <c:pt idx="2798">
                  <c:v>0.26335777693922102</c:v>
                </c:pt>
                <c:pt idx="2799">
                  <c:v>-0.271080598734875</c:v>
                </c:pt>
                <c:pt idx="2800">
                  <c:v>0.31687505057031101</c:v>
                </c:pt>
                <c:pt idx="2801">
                  <c:v>0.280136205796228</c:v>
                </c:pt>
                <c:pt idx="2802">
                  <c:v>-0.21480213557055</c:v>
                </c:pt>
                <c:pt idx="2803">
                  <c:v>0.25152199480943399</c:v>
                </c:pt>
                <c:pt idx="2804">
                  <c:v>-0.17111013994615501</c:v>
                </c:pt>
                <c:pt idx="2805">
                  <c:v>-0.26105041712816401</c:v>
                </c:pt>
                <c:pt idx="2806">
                  <c:v>0.31756428347527699</c:v>
                </c:pt>
                <c:pt idx="2807">
                  <c:v>0.225366353062467</c:v>
                </c:pt>
                <c:pt idx="2808">
                  <c:v>0.21712887618995499</c:v>
                </c:pt>
                <c:pt idx="2809">
                  <c:v>0.30651379137781898</c:v>
                </c:pt>
                <c:pt idx="2810">
                  <c:v>0.31395767318745299</c:v>
                </c:pt>
                <c:pt idx="2811">
                  <c:v>0.28148251629719301</c:v>
                </c:pt>
                <c:pt idx="2812">
                  <c:v>-0.187759506612307</c:v>
                </c:pt>
                <c:pt idx="2813">
                  <c:v>0.23684050309872501</c:v>
                </c:pt>
                <c:pt idx="2814">
                  <c:v>-0.22747466412272899</c:v>
                </c:pt>
                <c:pt idx="2815">
                  <c:v>0.25176576820911001</c:v>
                </c:pt>
                <c:pt idx="2816">
                  <c:v>-0.24646018027733299</c:v>
                </c:pt>
                <c:pt idx="2817">
                  <c:v>0.28845024945239101</c:v>
                </c:pt>
                <c:pt idx="2818">
                  <c:v>0.28089723252318399</c:v>
                </c:pt>
                <c:pt idx="2819">
                  <c:v>0.27022684591338902</c:v>
                </c:pt>
                <c:pt idx="2820">
                  <c:v>0.28765058910375702</c:v>
                </c:pt>
                <c:pt idx="2821">
                  <c:v>-0.136799368443661</c:v>
                </c:pt>
                <c:pt idx="2822">
                  <c:v>0.28104713622142902</c:v>
                </c:pt>
                <c:pt idx="2823">
                  <c:v>-0.24619566993672901</c:v>
                </c:pt>
                <c:pt idx="2824">
                  <c:v>0.24399862593058899</c:v>
                </c:pt>
                <c:pt idx="2825">
                  <c:v>0.31174143711130797</c:v>
                </c:pt>
                <c:pt idx="2826">
                  <c:v>-0.33111647240791198</c:v>
                </c:pt>
                <c:pt idx="2827">
                  <c:v>0.28207374161953902</c:v>
                </c:pt>
                <c:pt idx="2828">
                  <c:v>0.25135824174791399</c:v>
                </c:pt>
                <c:pt idx="2829">
                  <c:v>0.27786721694206001</c:v>
                </c:pt>
                <c:pt idx="2830">
                  <c:v>-0.18671893246232801</c:v>
                </c:pt>
                <c:pt idx="2831">
                  <c:v>-0.29653716936292301</c:v>
                </c:pt>
                <c:pt idx="2832">
                  <c:v>0.23029976336395899</c:v>
                </c:pt>
                <c:pt idx="2833">
                  <c:v>-0.25842337638820101</c:v>
                </c:pt>
                <c:pt idx="2834">
                  <c:v>0.30868598349864201</c:v>
                </c:pt>
                <c:pt idx="2835">
                  <c:v>0.25121984587445501</c:v>
                </c:pt>
                <c:pt idx="2836">
                  <c:v>-0.26364477256491498</c:v>
                </c:pt>
                <c:pt idx="2837">
                  <c:v>-0.164913321062644</c:v>
                </c:pt>
                <c:pt idx="2838">
                  <c:v>0.265280185700636</c:v>
                </c:pt>
                <c:pt idx="2839">
                  <c:v>0.27100053314320599</c:v>
                </c:pt>
                <c:pt idx="2840">
                  <c:v>0.41754726005461701</c:v>
                </c:pt>
                <c:pt idx="2841">
                  <c:v>0.212575957514654</c:v>
                </c:pt>
                <c:pt idx="2842">
                  <c:v>0.28963768529528899</c:v>
                </c:pt>
                <c:pt idx="2843">
                  <c:v>-0.15778497248326501</c:v>
                </c:pt>
                <c:pt idx="2844">
                  <c:v>-0.254780015731422</c:v>
                </c:pt>
                <c:pt idx="2845">
                  <c:v>-0.28874205589358898</c:v>
                </c:pt>
                <c:pt idx="2846">
                  <c:v>0.24118388563606899</c:v>
                </c:pt>
                <c:pt idx="2847">
                  <c:v>0.25979583775896598</c:v>
                </c:pt>
                <c:pt idx="2848">
                  <c:v>-0.23447488740522801</c:v>
                </c:pt>
                <c:pt idx="2849">
                  <c:v>0.30164797708716801</c:v>
                </c:pt>
                <c:pt idx="2850">
                  <c:v>0.26067063812471802</c:v>
                </c:pt>
                <c:pt idx="2851">
                  <c:v>0.329606790439127</c:v>
                </c:pt>
                <c:pt idx="2852">
                  <c:v>0.28900350461500202</c:v>
                </c:pt>
                <c:pt idx="2853">
                  <c:v>-0.15993209562772001</c:v>
                </c:pt>
                <c:pt idx="2854">
                  <c:v>-0.25733557893522702</c:v>
                </c:pt>
                <c:pt idx="2855">
                  <c:v>0.29393343702709701</c:v>
                </c:pt>
                <c:pt idx="2856">
                  <c:v>0.28048157065719997</c:v>
                </c:pt>
                <c:pt idx="2857">
                  <c:v>-0.30458976779119401</c:v>
                </c:pt>
                <c:pt idx="2858">
                  <c:v>-0.16550011099983999</c:v>
                </c:pt>
                <c:pt idx="2859">
                  <c:v>-0.13378262775476199</c:v>
                </c:pt>
                <c:pt idx="2860">
                  <c:v>-0.23273120361392299</c:v>
                </c:pt>
                <c:pt idx="2861">
                  <c:v>-0.25000699598966197</c:v>
                </c:pt>
                <c:pt idx="2862">
                  <c:v>-0.266229353632015</c:v>
                </c:pt>
                <c:pt idx="2863">
                  <c:v>-0.22293961466727399</c:v>
                </c:pt>
                <c:pt idx="2864">
                  <c:v>0.25355200727128602</c:v>
                </c:pt>
                <c:pt idx="2865">
                  <c:v>-0.20966486950230501</c:v>
                </c:pt>
                <c:pt idx="2866">
                  <c:v>0.27109419814896302</c:v>
                </c:pt>
                <c:pt idx="2867">
                  <c:v>-0.25793038658045297</c:v>
                </c:pt>
                <c:pt idx="2868">
                  <c:v>-0.26729122925768201</c:v>
                </c:pt>
                <c:pt idx="2869">
                  <c:v>-0.240357004019986</c:v>
                </c:pt>
                <c:pt idx="2870">
                  <c:v>0.28117857927824003</c:v>
                </c:pt>
                <c:pt idx="2871">
                  <c:v>0.291798230697215</c:v>
                </c:pt>
                <c:pt idx="2872">
                  <c:v>-0.239693938450911</c:v>
                </c:pt>
                <c:pt idx="2873">
                  <c:v>0.30222306582827202</c:v>
                </c:pt>
                <c:pt idx="2874">
                  <c:v>0.30730602283860298</c:v>
                </c:pt>
                <c:pt idx="2875">
                  <c:v>0.27829469391938499</c:v>
                </c:pt>
                <c:pt idx="2876">
                  <c:v>-0.17155182227308599</c:v>
                </c:pt>
                <c:pt idx="2877">
                  <c:v>-0.13911985114633099</c:v>
                </c:pt>
                <c:pt idx="2878">
                  <c:v>-0.182418809346682</c:v>
                </c:pt>
                <c:pt idx="2879">
                  <c:v>-0.25853712958476799</c:v>
                </c:pt>
                <c:pt idx="2880">
                  <c:v>-0.31946245183563399</c:v>
                </c:pt>
                <c:pt idx="2881">
                  <c:v>-0.23824680066390599</c:v>
                </c:pt>
                <c:pt idx="2882">
                  <c:v>0.30056811692776603</c:v>
                </c:pt>
                <c:pt idx="2883">
                  <c:v>0.29684649842420402</c:v>
                </c:pt>
                <c:pt idx="2884">
                  <c:v>-0.193296169233105</c:v>
                </c:pt>
                <c:pt idx="2885">
                  <c:v>0.27057177101790297</c:v>
                </c:pt>
                <c:pt idx="2886">
                  <c:v>-0.29555665682882298</c:v>
                </c:pt>
                <c:pt idx="2887">
                  <c:v>0.265779418482751</c:v>
                </c:pt>
                <c:pt idx="2888">
                  <c:v>0.254061327696119</c:v>
                </c:pt>
                <c:pt idx="2889">
                  <c:v>0.276673784198048</c:v>
                </c:pt>
                <c:pt idx="2890">
                  <c:v>0.279244047880851</c:v>
                </c:pt>
                <c:pt idx="2891">
                  <c:v>-0.26679973760869402</c:v>
                </c:pt>
                <c:pt idx="2892">
                  <c:v>-0.22698229690559901</c:v>
                </c:pt>
                <c:pt idx="2893">
                  <c:v>0.25581040521543502</c:v>
                </c:pt>
                <c:pt idx="2894">
                  <c:v>-0.201980706161977</c:v>
                </c:pt>
                <c:pt idx="2895">
                  <c:v>0.243105411177024</c:v>
                </c:pt>
                <c:pt idx="2896">
                  <c:v>-0.206719832702386</c:v>
                </c:pt>
                <c:pt idx="2897">
                  <c:v>-0.26060366899722998</c:v>
                </c:pt>
                <c:pt idx="2898">
                  <c:v>0.31715067952148801</c:v>
                </c:pt>
                <c:pt idx="2899">
                  <c:v>0.33123636022303499</c:v>
                </c:pt>
                <c:pt idx="2900">
                  <c:v>0.39888915327460001</c:v>
                </c:pt>
                <c:pt idx="2901">
                  <c:v>0.30870216636514303</c:v>
                </c:pt>
                <c:pt idx="2902">
                  <c:v>-0.28377543717935799</c:v>
                </c:pt>
                <c:pt idx="2903">
                  <c:v>-0.24544617432763999</c:v>
                </c:pt>
                <c:pt idx="2904">
                  <c:v>-0.19449605434992401</c:v>
                </c:pt>
                <c:pt idx="2905">
                  <c:v>0.28652073015269902</c:v>
                </c:pt>
                <c:pt idx="2906">
                  <c:v>-0.21304618565295599</c:v>
                </c:pt>
                <c:pt idx="2907">
                  <c:v>0.29105181506817401</c:v>
                </c:pt>
                <c:pt idx="2908">
                  <c:v>0.295050892594103</c:v>
                </c:pt>
                <c:pt idx="2909">
                  <c:v>0.29700644400776399</c:v>
                </c:pt>
                <c:pt idx="2910">
                  <c:v>0.29330951262240301</c:v>
                </c:pt>
                <c:pt idx="2911">
                  <c:v>0.30058046397543497</c:v>
                </c:pt>
                <c:pt idx="2912">
                  <c:v>0.31679032540615298</c:v>
                </c:pt>
                <c:pt idx="2913">
                  <c:v>0.22203343149131299</c:v>
                </c:pt>
                <c:pt idx="2914">
                  <c:v>-0.26987539102716901</c:v>
                </c:pt>
                <c:pt idx="2915">
                  <c:v>0.30687123164365498</c:v>
                </c:pt>
                <c:pt idx="2916">
                  <c:v>0.27387115162142101</c:v>
                </c:pt>
                <c:pt idx="2917">
                  <c:v>-0.19776623315682301</c:v>
                </c:pt>
                <c:pt idx="2918">
                  <c:v>-0.279769565029442</c:v>
                </c:pt>
                <c:pt idx="2919">
                  <c:v>0.245302056417112</c:v>
                </c:pt>
                <c:pt idx="2920">
                  <c:v>0.27943266200472699</c:v>
                </c:pt>
                <c:pt idx="2921">
                  <c:v>0.266528801185899</c:v>
                </c:pt>
                <c:pt idx="2922">
                  <c:v>-0.26637465318047099</c:v>
                </c:pt>
                <c:pt idx="2923">
                  <c:v>-0.235151595273177</c:v>
                </c:pt>
                <c:pt idx="2924">
                  <c:v>-0.15776471485492199</c:v>
                </c:pt>
                <c:pt idx="2925">
                  <c:v>-0.23571131723529401</c:v>
                </c:pt>
                <c:pt idx="2926">
                  <c:v>-0.23797165642575699</c:v>
                </c:pt>
                <c:pt idx="2927">
                  <c:v>-0.18884631974098501</c:v>
                </c:pt>
                <c:pt idx="2928">
                  <c:v>0.50761415723915504</c:v>
                </c:pt>
                <c:pt idx="2929">
                  <c:v>0.26775948596941901</c:v>
                </c:pt>
                <c:pt idx="2930">
                  <c:v>-0.228370070075086</c:v>
                </c:pt>
                <c:pt idx="2931">
                  <c:v>-0.212256962861613</c:v>
                </c:pt>
                <c:pt idx="2932">
                  <c:v>0.30675550619841802</c:v>
                </c:pt>
                <c:pt idx="2933">
                  <c:v>-0.229644607880687</c:v>
                </c:pt>
                <c:pt idx="2934">
                  <c:v>0.32769093527058701</c:v>
                </c:pt>
                <c:pt idx="2935">
                  <c:v>-0.28604686572107901</c:v>
                </c:pt>
                <c:pt idx="2936">
                  <c:v>-0.21134050411150301</c:v>
                </c:pt>
                <c:pt idx="2937">
                  <c:v>-0.160964184899859</c:v>
                </c:pt>
                <c:pt idx="2938">
                  <c:v>-0.225712348779607</c:v>
                </c:pt>
                <c:pt idx="2939">
                  <c:v>0.28499746907934398</c:v>
                </c:pt>
                <c:pt idx="2940">
                  <c:v>0.33338260388643698</c:v>
                </c:pt>
                <c:pt idx="2941">
                  <c:v>-0.15948444796818201</c:v>
                </c:pt>
                <c:pt idx="2942">
                  <c:v>0.34766721934288197</c:v>
                </c:pt>
                <c:pt idx="2943">
                  <c:v>0.30323970321466698</c:v>
                </c:pt>
                <c:pt idx="2944">
                  <c:v>0.32708585369771098</c:v>
                </c:pt>
                <c:pt idx="2945">
                  <c:v>-0.25210980941170402</c:v>
                </c:pt>
                <c:pt idx="2946">
                  <c:v>0.28795355302561099</c:v>
                </c:pt>
                <c:pt idx="2947">
                  <c:v>0.27328994762601599</c:v>
                </c:pt>
                <c:pt idx="2948">
                  <c:v>0.30388524000101702</c:v>
                </c:pt>
                <c:pt idx="2949">
                  <c:v>0.32396310249697702</c:v>
                </c:pt>
                <c:pt idx="2950">
                  <c:v>-0.22961909008155401</c:v>
                </c:pt>
                <c:pt idx="2951">
                  <c:v>-0.17110263963335001</c:v>
                </c:pt>
                <c:pt idx="2952">
                  <c:v>-0.23863353430940201</c:v>
                </c:pt>
                <c:pt idx="2953">
                  <c:v>0.27719311552035197</c:v>
                </c:pt>
                <c:pt idx="2954">
                  <c:v>0.27334770111972001</c:v>
                </c:pt>
                <c:pt idx="2955">
                  <c:v>-0.25642924938046802</c:v>
                </c:pt>
                <c:pt idx="2956">
                  <c:v>0.38358082024138102</c:v>
                </c:pt>
              </c:numCache>
            </c:numRef>
          </c:xVal>
          <c:yVal>
            <c:numRef>
              <c:f>'CHS protein (p&lt;0.015)'!$Q$2:$Q$2958</c:f>
              <c:numCache>
                <c:formatCode>General</c:formatCode>
                <c:ptCount val="2957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3472-40F8-9929-529AF195546F}"/>
            </c:ext>
          </c:extLst>
        </c:ser>
        <c:ser>
          <c:idx val="3"/>
          <c:order val="3"/>
          <c:tx>
            <c:strRef>
              <c:f>'CHS protein (p&lt;0.015)'!$R$1</c:f>
              <c:strCache>
                <c:ptCount val="1"/>
                <c:pt idx="0">
                  <c:v>(+)coef, p&lt;0.015, AUC&gt;0.600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3"/>
            <c:spPr>
              <a:solidFill>
                <a:schemeClr val="tx1"/>
              </a:solidFill>
              <a:ln w="9525">
                <a:noFill/>
              </a:ln>
            </c:spPr>
          </c:marker>
          <c:dPt>
            <c:idx val="252"/>
            <c:marker>
              <c:spPr>
                <a:solidFill>
                  <a:schemeClr val="tx1"/>
                </a:solidFill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3472-40F8-9929-529AF195546F}"/>
              </c:ext>
            </c:extLst>
          </c:dPt>
          <c:xVal>
            <c:numRef>
              <c:f>'CHS protein (p&lt;0.015)'!$N$2:$N$2958</c:f>
              <c:numCache>
                <c:formatCode>General</c:formatCode>
                <c:ptCount val="2957"/>
                <c:pt idx="0">
                  <c:v>0.40534385094335501</c:v>
                </c:pt>
                <c:pt idx="1">
                  <c:v>0.38579146901985001</c:v>
                </c:pt>
                <c:pt idx="2">
                  <c:v>0.43587592134509701</c:v>
                </c:pt>
                <c:pt idx="3">
                  <c:v>0.34373979987131598</c:v>
                </c:pt>
                <c:pt idx="4">
                  <c:v>0.361206767915278</c:v>
                </c:pt>
                <c:pt idx="5">
                  <c:v>0.34886896199936501</c:v>
                </c:pt>
                <c:pt idx="6">
                  <c:v>0.341029574529923</c:v>
                </c:pt>
                <c:pt idx="7">
                  <c:v>0.34421164330387899</c:v>
                </c:pt>
                <c:pt idx="8">
                  <c:v>0.32000752112222403</c:v>
                </c:pt>
                <c:pt idx="9">
                  <c:v>0.344500359219992</c:v>
                </c:pt>
                <c:pt idx="10">
                  <c:v>0.36772470915128103</c:v>
                </c:pt>
                <c:pt idx="11">
                  <c:v>0.31984243975770599</c:v>
                </c:pt>
                <c:pt idx="12">
                  <c:v>0.27504328143261603</c:v>
                </c:pt>
                <c:pt idx="13">
                  <c:v>0.37208122083016199</c:v>
                </c:pt>
                <c:pt idx="14">
                  <c:v>0.31837347222722501</c:v>
                </c:pt>
                <c:pt idx="15">
                  <c:v>0.34018834570537398</c:v>
                </c:pt>
                <c:pt idx="16">
                  <c:v>0.334271838879108</c:v>
                </c:pt>
                <c:pt idx="17">
                  <c:v>0.249401989204768</c:v>
                </c:pt>
                <c:pt idx="18">
                  <c:v>0.30361364403347502</c:v>
                </c:pt>
                <c:pt idx="19">
                  <c:v>0.30300009522412502</c:v>
                </c:pt>
                <c:pt idx="20">
                  <c:v>0.35621606398396599</c:v>
                </c:pt>
                <c:pt idx="21">
                  <c:v>0.33260129406147398</c:v>
                </c:pt>
                <c:pt idx="22">
                  <c:v>0.31036337239563599</c:v>
                </c:pt>
                <c:pt idx="23">
                  <c:v>0.38077019410582302</c:v>
                </c:pt>
                <c:pt idx="24">
                  <c:v>0.313950832966927</c:v>
                </c:pt>
                <c:pt idx="25">
                  <c:v>0.33926467931196602</c:v>
                </c:pt>
                <c:pt idx="26">
                  <c:v>0.30751701934269698</c:v>
                </c:pt>
                <c:pt idx="27">
                  <c:v>0.29467087432756101</c:v>
                </c:pt>
                <c:pt idx="28">
                  <c:v>0.325820032023034</c:v>
                </c:pt>
                <c:pt idx="29">
                  <c:v>0.33315306657535698</c:v>
                </c:pt>
                <c:pt idx="30">
                  <c:v>0.28085222144095101</c:v>
                </c:pt>
                <c:pt idx="31">
                  <c:v>0.30827021663502102</c:v>
                </c:pt>
                <c:pt idx="32">
                  <c:v>0.33766959337591002</c:v>
                </c:pt>
                <c:pt idx="33">
                  <c:v>0.34936113975451499</c:v>
                </c:pt>
                <c:pt idx="34">
                  <c:v>0.31759001558204802</c:v>
                </c:pt>
                <c:pt idx="35">
                  <c:v>0.26970195282855097</c:v>
                </c:pt>
                <c:pt idx="36">
                  <c:v>0.30175190291167497</c:v>
                </c:pt>
                <c:pt idx="37">
                  <c:v>0.307607140847029</c:v>
                </c:pt>
                <c:pt idx="38">
                  <c:v>0.275344645556301</c:v>
                </c:pt>
                <c:pt idx="39">
                  <c:v>0.25630767233465901</c:v>
                </c:pt>
                <c:pt idx="40">
                  <c:v>0.29207263164458103</c:v>
                </c:pt>
                <c:pt idx="41">
                  <c:v>0.31164534590828502</c:v>
                </c:pt>
                <c:pt idx="42">
                  <c:v>0.33066573160614499</c:v>
                </c:pt>
                <c:pt idx="43">
                  <c:v>0.29803683064664099</c:v>
                </c:pt>
                <c:pt idx="44">
                  <c:v>-0.43304297621069399</c:v>
                </c:pt>
                <c:pt idx="45">
                  <c:v>-0.30528934166517002</c:v>
                </c:pt>
                <c:pt idx="46">
                  <c:v>-0.36758603181094301</c:v>
                </c:pt>
                <c:pt idx="47">
                  <c:v>-0.351135478662644</c:v>
                </c:pt>
                <c:pt idx="48">
                  <c:v>-0.44488608997571299</c:v>
                </c:pt>
                <c:pt idx="49">
                  <c:v>-0.36337116369896399</c:v>
                </c:pt>
                <c:pt idx="50">
                  <c:v>-0.388009146349103</c:v>
                </c:pt>
                <c:pt idx="51">
                  <c:v>-0.37420098779803701</c:v>
                </c:pt>
                <c:pt idx="52">
                  <c:v>-0.50346053211868702</c:v>
                </c:pt>
                <c:pt idx="53">
                  <c:v>-0.36002477589938398</c:v>
                </c:pt>
                <c:pt idx="54">
                  <c:v>-0.37707056287347501</c:v>
                </c:pt>
                <c:pt idx="55">
                  <c:v>-0.34542391663009397</c:v>
                </c:pt>
                <c:pt idx="56">
                  <c:v>-0.41858177996748602</c:v>
                </c:pt>
                <c:pt idx="57">
                  <c:v>-0.37172525610139801</c:v>
                </c:pt>
                <c:pt idx="58">
                  <c:v>-0.36932357928139797</c:v>
                </c:pt>
                <c:pt idx="59">
                  <c:v>-0.36821710867094298</c:v>
                </c:pt>
                <c:pt idx="60">
                  <c:v>-0.25034198707604699</c:v>
                </c:pt>
                <c:pt idx="61">
                  <c:v>-0.56011924005367797</c:v>
                </c:pt>
                <c:pt idx="62">
                  <c:v>-0.36177530857826601</c:v>
                </c:pt>
                <c:pt idx="63">
                  <c:v>-0.32894551938097999</c:v>
                </c:pt>
                <c:pt idx="64">
                  <c:v>-0.26230053670144798</c:v>
                </c:pt>
                <c:pt idx="65">
                  <c:v>-0.33077709641889202</c:v>
                </c:pt>
                <c:pt idx="66">
                  <c:v>-0.31948558874525601</c:v>
                </c:pt>
                <c:pt idx="67">
                  <c:v>-0.34439411020256899</c:v>
                </c:pt>
                <c:pt idx="68">
                  <c:v>-0.313299147390175</c:v>
                </c:pt>
                <c:pt idx="69">
                  <c:v>-0.22981165630214201</c:v>
                </c:pt>
                <c:pt idx="70">
                  <c:v>-0.419840650920767</c:v>
                </c:pt>
                <c:pt idx="71">
                  <c:v>-0.34370805114571001</c:v>
                </c:pt>
                <c:pt idx="72">
                  <c:v>-0.37564184132088202</c:v>
                </c:pt>
                <c:pt idx="73">
                  <c:v>-0.36102274830995701</c:v>
                </c:pt>
                <c:pt idx="74">
                  <c:v>-0.339026579625611</c:v>
                </c:pt>
                <c:pt idx="75">
                  <c:v>-0.40217254485481202</c:v>
                </c:pt>
                <c:pt idx="76">
                  <c:v>-0.36194398729365701</c:v>
                </c:pt>
                <c:pt idx="77">
                  <c:v>-0.329910472428732</c:v>
                </c:pt>
                <c:pt idx="78">
                  <c:v>-0.17019766510465301</c:v>
                </c:pt>
                <c:pt idx="79">
                  <c:v>-0.33917532155737201</c:v>
                </c:pt>
                <c:pt idx="80">
                  <c:v>-0.38297145286512302</c:v>
                </c:pt>
                <c:pt idx="81">
                  <c:v>-0.33367984375535298</c:v>
                </c:pt>
                <c:pt idx="82">
                  <c:v>-0.28136664674218498</c:v>
                </c:pt>
                <c:pt idx="83">
                  <c:v>-0.33870951043432301</c:v>
                </c:pt>
                <c:pt idx="84">
                  <c:v>-0.30905648403880698</c:v>
                </c:pt>
                <c:pt idx="85">
                  <c:v>-0.35997955016438599</c:v>
                </c:pt>
                <c:pt idx="86">
                  <c:v>-0.40369448014658699</c:v>
                </c:pt>
                <c:pt idx="87">
                  <c:v>-0.219124448836858</c:v>
                </c:pt>
                <c:pt idx="88">
                  <c:v>-0.30178483776146697</c:v>
                </c:pt>
                <c:pt idx="89">
                  <c:v>-0.26141105479412802</c:v>
                </c:pt>
                <c:pt idx="90">
                  <c:v>-0.302714613070311</c:v>
                </c:pt>
                <c:pt idx="91">
                  <c:v>-0.34116739420650499</c:v>
                </c:pt>
                <c:pt idx="92">
                  <c:v>-0.39346121883396801</c:v>
                </c:pt>
                <c:pt idx="93">
                  <c:v>-0.216526626852895</c:v>
                </c:pt>
                <c:pt idx="94">
                  <c:v>-0.231445751975945</c:v>
                </c:pt>
                <c:pt idx="95">
                  <c:v>-0.32774659751588098</c:v>
                </c:pt>
                <c:pt idx="96">
                  <c:v>-0.41004956493558198</c:v>
                </c:pt>
                <c:pt idx="97">
                  <c:v>-0.35322181052412799</c:v>
                </c:pt>
                <c:pt idx="98">
                  <c:v>-0.31935896494445198</c:v>
                </c:pt>
                <c:pt idx="99">
                  <c:v>-0.27290678633947102</c:v>
                </c:pt>
                <c:pt idx="100">
                  <c:v>-0.19751453499442501</c:v>
                </c:pt>
                <c:pt idx="101">
                  <c:v>-0.30200282317160299</c:v>
                </c:pt>
                <c:pt idx="102">
                  <c:v>-0.259477786274383</c:v>
                </c:pt>
                <c:pt idx="103">
                  <c:v>-0.325319902270988</c:v>
                </c:pt>
                <c:pt idx="104">
                  <c:v>-0.26000259558484501</c:v>
                </c:pt>
                <c:pt idx="105">
                  <c:v>-0.33757205988166</c:v>
                </c:pt>
                <c:pt idx="106">
                  <c:v>-0.31869120922355199</c:v>
                </c:pt>
                <c:pt idx="107">
                  <c:v>-0.38379841191965203</c:v>
                </c:pt>
                <c:pt idx="108">
                  <c:v>-0.28885265164003598</c:v>
                </c:pt>
                <c:pt idx="109">
                  <c:v>-0.392544079034297</c:v>
                </c:pt>
                <c:pt idx="110">
                  <c:v>-0.34367210920160102</c:v>
                </c:pt>
                <c:pt idx="111">
                  <c:v>-0.26253504328704202</c:v>
                </c:pt>
                <c:pt idx="112">
                  <c:v>-0.34574813595730602</c:v>
                </c:pt>
                <c:pt idx="113">
                  <c:v>-0.27708376864297601</c:v>
                </c:pt>
                <c:pt idx="114">
                  <c:v>-0.32620370623913603</c:v>
                </c:pt>
                <c:pt idx="115">
                  <c:v>-0.307736700857761</c:v>
                </c:pt>
                <c:pt idx="116">
                  <c:v>-0.18846672662380101</c:v>
                </c:pt>
                <c:pt idx="117">
                  <c:v>-0.28479103689590402</c:v>
                </c:pt>
                <c:pt idx="118">
                  <c:v>-0.27333400234885302</c:v>
                </c:pt>
                <c:pt idx="119">
                  <c:v>-0.30784192992707299</c:v>
                </c:pt>
                <c:pt idx="120">
                  <c:v>-0.33905725237508499</c:v>
                </c:pt>
                <c:pt idx="121">
                  <c:v>-0.31200385129830599</c:v>
                </c:pt>
                <c:pt idx="122">
                  <c:v>-0.25067398260225499</c:v>
                </c:pt>
                <c:pt idx="123">
                  <c:v>-0.19823995538676101</c:v>
                </c:pt>
                <c:pt idx="124">
                  <c:v>-0.35428904015505802</c:v>
                </c:pt>
                <c:pt idx="125">
                  <c:v>-0.34042489101443502</c:v>
                </c:pt>
                <c:pt idx="126">
                  <c:v>-0.30309319046654798</c:v>
                </c:pt>
                <c:pt idx="127">
                  <c:v>-0.25129967259133501</c:v>
                </c:pt>
                <c:pt idx="128">
                  <c:v>-0.294585321007028</c:v>
                </c:pt>
                <c:pt idx="129">
                  <c:v>-0.347024270074418</c:v>
                </c:pt>
                <c:pt idx="130">
                  <c:v>-0.26370044325366698</c:v>
                </c:pt>
                <c:pt idx="131">
                  <c:v>-0.29750865786425001</c:v>
                </c:pt>
                <c:pt idx="132">
                  <c:v>-0.355444449014794</c:v>
                </c:pt>
                <c:pt idx="133">
                  <c:v>-0.29368759092971403</c:v>
                </c:pt>
                <c:pt idx="134">
                  <c:v>-0.292343275547015</c:v>
                </c:pt>
                <c:pt idx="135">
                  <c:v>-0.38124315437909501</c:v>
                </c:pt>
                <c:pt idx="136">
                  <c:v>-0.32562270269409999</c:v>
                </c:pt>
                <c:pt idx="137">
                  <c:v>-0.30024905436926702</c:v>
                </c:pt>
                <c:pt idx="138">
                  <c:v>-0.350308231527801</c:v>
                </c:pt>
                <c:pt idx="139">
                  <c:v>-0.29945356325644301</c:v>
                </c:pt>
                <c:pt idx="140">
                  <c:v>-0.30615530544589697</c:v>
                </c:pt>
                <c:pt idx="141">
                  <c:v>-0.29143345540802101</c:v>
                </c:pt>
                <c:pt idx="142">
                  <c:v>-0.24406648638233999</c:v>
                </c:pt>
                <c:pt idx="143">
                  <c:v>-0.28750289851058602</c:v>
                </c:pt>
                <c:pt idx="144">
                  <c:v>-0.211506925163432</c:v>
                </c:pt>
                <c:pt idx="145">
                  <c:v>-0.261305855742969</c:v>
                </c:pt>
                <c:pt idx="146">
                  <c:v>-0.30040659318964802</c:v>
                </c:pt>
                <c:pt idx="147">
                  <c:v>-0.29914252091237598</c:v>
                </c:pt>
                <c:pt idx="148">
                  <c:v>-0.29566160879997699</c:v>
                </c:pt>
                <c:pt idx="149">
                  <c:v>-0.27167043569478699</c:v>
                </c:pt>
                <c:pt idx="150">
                  <c:v>-0.224584407304324</c:v>
                </c:pt>
                <c:pt idx="151">
                  <c:v>-0.28976101377201002</c:v>
                </c:pt>
                <c:pt idx="152">
                  <c:v>-0.22210700378353501</c:v>
                </c:pt>
                <c:pt idx="153">
                  <c:v>-0.275226205238981</c:v>
                </c:pt>
                <c:pt idx="154">
                  <c:v>-0.30597564017048301</c:v>
                </c:pt>
                <c:pt idx="155">
                  <c:v>-0.291537638993486</c:v>
                </c:pt>
                <c:pt idx="156">
                  <c:v>-0.34895148226747502</c:v>
                </c:pt>
                <c:pt idx="157">
                  <c:v>-0.25324386604520699</c:v>
                </c:pt>
                <c:pt idx="158">
                  <c:v>-0.27933122129111598</c:v>
                </c:pt>
                <c:pt idx="159">
                  <c:v>-0.25241295197409103</c:v>
                </c:pt>
                <c:pt idx="160">
                  <c:v>-0.333282239525094</c:v>
                </c:pt>
                <c:pt idx="161">
                  <c:v>-0.22924798222036799</c:v>
                </c:pt>
                <c:pt idx="162">
                  <c:v>-0.224698804970208</c:v>
                </c:pt>
                <c:pt idx="163">
                  <c:v>-0.204861989082572</c:v>
                </c:pt>
                <c:pt idx="164">
                  <c:v>-0.16861537865028201</c:v>
                </c:pt>
                <c:pt idx="165">
                  <c:v>-0.27895874585695601</c:v>
                </c:pt>
                <c:pt idx="166">
                  <c:v>-0.23029660573221999</c:v>
                </c:pt>
                <c:pt idx="167">
                  <c:v>-0.28590526243154102</c:v>
                </c:pt>
                <c:pt idx="168">
                  <c:v>-0.34484145890075102</c:v>
                </c:pt>
                <c:pt idx="169">
                  <c:v>-0.20577050119258899</c:v>
                </c:pt>
                <c:pt idx="170">
                  <c:v>-0.28499407102058499</c:v>
                </c:pt>
                <c:pt idx="171">
                  <c:v>-0.35656907778277502</c:v>
                </c:pt>
                <c:pt idx="172">
                  <c:v>-0.31430132346339401</c:v>
                </c:pt>
                <c:pt idx="173">
                  <c:v>-0.29041890536146397</c:v>
                </c:pt>
                <c:pt idx="174">
                  <c:v>-0.20997962859568201</c:v>
                </c:pt>
                <c:pt idx="175">
                  <c:v>-0.28285362873204301</c:v>
                </c:pt>
                <c:pt idx="176">
                  <c:v>-0.27191550641518403</c:v>
                </c:pt>
                <c:pt idx="177">
                  <c:v>-0.39211764719201703</c:v>
                </c:pt>
                <c:pt idx="178">
                  <c:v>-0.284000948058168</c:v>
                </c:pt>
                <c:pt idx="179">
                  <c:v>-0.33759567062660301</c:v>
                </c:pt>
                <c:pt idx="180">
                  <c:v>-0.28303937182143202</c:v>
                </c:pt>
                <c:pt idx="181">
                  <c:v>-0.24056650332527699</c:v>
                </c:pt>
                <c:pt idx="182">
                  <c:v>-0.28135361173753498</c:v>
                </c:pt>
                <c:pt idx="183">
                  <c:v>-0.26434707023939502</c:v>
                </c:pt>
                <c:pt idx="184">
                  <c:v>-0.35127403931061502</c:v>
                </c:pt>
                <c:pt idx="185">
                  <c:v>-0.26028294113361999</c:v>
                </c:pt>
                <c:pt idx="186">
                  <c:v>-0.30961301087453902</c:v>
                </c:pt>
                <c:pt idx="187">
                  <c:v>-0.20528114616620899</c:v>
                </c:pt>
                <c:pt idx="188">
                  <c:v>-0.24363945125617401</c:v>
                </c:pt>
                <c:pt idx="189">
                  <c:v>-0.261240127720899</c:v>
                </c:pt>
                <c:pt idx="190">
                  <c:v>-0.240621887431265</c:v>
                </c:pt>
                <c:pt idx="191">
                  <c:v>-0.20027195934216299</c:v>
                </c:pt>
                <c:pt idx="192">
                  <c:v>-0.29111907555351602</c:v>
                </c:pt>
                <c:pt idx="193">
                  <c:v>-0.31096450953619498</c:v>
                </c:pt>
                <c:pt idx="194">
                  <c:v>-0.300250599372478</c:v>
                </c:pt>
                <c:pt idx="195">
                  <c:v>-0.25780367683399702</c:v>
                </c:pt>
                <c:pt idx="196">
                  <c:v>-0.12829209453323401</c:v>
                </c:pt>
                <c:pt idx="197">
                  <c:v>-0.22842799641338599</c:v>
                </c:pt>
                <c:pt idx="198">
                  <c:v>-0.208720995353155</c:v>
                </c:pt>
                <c:pt idx="199">
                  <c:v>-0.26319488052882001</c:v>
                </c:pt>
                <c:pt idx="200">
                  <c:v>-0.24661528737365099</c:v>
                </c:pt>
                <c:pt idx="201">
                  <c:v>-0.23554458848922499</c:v>
                </c:pt>
                <c:pt idx="202">
                  <c:v>-0.25964466481980902</c:v>
                </c:pt>
                <c:pt idx="203">
                  <c:v>-0.212646340310294</c:v>
                </c:pt>
                <c:pt idx="204">
                  <c:v>-0.28739905041283298</c:v>
                </c:pt>
                <c:pt idx="205">
                  <c:v>-0.33955677550885399</c:v>
                </c:pt>
                <c:pt idx="206">
                  <c:v>-0.35929439872936603</c:v>
                </c:pt>
                <c:pt idx="207">
                  <c:v>-0.20786509059648101</c:v>
                </c:pt>
                <c:pt idx="208">
                  <c:v>-0.25682096069726401</c:v>
                </c:pt>
                <c:pt idx="209">
                  <c:v>-0.27358239574311299</c:v>
                </c:pt>
                <c:pt idx="210">
                  <c:v>-0.19223871352058</c:v>
                </c:pt>
                <c:pt idx="211">
                  <c:v>-0.35848192739053297</c:v>
                </c:pt>
                <c:pt idx="212">
                  <c:v>-0.22596533908035299</c:v>
                </c:pt>
                <c:pt idx="213">
                  <c:v>-0.26277992165326097</c:v>
                </c:pt>
                <c:pt idx="214">
                  <c:v>-0.228951965631259</c:v>
                </c:pt>
                <c:pt idx="215">
                  <c:v>-0.30038596759813901</c:v>
                </c:pt>
                <c:pt idx="216">
                  <c:v>-0.228598853391729</c:v>
                </c:pt>
                <c:pt idx="217">
                  <c:v>-0.278788620696445</c:v>
                </c:pt>
                <c:pt idx="218">
                  <c:v>-0.32767542084635998</c:v>
                </c:pt>
                <c:pt idx="219">
                  <c:v>-0.23710519323007101</c:v>
                </c:pt>
                <c:pt idx="220">
                  <c:v>-0.241986584987712</c:v>
                </c:pt>
                <c:pt idx="221">
                  <c:v>-0.28379511884102099</c:v>
                </c:pt>
                <c:pt idx="222">
                  <c:v>-0.25678462258745199</c:v>
                </c:pt>
                <c:pt idx="223">
                  <c:v>-0.16096014576790801</c:v>
                </c:pt>
                <c:pt idx="224">
                  <c:v>-0.17623178505373599</c:v>
                </c:pt>
                <c:pt idx="225">
                  <c:v>-0.19206101719985799</c:v>
                </c:pt>
                <c:pt idx="226">
                  <c:v>-0.25225849733746503</c:v>
                </c:pt>
                <c:pt idx="227">
                  <c:v>-0.28708090111349999</c:v>
                </c:pt>
                <c:pt idx="228">
                  <c:v>-0.270126097795791</c:v>
                </c:pt>
                <c:pt idx="229">
                  <c:v>-0.252286948751693</c:v>
                </c:pt>
                <c:pt idx="230">
                  <c:v>0.61005708099285205</c:v>
                </c:pt>
                <c:pt idx="231">
                  <c:v>0.64239621181126305</c:v>
                </c:pt>
                <c:pt idx="232">
                  <c:v>0.52646246891527904</c:v>
                </c:pt>
                <c:pt idx="233">
                  <c:v>0.62040540832062097</c:v>
                </c:pt>
                <c:pt idx="234">
                  <c:v>0.52357347540271004</c:v>
                </c:pt>
                <c:pt idx="235">
                  <c:v>0.51870616831344996</c:v>
                </c:pt>
                <c:pt idx="236">
                  <c:v>0.477908699391004</c:v>
                </c:pt>
                <c:pt idx="237">
                  <c:v>0.49461620159074698</c:v>
                </c:pt>
                <c:pt idx="238">
                  <c:v>0.47776109816875101</c:v>
                </c:pt>
                <c:pt idx="239">
                  <c:v>0.47624103190420503</c:v>
                </c:pt>
                <c:pt idx="240">
                  <c:v>0.46911283462729703</c:v>
                </c:pt>
                <c:pt idx="241">
                  <c:v>0.456203641051453</c:v>
                </c:pt>
                <c:pt idx="242">
                  <c:v>0.467911226538541</c:v>
                </c:pt>
                <c:pt idx="243">
                  <c:v>0.63477931278038102</c:v>
                </c:pt>
                <c:pt idx="244">
                  <c:v>0.43412510071551502</c:v>
                </c:pt>
                <c:pt idx="245">
                  <c:v>0.49843080064240702</c:v>
                </c:pt>
                <c:pt idx="246">
                  <c:v>0.52618053204432103</c:v>
                </c:pt>
                <c:pt idx="247">
                  <c:v>0.41906846326844199</c:v>
                </c:pt>
                <c:pt idx="248">
                  <c:v>0.45117066565692499</c:v>
                </c:pt>
                <c:pt idx="249">
                  <c:v>0.499225208087134</c:v>
                </c:pt>
                <c:pt idx="250">
                  <c:v>0.40516874864761698</c:v>
                </c:pt>
                <c:pt idx="251">
                  <c:v>0.48461551533525399</c:v>
                </c:pt>
                <c:pt idx="252">
                  <c:v>0.41532541325565098</c:v>
                </c:pt>
                <c:pt idx="253">
                  <c:v>0.37834108459388499</c:v>
                </c:pt>
                <c:pt idx="254">
                  <c:v>0.42903200463913099</c:v>
                </c:pt>
                <c:pt idx="255">
                  <c:v>0.462217711796643</c:v>
                </c:pt>
                <c:pt idx="256">
                  <c:v>0.45710198567826299</c:v>
                </c:pt>
                <c:pt idx="257">
                  <c:v>0.40669546165901499</c:v>
                </c:pt>
                <c:pt idx="258">
                  <c:v>0.44939381089641001</c:v>
                </c:pt>
                <c:pt idx="259">
                  <c:v>0.43093015704603599</c:v>
                </c:pt>
                <c:pt idx="260">
                  <c:v>0.42940151949838401</c:v>
                </c:pt>
                <c:pt idx="261">
                  <c:v>0.40234337643409301</c:v>
                </c:pt>
                <c:pt idx="262">
                  <c:v>0.40266623120010298</c:v>
                </c:pt>
                <c:pt idx="263">
                  <c:v>0.37287465658319402</c:v>
                </c:pt>
                <c:pt idx="264">
                  <c:v>0.42730833055499701</c:v>
                </c:pt>
                <c:pt idx="265">
                  <c:v>0.44511659822817801</c:v>
                </c:pt>
                <c:pt idx="266">
                  <c:v>0.45517135865311797</c:v>
                </c:pt>
                <c:pt idx="267">
                  <c:v>0.45090832852608398</c:v>
                </c:pt>
                <c:pt idx="268">
                  <c:v>0.43413520231767</c:v>
                </c:pt>
                <c:pt idx="269">
                  <c:v>0.40768586291770098</c:v>
                </c:pt>
                <c:pt idx="270">
                  <c:v>0.41919906129041101</c:v>
                </c:pt>
                <c:pt idx="271">
                  <c:v>0.446601773530859</c:v>
                </c:pt>
                <c:pt idx="272">
                  <c:v>0.42023887813777799</c:v>
                </c:pt>
                <c:pt idx="273">
                  <c:v>0.46761577498177498</c:v>
                </c:pt>
                <c:pt idx="274">
                  <c:v>0.37025150116362299</c:v>
                </c:pt>
                <c:pt idx="275">
                  <c:v>0.409537317512289</c:v>
                </c:pt>
                <c:pt idx="276">
                  <c:v>0.37413652228833799</c:v>
                </c:pt>
                <c:pt idx="277">
                  <c:v>0.386078362154126</c:v>
                </c:pt>
                <c:pt idx="278">
                  <c:v>0.37318758611611602</c:v>
                </c:pt>
                <c:pt idx="279">
                  <c:v>0.53529414131478104</c:v>
                </c:pt>
                <c:pt idx="280">
                  <c:v>0.37893859739553398</c:v>
                </c:pt>
                <c:pt idx="281">
                  <c:v>0.35997253855403599</c:v>
                </c:pt>
                <c:pt idx="282">
                  <c:v>0.348301802756742</c:v>
                </c:pt>
                <c:pt idx="283">
                  <c:v>0.34941558749971602</c:v>
                </c:pt>
                <c:pt idx="284">
                  <c:v>0.39067329108777399</c:v>
                </c:pt>
                <c:pt idx="285">
                  <c:v>0.36885811376495797</c:v>
                </c:pt>
                <c:pt idx="286">
                  <c:v>0.41060271730758502</c:v>
                </c:pt>
                <c:pt idx="287">
                  <c:v>0.39966482351393801</c:v>
                </c:pt>
                <c:pt idx="288">
                  <c:v>0.39348905115142901</c:v>
                </c:pt>
                <c:pt idx="289">
                  <c:v>0.41605400468942799</c:v>
                </c:pt>
                <c:pt idx="290">
                  <c:v>0.44537636436049699</c:v>
                </c:pt>
                <c:pt idx="291">
                  <c:v>0.41136473678670499</c:v>
                </c:pt>
                <c:pt idx="292">
                  <c:v>0.42814932578068798</c:v>
                </c:pt>
                <c:pt idx="293">
                  <c:v>0.33758379775013297</c:v>
                </c:pt>
                <c:pt idx="294">
                  <c:v>0.38018030680748299</c:v>
                </c:pt>
                <c:pt idx="295">
                  <c:v>0.41285231667785199</c:v>
                </c:pt>
                <c:pt idx="296">
                  <c:v>0.40814397913112399</c:v>
                </c:pt>
                <c:pt idx="297">
                  <c:v>0.43137414635245303</c:v>
                </c:pt>
                <c:pt idx="298">
                  <c:v>0.39296593345256198</c:v>
                </c:pt>
                <c:pt idx="299">
                  <c:v>0.42367820335777601</c:v>
                </c:pt>
                <c:pt idx="300">
                  <c:v>0.34737815676986</c:v>
                </c:pt>
                <c:pt idx="301">
                  <c:v>0.343460011687097</c:v>
                </c:pt>
                <c:pt idx="302">
                  <c:v>0.38338386530082402</c:v>
                </c:pt>
                <c:pt idx="303">
                  <c:v>0.37122343462150098</c:v>
                </c:pt>
                <c:pt idx="304">
                  <c:v>0.36747867506353898</c:v>
                </c:pt>
                <c:pt idx="305">
                  <c:v>0.41935510886685501</c:v>
                </c:pt>
                <c:pt idx="306">
                  <c:v>0.39126998339670399</c:v>
                </c:pt>
                <c:pt idx="307">
                  <c:v>0.48297524865473801</c:v>
                </c:pt>
                <c:pt idx="308">
                  <c:v>0.393899809727706</c:v>
                </c:pt>
                <c:pt idx="309">
                  <c:v>0.31816979725514599</c:v>
                </c:pt>
                <c:pt idx="310">
                  <c:v>0.36049941029913202</c:v>
                </c:pt>
                <c:pt idx="311">
                  <c:v>0.35934820907223802</c:v>
                </c:pt>
                <c:pt idx="312">
                  <c:v>0.383871824404387</c:v>
                </c:pt>
                <c:pt idx="313">
                  <c:v>0.411254414191774</c:v>
                </c:pt>
                <c:pt idx="314">
                  <c:v>0.39752800660620602</c:v>
                </c:pt>
                <c:pt idx="315">
                  <c:v>0.32449265467542399</c:v>
                </c:pt>
                <c:pt idx="316">
                  <c:v>0.37062247409568699</c:v>
                </c:pt>
                <c:pt idx="317">
                  <c:v>0.36667646522299102</c:v>
                </c:pt>
                <c:pt idx="318">
                  <c:v>0.35663702808451597</c:v>
                </c:pt>
                <c:pt idx="319">
                  <c:v>0.45798254029910601</c:v>
                </c:pt>
                <c:pt idx="320">
                  <c:v>0.39770546111392702</c:v>
                </c:pt>
                <c:pt idx="321">
                  <c:v>0.38967239985165297</c:v>
                </c:pt>
                <c:pt idx="322">
                  <c:v>0.33830934903464399</c:v>
                </c:pt>
                <c:pt idx="323">
                  <c:v>0.40421210433812399</c:v>
                </c:pt>
                <c:pt idx="324">
                  <c:v>0.38578196587142699</c:v>
                </c:pt>
                <c:pt idx="325">
                  <c:v>0.35640316561213797</c:v>
                </c:pt>
                <c:pt idx="326">
                  <c:v>0.36692499123922701</c:v>
                </c:pt>
                <c:pt idx="327">
                  <c:v>0.38364337199308701</c:v>
                </c:pt>
                <c:pt idx="328">
                  <c:v>0.44027128591342102</c:v>
                </c:pt>
                <c:pt idx="329">
                  <c:v>0.32214062960295697</c:v>
                </c:pt>
                <c:pt idx="330">
                  <c:v>0.33309708419026601</c:v>
                </c:pt>
                <c:pt idx="331">
                  <c:v>0.31189058757835703</c:v>
                </c:pt>
                <c:pt idx="332">
                  <c:v>0.32650078479029998</c:v>
                </c:pt>
                <c:pt idx="333">
                  <c:v>0.37179643199026402</c:v>
                </c:pt>
                <c:pt idx="334">
                  <c:v>0.33043064535657102</c:v>
                </c:pt>
                <c:pt idx="335">
                  <c:v>0.309796317188967</c:v>
                </c:pt>
                <c:pt idx="336">
                  <c:v>0.37747380910066303</c:v>
                </c:pt>
                <c:pt idx="337">
                  <c:v>0.26638324328547103</c:v>
                </c:pt>
                <c:pt idx="338">
                  <c:v>0.30827608979200999</c:v>
                </c:pt>
                <c:pt idx="339">
                  <c:v>0.39708238146976499</c:v>
                </c:pt>
                <c:pt idx="340">
                  <c:v>0.36053531940245998</c:v>
                </c:pt>
                <c:pt idx="341">
                  <c:v>0.35230812143104101</c:v>
                </c:pt>
                <c:pt idx="342">
                  <c:v>0.28342773040964198</c:v>
                </c:pt>
                <c:pt idx="343">
                  <c:v>0.30947569463746599</c:v>
                </c:pt>
                <c:pt idx="344">
                  <c:v>0.31577310648545698</c:v>
                </c:pt>
                <c:pt idx="345">
                  <c:v>0.325062310577728</c:v>
                </c:pt>
                <c:pt idx="346">
                  <c:v>0.275058920211806</c:v>
                </c:pt>
                <c:pt idx="347">
                  <c:v>0.37376056309571098</c:v>
                </c:pt>
                <c:pt idx="348">
                  <c:v>0.362895592463995</c:v>
                </c:pt>
                <c:pt idx="349">
                  <c:v>0.46993983809001699</c:v>
                </c:pt>
                <c:pt idx="350">
                  <c:v>0.295997778635048</c:v>
                </c:pt>
                <c:pt idx="351">
                  <c:v>0.43663113304364098</c:v>
                </c:pt>
                <c:pt idx="352">
                  <c:v>0.32583234252901999</c:v>
                </c:pt>
                <c:pt idx="353">
                  <c:v>0.42202598551440801</c:v>
                </c:pt>
                <c:pt idx="354">
                  <c:v>0.27739352672956902</c:v>
                </c:pt>
                <c:pt idx="355">
                  <c:v>0.29941726011369102</c:v>
                </c:pt>
                <c:pt idx="356">
                  <c:v>0.36914611160512401</c:v>
                </c:pt>
                <c:pt idx="357">
                  <c:v>0.29696409366395499</c:v>
                </c:pt>
                <c:pt idx="358">
                  <c:v>0.32537999467502898</c:v>
                </c:pt>
                <c:pt idx="359">
                  <c:v>0.30555289873552</c:v>
                </c:pt>
                <c:pt idx="360">
                  <c:v>0.36044553934815199</c:v>
                </c:pt>
                <c:pt idx="361">
                  <c:v>0.33126891177767298</c:v>
                </c:pt>
                <c:pt idx="362">
                  <c:v>0.34215208641347999</c:v>
                </c:pt>
                <c:pt idx="363">
                  <c:v>0.49593717533897602</c:v>
                </c:pt>
                <c:pt idx="364">
                  <c:v>0.31086422917053902</c:v>
                </c:pt>
                <c:pt idx="365">
                  <c:v>0.372867104421372</c:v>
                </c:pt>
                <c:pt idx="366">
                  <c:v>0.36821108967002703</c:v>
                </c:pt>
                <c:pt idx="367">
                  <c:v>0.47961372604868002</c:v>
                </c:pt>
                <c:pt idx="368">
                  <c:v>0.28616351223696201</c:v>
                </c:pt>
                <c:pt idx="369">
                  <c:v>0.345481469104508</c:v>
                </c:pt>
                <c:pt idx="370">
                  <c:v>0.305090314077267</c:v>
                </c:pt>
                <c:pt idx="371">
                  <c:v>0.26300008333277702</c:v>
                </c:pt>
                <c:pt idx="372">
                  <c:v>0.30355848297494198</c:v>
                </c:pt>
                <c:pt idx="373">
                  <c:v>0.31554001084641298</c:v>
                </c:pt>
                <c:pt idx="374">
                  <c:v>0.25705624464232701</c:v>
                </c:pt>
                <c:pt idx="375">
                  <c:v>0.31606409883622999</c:v>
                </c:pt>
                <c:pt idx="376">
                  <c:v>0.33128554996790099</c:v>
                </c:pt>
                <c:pt idx="377">
                  <c:v>0.309191477289531</c:v>
                </c:pt>
                <c:pt idx="378">
                  <c:v>0.40354593948214701</c:v>
                </c:pt>
                <c:pt idx="379">
                  <c:v>0.28916983483456798</c:v>
                </c:pt>
                <c:pt idx="380">
                  <c:v>0.29437357549708298</c:v>
                </c:pt>
                <c:pt idx="381">
                  <c:v>0.295313165357171</c:v>
                </c:pt>
                <c:pt idx="382">
                  <c:v>0.31450764238178602</c:v>
                </c:pt>
                <c:pt idx="383" formatCode="0.00E+00">
                  <c:v>-1.9475483393530901E-5</c:v>
                </c:pt>
                <c:pt idx="384" formatCode="0.00E+00">
                  <c:v>5.8815602777751797E-5</c:v>
                </c:pt>
                <c:pt idx="385">
                  <c:v>-2.0850991295730199E-4</c:v>
                </c:pt>
                <c:pt idx="386">
                  <c:v>-3.1620749985243997E-4</c:v>
                </c:pt>
                <c:pt idx="387">
                  <c:v>5.6582266238416998E-4</c:v>
                </c:pt>
                <c:pt idx="388">
                  <c:v>6.1395504534345296E-4</c:v>
                </c:pt>
                <c:pt idx="389">
                  <c:v>-6.0917093717775296E-4</c:v>
                </c:pt>
                <c:pt idx="390">
                  <c:v>-6.3705278731141998E-4</c:v>
                </c:pt>
                <c:pt idx="391">
                  <c:v>-6.2316465379699002E-4</c:v>
                </c:pt>
                <c:pt idx="392">
                  <c:v>-1.0444623167390099E-3</c:v>
                </c:pt>
                <c:pt idx="393">
                  <c:v>-9.0685931781806103E-4</c:v>
                </c:pt>
                <c:pt idx="394">
                  <c:v>-9.2772150090600196E-4</c:v>
                </c:pt>
                <c:pt idx="395">
                  <c:v>1.0683605565000899E-3</c:v>
                </c:pt>
                <c:pt idx="396">
                  <c:v>2.0782988263498901E-3</c:v>
                </c:pt>
                <c:pt idx="397">
                  <c:v>1.54270501280785E-3</c:v>
                </c:pt>
                <c:pt idx="398">
                  <c:v>-1.71440462194634E-3</c:v>
                </c:pt>
                <c:pt idx="399">
                  <c:v>-1.14450754312027E-3</c:v>
                </c:pt>
                <c:pt idx="400">
                  <c:v>1.8816578483643899E-3</c:v>
                </c:pt>
                <c:pt idx="401">
                  <c:v>2.0842345464399999E-3</c:v>
                </c:pt>
                <c:pt idx="402">
                  <c:v>1.9689106042147602E-3</c:v>
                </c:pt>
                <c:pt idx="403">
                  <c:v>-2.20524287862707E-3</c:v>
                </c:pt>
                <c:pt idx="404">
                  <c:v>2.0567564008703702E-3</c:v>
                </c:pt>
                <c:pt idx="405">
                  <c:v>3.2982261865898499E-3</c:v>
                </c:pt>
                <c:pt idx="406">
                  <c:v>-3.0886824663200201E-3</c:v>
                </c:pt>
                <c:pt idx="407">
                  <c:v>-2.6488619883835501E-3</c:v>
                </c:pt>
                <c:pt idx="408">
                  <c:v>-1.8633474860600999E-3</c:v>
                </c:pt>
                <c:pt idx="409">
                  <c:v>3.2038742640940802E-3</c:v>
                </c:pt>
                <c:pt idx="410">
                  <c:v>2.3259205083696298E-3</c:v>
                </c:pt>
                <c:pt idx="411">
                  <c:v>2.8672548975332101E-3</c:v>
                </c:pt>
                <c:pt idx="412">
                  <c:v>3.6076475954610401E-3</c:v>
                </c:pt>
                <c:pt idx="413">
                  <c:v>3.44525688619502E-3</c:v>
                </c:pt>
                <c:pt idx="414">
                  <c:v>3.8056457602897598E-3</c:v>
                </c:pt>
                <c:pt idx="415">
                  <c:v>3.8284586503968699E-3</c:v>
                </c:pt>
                <c:pt idx="416">
                  <c:v>3.6859210507583901E-3</c:v>
                </c:pt>
                <c:pt idx="417">
                  <c:v>4.3627943495278803E-3</c:v>
                </c:pt>
                <c:pt idx="418">
                  <c:v>3.78216066787491E-3</c:v>
                </c:pt>
                <c:pt idx="419">
                  <c:v>3.8316008781098402E-3</c:v>
                </c:pt>
                <c:pt idx="420">
                  <c:v>4.4949158302060701E-3</c:v>
                </c:pt>
                <c:pt idx="421">
                  <c:v>-4.6207631466647602E-3</c:v>
                </c:pt>
                <c:pt idx="422">
                  <c:v>4.3145241087605103E-3</c:v>
                </c:pt>
                <c:pt idx="423">
                  <c:v>3.9134705544285496E-3</c:v>
                </c:pt>
                <c:pt idx="424">
                  <c:v>-3.7376308009133101E-3</c:v>
                </c:pt>
                <c:pt idx="425">
                  <c:v>-4.2612846518407304E-3</c:v>
                </c:pt>
                <c:pt idx="426">
                  <c:v>-5.8472993293735703E-3</c:v>
                </c:pt>
                <c:pt idx="427">
                  <c:v>-5.5794004310968101E-3</c:v>
                </c:pt>
                <c:pt idx="428">
                  <c:v>-4.9224504360899099E-3</c:v>
                </c:pt>
                <c:pt idx="429">
                  <c:v>4.7761494578730896E-3</c:v>
                </c:pt>
                <c:pt idx="430">
                  <c:v>-5.9792561335124004E-3</c:v>
                </c:pt>
                <c:pt idx="431">
                  <c:v>-4.66865671560343E-3</c:v>
                </c:pt>
                <c:pt idx="432">
                  <c:v>-5.0481492314869E-3</c:v>
                </c:pt>
                <c:pt idx="433">
                  <c:v>-4.3795311144176697E-3</c:v>
                </c:pt>
                <c:pt idx="434">
                  <c:v>6.0771547493340501E-3</c:v>
                </c:pt>
                <c:pt idx="435">
                  <c:v>3.3143602658184802E-3</c:v>
                </c:pt>
                <c:pt idx="436">
                  <c:v>-6.1907404167138398E-3</c:v>
                </c:pt>
                <c:pt idx="437">
                  <c:v>-6.5325406073521199E-3</c:v>
                </c:pt>
                <c:pt idx="438">
                  <c:v>5.8088122943396204E-3</c:v>
                </c:pt>
                <c:pt idx="439">
                  <c:v>5.6689436582934901E-3</c:v>
                </c:pt>
                <c:pt idx="440">
                  <c:v>6.1445735278063797E-3</c:v>
                </c:pt>
                <c:pt idx="441">
                  <c:v>-5.0804755476020202E-3</c:v>
                </c:pt>
                <c:pt idx="442">
                  <c:v>4.2974955078491899E-3</c:v>
                </c:pt>
                <c:pt idx="443">
                  <c:v>5.2252063748661698E-3</c:v>
                </c:pt>
                <c:pt idx="444">
                  <c:v>-6.3942815904953496E-3</c:v>
                </c:pt>
                <c:pt idx="445">
                  <c:v>-5.1083111469371698E-3</c:v>
                </c:pt>
                <c:pt idx="446">
                  <c:v>7.18704148181865E-3</c:v>
                </c:pt>
                <c:pt idx="447">
                  <c:v>7.3490028346816297E-3</c:v>
                </c:pt>
                <c:pt idx="448">
                  <c:v>6.1929774053844601E-3</c:v>
                </c:pt>
                <c:pt idx="449">
                  <c:v>6.9155572326471898E-3</c:v>
                </c:pt>
                <c:pt idx="450">
                  <c:v>6.71291687587512E-3</c:v>
                </c:pt>
                <c:pt idx="451">
                  <c:v>-5.1987422041149403E-3</c:v>
                </c:pt>
                <c:pt idx="452">
                  <c:v>9.6694318294349799E-3</c:v>
                </c:pt>
                <c:pt idx="453">
                  <c:v>-7.0036867901264099E-3</c:v>
                </c:pt>
                <c:pt idx="454">
                  <c:v>8.4501684887600508E-3</c:v>
                </c:pt>
                <c:pt idx="455">
                  <c:v>-7.6473198990959198E-3</c:v>
                </c:pt>
                <c:pt idx="456">
                  <c:v>7.5851084975115798E-3</c:v>
                </c:pt>
                <c:pt idx="457">
                  <c:v>9.5154781829654197E-3</c:v>
                </c:pt>
                <c:pt idx="458">
                  <c:v>1.0279911032990301E-2</c:v>
                </c:pt>
                <c:pt idx="459">
                  <c:v>6.6317560055833497E-3</c:v>
                </c:pt>
                <c:pt idx="460">
                  <c:v>1.0076353827588201E-2</c:v>
                </c:pt>
                <c:pt idx="461">
                  <c:v>8.3438702414071302E-3</c:v>
                </c:pt>
                <c:pt idx="462">
                  <c:v>8.4644638177968998E-3</c:v>
                </c:pt>
                <c:pt idx="463">
                  <c:v>7.4114527214568203E-3</c:v>
                </c:pt>
                <c:pt idx="464">
                  <c:v>-8.2355338005021296E-3</c:v>
                </c:pt>
                <c:pt idx="465">
                  <c:v>8.5475140369511704E-3</c:v>
                </c:pt>
                <c:pt idx="466">
                  <c:v>-7.8938837366761393E-3</c:v>
                </c:pt>
                <c:pt idx="467">
                  <c:v>-9.9570377071230808E-3</c:v>
                </c:pt>
                <c:pt idx="468">
                  <c:v>-7.2734933076379002E-3</c:v>
                </c:pt>
                <c:pt idx="469">
                  <c:v>-7.5445076476954604E-3</c:v>
                </c:pt>
                <c:pt idx="470">
                  <c:v>-8.2546941142805606E-3</c:v>
                </c:pt>
                <c:pt idx="471">
                  <c:v>8.3874326036524408E-3</c:v>
                </c:pt>
                <c:pt idx="472">
                  <c:v>-1.1311456215860599E-2</c:v>
                </c:pt>
                <c:pt idx="473">
                  <c:v>1.0585845099033001E-2</c:v>
                </c:pt>
                <c:pt idx="474">
                  <c:v>9.7181164386168709E-3</c:v>
                </c:pt>
                <c:pt idx="475">
                  <c:v>-1.0499235014527E-2</c:v>
                </c:pt>
                <c:pt idx="476">
                  <c:v>9.4617141918684998E-3</c:v>
                </c:pt>
                <c:pt idx="477">
                  <c:v>1.0237194881253501E-2</c:v>
                </c:pt>
                <c:pt idx="478">
                  <c:v>1.0957128487648999E-2</c:v>
                </c:pt>
                <c:pt idx="479">
                  <c:v>-1.0979933221212299E-2</c:v>
                </c:pt>
                <c:pt idx="480">
                  <c:v>-1.06687079774857E-2</c:v>
                </c:pt>
                <c:pt idx="481">
                  <c:v>-9.2853342129465104E-3</c:v>
                </c:pt>
                <c:pt idx="482">
                  <c:v>1.1412736895548699E-2</c:v>
                </c:pt>
                <c:pt idx="483">
                  <c:v>1.17780564513015E-2</c:v>
                </c:pt>
                <c:pt idx="484">
                  <c:v>1.02658017794572E-2</c:v>
                </c:pt>
                <c:pt idx="485">
                  <c:v>-1.23211973928703E-2</c:v>
                </c:pt>
                <c:pt idx="486">
                  <c:v>-9.6714159041275307E-3</c:v>
                </c:pt>
                <c:pt idx="487">
                  <c:v>7.4854807629294298E-3</c:v>
                </c:pt>
                <c:pt idx="488">
                  <c:v>-1.1783651759902199E-2</c:v>
                </c:pt>
                <c:pt idx="489">
                  <c:v>-1.7239558556576801E-2</c:v>
                </c:pt>
                <c:pt idx="490">
                  <c:v>-1.47450905505449E-2</c:v>
                </c:pt>
                <c:pt idx="491">
                  <c:v>-1.0946375710086401E-2</c:v>
                </c:pt>
                <c:pt idx="492">
                  <c:v>9.4554772968769608E-3</c:v>
                </c:pt>
                <c:pt idx="493">
                  <c:v>-1.15350337478891E-2</c:v>
                </c:pt>
                <c:pt idx="494">
                  <c:v>-1.4075483484760299E-2</c:v>
                </c:pt>
                <c:pt idx="495">
                  <c:v>1.2824760188557599E-2</c:v>
                </c:pt>
                <c:pt idx="496">
                  <c:v>-7.0828810877862202E-3</c:v>
                </c:pt>
                <c:pt idx="497">
                  <c:v>-4.9516547223391796E-3</c:v>
                </c:pt>
                <c:pt idx="498">
                  <c:v>1.5448499142945001E-2</c:v>
                </c:pt>
                <c:pt idx="499">
                  <c:v>5.76972249875163E-3</c:v>
                </c:pt>
                <c:pt idx="500">
                  <c:v>-1.03340945940587E-2</c:v>
                </c:pt>
                <c:pt idx="501">
                  <c:v>-1.20470809409906E-2</c:v>
                </c:pt>
                <c:pt idx="502">
                  <c:v>1.18707331165511E-2</c:v>
                </c:pt>
                <c:pt idx="503">
                  <c:v>1.30866524559892E-2</c:v>
                </c:pt>
                <c:pt idx="504">
                  <c:v>-1.1955656634167399E-2</c:v>
                </c:pt>
                <c:pt idx="505">
                  <c:v>1.2223382959779899E-2</c:v>
                </c:pt>
                <c:pt idx="506">
                  <c:v>-6.4845575621914897E-3</c:v>
                </c:pt>
                <c:pt idx="507">
                  <c:v>-9.6307720990573397E-3</c:v>
                </c:pt>
                <c:pt idx="508">
                  <c:v>1.41261402626818E-2</c:v>
                </c:pt>
                <c:pt idx="509">
                  <c:v>-8.6446351591893695E-3</c:v>
                </c:pt>
                <c:pt idx="510">
                  <c:v>1.5605799784121299E-2</c:v>
                </c:pt>
                <c:pt idx="511">
                  <c:v>1.0129100575088999E-2</c:v>
                </c:pt>
                <c:pt idx="512">
                  <c:v>-1.0368972047705999E-2</c:v>
                </c:pt>
                <c:pt idx="513">
                  <c:v>-1.25026366652028E-2</c:v>
                </c:pt>
                <c:pt idx="514">
                  <c:v>-1.2156104451522799E-2</c:v>
                </c:pt>
                <c:pt idx="515">
                  <c:v>1.6251907726479099E-2</c:v>
                </c:pt>
                <c:pt idx="516">
                  <c:v>1.41562681941108E-2</c:v>
                </c:pt>
                <c:pt idx="517">
                  <c:v>-6.6472996643872802E-3</c:v>
                </c:pt>
                <c:pt idx="518">
                  <c:v>-1.39514842060762E-2</c:v>
                </c:pt>
                <c:pt idx="519">
                  <c:v>1.26350152669158E-2</c:v>
                </c:pt>
                <c:pt idx="520">
                  <c:v>-9.9141447076879999E-3</c:v>
                </c:pt>
                <c:pt idx="521">
                  <c:v>-1.3261598654912599E-2</c:v>
                </c:pt>
                <c:pt idx="522">
                  <c:v>-1.32660478230453E-2</c:v>
                </c:pt>
                <c:pt idx="523">
                  <c:v>1.6669401812857601E-2</c:v>
                </c:pt>
                <c:pt idx="524">
                  <c:v>-1.07566529158434E-2</c:v>
                </c:pt>
                <c:pt idx="525">
                  <c:v>-1.37682228712965E-2</c:v>
                </c:pt>
                <c:pt idx="526">
                  <c:v>1.3520475635255901E-2</c:v>
                </c:pt>
                <c:pt idx="527">
                  <c:v>1.30334118544099E-2</c:v>
                </c:pt>
                <c:pt idx="528">
                  <c:v>-1.2490302402855801E-2</c:v>
                </c:pt>
                <c:pt idx="529">
                  <c:v>1.22494181456208E-2</c:v>
                </c:pt>
                <c:pt idx="530">
                  <c:v>2.0922821112174202E-2</c:v>
                </c:pt>
                <c:pt idx="531">
                  <c:v>-1.2320034267747901E-2</c:v>
                </c:pt>
                <c:pt idx="532">
                  <c:v>-1.20780932278762E-2</c:v>
                </c:pt>
                <c:pt idx="533">
                  <c:v>1.47863794177282E-2</c:v>
                </c:pt>
                <c:pt idx="534">
                  <c:v>-1.41199817946847E-2</c:v>
                </c:pt>
                <c:pt idx="535">
                  <c:v>1.5977394969783398E-2</c:v>
                </c:pt>
                <c:pt idx="536">
                  <c:v>1.53042453809506E-2</c:v>
                </c:pt>
                <c:pt idx="537">
                  <c:v>-1.33467018973457E-2</c:v>
                </c:pt>
                <c:pt idx="538">
                  <c:v>1.69797426838782E-2</c:v>
                </c:pt>
                <c:pt idx="539">
                  <c:v>-1.46774233037961E-2</c:v>
                </c:pt>
                <c:pt idx="540">
                  <c:v>-1.3151827806758E-2</c:v>
                </c:pt>
                <c:pt idx="541">
                  <c:v>1.6298159647638699E-2</c:v>
                </c:pt>
                <c:pt idx="542">
                  <c:v>-1.18344085684245E-2</c:v>
                </c:pt>
                <c:pt idx="543">
                  <c:v>-1.4948269826982699E-2</c:v>
                </c:pt>
                <c:pt idx="544">
                  <c:v>1.7378179920784099E-2</c:v>
                </c:pt>
                <c:pt idx="545">
                  <c:v>-1.45979315408941E-2</c:v>
                </c:pt>
                <c:pt idx="546">
                  <c:v>-1.6063746141160601E-2</c:v>
                </c:pt>
                <c:pt idx="547">
                  <c:v>1.53175757532957E-2</c:v>
                </c:pt>
                <c:pt idx="548">
                  <c:v>1.6804196373440598E-2</c:v>
                </c:pt>
                <c:pt idx="549">
                  <c:v>-1.3935970109507E-2</c:v>
                </c:pt>
                <c:pt idx="550">
                  <c:v>-1.9745452960334298E-2</c:v>
                </c:pt>
                <c:pt idx="551">
                  <c:v>-1.64586882264421E-2</c:v>
                </c:pt>
                <c:pt idx="552">
                  <c:v>1.6841955732639202E-2</c:v>
                </c:pt>
                <c:pt idx="553">
                  <c:v>1.8473553995864402E-2</c:v>
                </c:pt>
                <c:pt idx="554">
                  <c:v>-2.47063854415593E-2</c:v>
                </c:pt>
                <c:pt idx="555">
                  <c:v>-1.5425981267857601E-2</c:v>
                </c:pt>
                <c:pt idx="556">
                  <c:v>1.2625015497823799E-2</c:v>
                </c:pt>
                <c:pt idx="557">
                  <c:v>-1.4218256967763999E-2</c:v>
                </c:pt>
                <c:pt idx="558">
                  <c:v>1.6652802636669201E-2</c:v>
                </c:pt>
                <c:pt idx="559">
                  <c:v>1.5250252091976901E-2</c:v>
                </c:pt>
                <c:pt idx="560">
                  <c:v>-1.6802135405324201E-2</c:v>
                </c:pt>
                <c:pt idx="561">
                  <c:v>2.1926851855793201E-2</c:v>
                </c:pt>
                <c:pt idx="562">
                  <c:v>1.73490902699187E-2</c:v>
                </c:pt>
                <c:pt idx="563">
                  <c:v>1.29299303913759E-2</c:v>
                </c:pt>
                <c:pt idx="564">
                  <c:v>1.84183131170455E-2</c:v>
                </c:pt>
                <c:pt idx="565">
                  <c:v>2.0555111092600602E-2</c:v>
                </c:pt>
                <c:pt idx="566">
                  <c:v>-1.49468437208081E-2</c:v>
                </c:pt>
                <c:pt idx="567">
                  <c:v>1.5989563616150702E-2</c:v>
                </c:pt>
                <c:pt idx="568">
                  <c:v>1.33440938827778E-2</c:v>
                </c:pt>
                <c:pt idx="569">
                  <c:v>-1.5802714259790698E-2</c:v>
                </c:pt>
                <c:pt idx="570">
                  <c:v>-1.81790274953403E-2</c:v>
                </c:pt>
                <c:pt idx="571">
                  <c:v>-1.5695566259404301E-2</c:v>
                </c:pt>
                <c:pt idx="572">
                  <c:v>1.31977972758543E-2</c:v>
                </c:pt>
                <c:pt idx="573">
                  <c:v>-2.9642075403864598E-2</c:v>
                </c:pt>
                <c:pt idx="574">
                  <c:v>1.6301371053967399E-2</c:v>
                </c:pt>
                <c:pt idx="575">
                  <c:v>-1.7836881519631899E-2</c:v>
                </c:pt>
                <c:pt idx="576">
                  <c:v>-1.8365659075545299E-2</c:v>
                </c:pt>
                <c:pt idx="577">
                  <c:v>-2.0172447476104801E-2</c:v>
                </c:pt>
                <c:pt idx="578">
                  <c:v>-3.04249275114729E-2</c:v>
                </c:pt>
                <c:pt idx="579">
                  <c:v>-1.8509511311343801E-2</c:v>
                </c:pt>
                <c:pt idx="580">
                  <c:v>3.2782872396268897E-2</c:v>
                </c:pt>
                <c:pt idx="581">
                  <c:v>1.7730115509171099E-2</c:v>
                </c:pt>
                <c:pt idx="582">
                  <c:v>1.9421177772082101E-2</c:v>
                </c:pt>
                <c:pt idx="583">
                  <c:v>-2.2988842810620799E-2</c:v>
                </c:pt>
                <c:pt idx="584">
                  <c:v>-2.17917180301327E-2</c:v>
                </c:pt>
                <c:pt idx="585">
                  <c:v>1.79747841722981E-2</c:v>
                </c:pt>
                <c:pt idx="586">
                  <c:v>1.8094581057098599E-2</c:v>
                </c:pt>
                <c:pt idx="587">
                  <c:v>1.73075452732117E-2</c:v>
                </c:pt>
                <c:pt idx="588">
                  <c:v>2.22244934176383E-2</c:v>
                </c:pt>
                <c:pt idx="589">
                  <c:v>-2.0989749507533201E-2</c:v>
                </c:pt>
                <c:pt idx="590">
                  <c:v>-1.9186893601300398E-2</c:v>
                </c:pt>
                <c:pt idx="591">
                  <c:v>-2.2814479430311899E-2</c:v>
                </c:pt>
                <c:pt idx="592">
                  <c:v>-1.8867201192512398E-2</c:v>
                </c:pt>
                <c:pt idx="593">
                  <c:v>-1.65020669760171E-2</c:v>
                </c:pt>
                <c:pt idx="594">
                  <c:v>-1.52224220950649E-2</c:v>
                </c:pt>
                <c:pt idx="595">
                  <c:v>-2.11411818349319E-2</c:v>
                </c:pt>
                <c:pt idx="596">
                  <c:v>-1.8014066000935101E-2</c:v>
                </c:pt>
                <c:pt idx="597">
                  <c:v>1.53385517860862E-2</c:v>
                </c:pt>
                <c:pt idx="598">
                  <c:v>-1.71692327588156E-2</c:v>
                </c:pt>
                <c:pt idx="599">
                  <c:v>-2.1891606147250602E-2</c:v>
                </c:pt>
                <c:pt idx="600">
                  <c:v>-2.3915019630229399E-2</c:v>
                </c:pt>
                <c:pt idx="601">
                  <c:v>1.9774447763825798E-2</c:v>
                </c:pt>
                <c:pt idx="602">
                  <c:v>2.16212094967442E-2</c:v>
                </c:pt>
                <c:pt idx="603">
                  <c:v>-1.69816163887609E-2</c:v>
                </c:pt>
                <c:pt idx="604">
                  <c:v>-2.77244515895133E-2</c:v>
                </c:pt>
                <c:pt idx="605">
                  <c:v>2.0553324105192301E-2</c:v>
                </c:pt>
                <c:pt idx="606">
                  <c:v>1.6574861697389299E-2</c:v>
                </c:pt>
                <c:pt idx="607">
                  <c:v>2.3872519231095301E-2</c:v>
                </c:pt>
                <c:pt idx="608">
                  <c:v>2.0372873508765401E-2</c:v>
                </c:pt>
                <c:pt idx="609">
                  <c:v>-1.6710624005549801E-2</c:v>
                </c:pt>
                <c:pt idx="610">
                  <c:v>2.5211114678040401E-2</c:v>
                </c:pt>
                <c:pt idx="611">
                  <c:v>-2.1383906121389899E-2</c:v>
                </c:pt>
                <c:pt idx="612">
                  <c:v>-2.16502579555174E-2</c:v>
                </c:pt>
                <c:pt idx="613">
                  <c:v>-2.0980060558444601E-2</c:v>
                </c:pt>
                <c:pt idx="614">
                  <c:v>-2.31789971596295E-2</c:v>
                </c:pt>
                <c:pt idx="615">
                  <c:v>2.1870388700419598E-2</c:v>
                </c:pt>
                <c:pt idx="616">
                  <c:v>1.7242664285687399E-2</c:v>
                </c:pt>
                <c:pt idx="617">
                  <c:v>2.4214773366891498E-2</c:v>
                </c:pt>
                <c:pt idx="618">
                  <c:v>-1.7666933661457499E-2</c:v>
                </c:pt>
                <c:pt idx="619">
                  <c:v>-1.8690960414465701E-2</c:v>
                </c:pt>
                <c:pt idx="620">
                  <c:v>1.7960672730793499E-2</c:v>
                </c:pt>
                <c:pt idx="621">
                  <c:v>-1.97231706958454E-2</c:v>
                </c:pt>
                <c:pt idx="622">
                  <c:v>-1.6743318850533599E-2</c:v>
                </c:pt>
                <c:pt idx="623">
                  <c:v>-2.0814300401574101E-2</c:v>
                </c:pt>
                <c:pt idx="624">
                  <c:v>-2.5220259807728899E-2</c:v>
                </c:pt>
                <c:pt idx="625">
                  <c:v>-2.4029280132809899E-2</c:v>
                </c:pt>
                <c:pt idx="626">
                  <c:v>-2.5147261102581898E-2</c:v>
                </c:pt>
                <c:pt idx="627">
                  <c:v>-1.8488374376078601E-2</c:v>
                </c:pt>
                <c:pt idx="628">
                  <c:v>2.6306415157664801E-2</c:v>
                </c:pt>
                <c:pt idx="629">
                  <c:v>2.3472731951131299E-2</c:v>
                </c:pt>
                <c:pt idx="630">
                  <c:v>-1.6595611089810499E-2</c:v>
                </c:pt>
                <c:pt idx="631">
                  <c:v>-1.8873473134990201E-2</c:v>
                </c:pt>
                <c:pt idx="632">
                  <c:v>2.3880769625633499E-2</c:v>
                </c:pt>
                <c:pt idx="633">
                  <c:v>-2.18100993031927E-2</c:v>
                </c:pt>
                <c:pt idx="634">
                  <c:v>2.6817656304282001E-2</c:v>
                </c:pt>
                <c:pt idx="635">
                  <c:v>2.3308828280492699E-2</c:v>
                </c:pt>
                <c:pt idx="636">
                  <c:v>1.9661523754673099E-2</c:v>
                </c:pt>
                <c:pt idx="637">
                  <c:v>2.17979584884542E-2</c:v>
                </c:pt>
                <c:pt idx="638">
                  <c:v>-2.7963081537765298E-2</c:v>
                </c:pt>
                <c:pt idx="639">
                  <c:v>2.1161731406819699E-2</c:v>
                </c:pt>
                <c:pt idx="640">
                  <c:v>2.39418526103614E-2</c:v>
                </c:pt>
                <c:pt idx="641">
                  <c:v>2.6381681410975199E-2</c:v>
                </c:pt>
                <c:pt idx="642">
                  <c:v>2.1906579012396898E-2</c:v>
                </c:pt>
                <c:pt idx="643">
                  <c:v>-2.0958793232185201E-2</c:v>
                </c:pt>
                <c:pt idx="644">
                  <c:v>2.5043164425328099E-2</c:v>
                </c:pt>
                <c:pt idx="645">
                  <c:v>1.7306789522953499E-2</c:v>
                </c:pt>
                <c:pt idx="646">
                  <c:v>2.3109629585624E-2</c:v>
                </c:pt>
                <c:pt idx="647">
                  <c:v>-2.4089055647470999E-2</c:v>
                </c:pt>
                <c:pt idx="648">
                  <c:v>2.2636416260876001E-2</c:v>
                </c:pt>
                <c:pt idx="649">
                  <c:v>-2.54900164484194E-2</c:v>
                </c:pt>
                <c:pt idx="650">
                  <c:v>-1.8775314029467499E-2</c:v>
                </c:pt>
                <c:pt idx="651">
                  <c:v>-2.1167887595366801E-2</c:v>
                </c:pt>
                <c:pt idx="652">
                  <c:v>2.8169652827757099E-2</c:v>
                </c:pt>
                <c:pt idx="653">
                  <c:v>2.5230530445326901E-2</c:v>
                </c:pt>
                <c:pt idx="654">
                  <c:v>-1.10926515632781E-2</c:v>
                </c:pt>
                <c:pt idx="655">
                  <c:v>2.5836099326280199E-2</c:v>
                </c:pt>
                <c:pt idx="656">
                  <c:v>2.9141766914963702E-2</c:v>
                </c:pt>
                <c:pt idx="657">
                  <c:v>3.0256079173613601E-2</c:v>
                </c:pt>
                <c:pt idx="658">
                  <c:v>-2.70501556565554E-2</c:v>
                </c:pt>
                <c:pt idx="659">
                  <c:v>-2.2352599510184899E-2</c:v>
                </c:pt>
                <c:pt idx="660">
                  <c:v>-2.9246924845162899E-2</c:v>
                </c:pt>
                <c:pt idx="661">
                  <c:v>-2.0858423527660399E-2</c:v>
                </c:pt>
                <c:pt idx="662">
                  <c:v>-2.8654840427328E-2</c:v>
                </c:pt>
                <c:pt idx="663">
                  <c:v>2.68896779609498E-2</c:v>
                </c:pt>
                <c:pt idx="664">
                  <c:v>-2.5998281144575398E-2</c:v>
                </c:pt>
                <c:pt idx="665">
                  <c:v>-1.6104975710694001E-2</c:v>
                </c:pt>
                <c:pt idx="666">
                  <c:v>-2.62146100539263E-2</c:v>
                </c:pt>
                <c:pt idx="667">
                  <c:v>3.2435079179180003E-2</c:v>
                </c:pt>
                <c:pt idx="668">
                  <c:v>-2.8693434904744599E-2</c:v>
                </c:pt>
                <c:pt idx="669">
                  <c:v>-2.7060775812996901E-2</c:v>
                </c:pt>
                <c:pt idx="670">
                  <c:v>-2.7301989482075802E-2</c:v>
                </c:pt>
                <c:pt idx="671">
                  <c:v>-2.3046128098623001E-2</c:v>
                </c:pt>
                <c:pt idx="672">
                  <c:v>2.1906576856379999E-2</c:v>
                </c:pt>
                <c:pt idx="673">
                  <c:v>1.93428958137788E-2</c:v>
                </c:pt>
                <c:pt idx="674">
                  <c:v>2.2127086675873701E-2</c:v>
                </c:pt>
                <c:pt idx="675">
                  <c:v>-3.3410267179877599E-2</c:v>
                </c:pt>
                <c:pt idx="676">
                  <c:v>-2.1294588813168199E-2</c:v>
                </c:pt>
                <c:pt idx="677">
                  <c:v>2.5947863874502399E-2</c:v>
                </c:pt>
                <c:pt idx="678">
                  <c:v>-2.7722504886209299E-2</c:v>
                </c:pt>
                <c:pt idx="679">
                  <c:v>-2.27766962764685E-2</c:v>
                </c:pt>
                <c:pt idx="680">
                  <c:v>-3.2012022971473E-2</c:v>
                </c:pt>
                <c:pt idx="681">
                  <c:v>3.02873568648479E-2</c:v>
                </c:pt>
                <c:pt idx="682">
                  <c:v>-2.73765973838851E-2</c:v>
                </c:pt>
                <c:pt idx="683">
                  <c:v>2.8612136686164701E-2</c:v>
                </c:pt>
                <c:pt idx="684">
                  <c:v>2.4146547091060601E-2</c:v>
                </c:pt>
                <c:pt idx="685">
                  <c:v>-2.56612041250023E-2</c:v>
                </c:pt>
                <c:pt idx="686">
                  <c:v>2.3990642828427299E-2</c:v>
                </c:pt>
                <c:pt idx="687">
                  <c:v>-3.0623553120113799E-2</c:v>
                </c:pt>
                <c:pt idx="688">
                  <c:v>-2.4524942605888299E-2</c:v>
                </c:pt>
                <c:pt idx="689">
                  <c:v>-3.0869734390598601E-2</c:v>
                </c:pt>
                <c:pt idx="690">
                  <c:v>-2.8826998540462698E-2</c:v>
                </c:pt>
                <c:pt idx="691">
                  <c:v>-2.8298923934855499E-2</c:v>
                </c:pt>
                <c:pt idx="692">
                  <c:v>3.1022061543987001E-2</c:v>
                </c:pt>
                <c:pt idx="693">
                  <c:v>2.9616851178636699E-2</c:v>
                </c:pt>
                <c:pt idx="694">
                  <c:v>3.1816758291037403E-2</c:v>
                </c:pt>
                <c:pt idx="695">
                  <c:v>-1.7995614590433799E-2</c:v>
                </c:pt>
                <c:pt idx="696">
                  <c:v>3.3779619260177002E-2</c:v>
                </c:pt>
                <c:pt idx="697">
                  <c:v>-3.5703439673451097E-2</c:v>
                </c:pt>
                <c:pt idx="698">
                  <c:v>1.79546412605626E-2</c:v>
                </c:pt>
                <c:pt idx="699">
                  <c:v>-3.0450529518843798E-2</c:v>
                </c:pt>
                <c:pt idx="700">
                  <c:v>2.9329003640529299E-2</c:v>
                </c:pt>
                <c:pt idx="701">
                  <c:v>3.7735859113801201E-2</c:v>
                </c:pt>
                <c:pt idx="702">
                  <c:v>4.29610695297604E-2</c:v>
                </c:pt>
                <c:pt idx="703">
                  <c:v>-3.8009369386869302E-2</c:v>
                </c:pt>
                <c:pt idx="704">
                  <c:v>2.5499113514280899E-2</c:v>
                </c:pt>
                <c:pt idx="705">
                  <c:v>4.0798758481127802E-2</c:v>
                </c:pt>
                <c:pt idx="706">
                  <c:v>3.4738095533536198E-2</c:v>
                </c:pt>
                <c:pt idx="707">
                  <c:v>4.3182735869282701E-2</c:v>
                </c:pt>
                <c:pt idx="708">
                  <c:v>3.09371467001044E-2</c:v>
                </c:pt>
                <c:pt idx="709">
                  <c:v>-3.2523880312038601E-2</c:v>
                </c:pt>
                <c:pt idx="710">
                  <c:v>2.92723359471792E-2</c:v>
                </c:pt>
                <c:pt idx="711">
                  <c:v>-2.94544797551889E-2</c:v>
                </c:pt>
                <c:pt idx="712">
                  <c:v>2.99790966747947E-2</c:v>
                </c:pt>
                <c:pt idx="713">
                  <c:v>-3.1187371007945001E-2</c:v>
                </c:pt>
                <c:pt idx="714">
                  <c:v>2.96361994613378E-2</c:v>
                </c:pt>
                <c:pt idx="715">
                  <c:v>-3.3376302879384201E-2</c:v>
                </c:pt>
                <c:pt idx="716">
                  <c:v>3.5795371477977699E-2</c:v>
                </c:pt>
                <c:pt idx="717">
                  <c:v>4.0484310206511401E-2</c:v>
                </c:pt>
                <c:pt idx="718">
                  <c:v>-2.56644969632411E-2</c:v>
                </c:pt>
                <c:pt idx="719">
                  <c:v>2.5138313186302299E-2</c:v>
                </c:pt>
                <c:pt idx="720">
                  <c:v>3.5255982685515802E-2</c:v>
                </c:pt>
                <c:pt idx="721">
                  <c:v>3.4101179738599399E-2</c:v>
                </c:pt>
                <c:pt idx="722">
                  <c:v>2.9958916690363002E-2</c:v>
                </c:pt>
                <c:pt idx="723">
                  <c:v>-3.2294755841067203E-2</c:v>
                </c:pt>
                <c:pt idx="724">
                  <c:v>2.51855985069298E-2</c:v>
                </c:pt>
                <c:pt idx="725">
                  <c:v>2.20921825662285E-2</c:v>
                </c:pt>
                <c:pt idx="726">
                  <c:v>3.43122870766778E-2</c:v>
                </c:pt>
                <c:pt idx="727">
                  <c:v>3.52093391181416E-2</c:v>
                </c:pt>
                <c:pt idx="728">
                  <c:v>-1.9005083223404901E-2</c:v>
                </c:pt>
                <c:pt idx="729">
                  <c:v>4.96309277799339E-2</c:v>
                </c:pt>
                <c:pt idx="730">
                  <c:v>-3.5968733400696097E-2</c:v>
                </c:pt>
                <c:pt idx="731">
                  <c:v>-2.6346869765816999E-2</c:v>
                </c:pt>
                <c:pt idx="732">
                  <c:v>3.2421458258615102E-2</c:v>
                </c:pt>
                <c:pt idx="733">
                  <c:v>2.47957509959458E-2</c:v>
                </c:pt>
                <c:pt idx="734">
                  <c:v>3.1646087321721798E-2</c:v>
                </c:pt>
                <c:pt idx="735">
                  <c:v>3.05962788753079E-2</c:v>
                </c:pt>
                <c:pt idx="736">
                  <c:v>3.5298104561508697E-2</c:v>
                </c:pt>
                <c:pt idx="737">
                  <c:v>-2.6011439111000501E-2</c:v>
                </c:pt>
                <c:pt idx="738">
                  <c:v>3.3916591200137902E-2</c:v>
                </c:pt>
                <c:pt idx="739">
                  <c:v>3.9222105542878E-2</c:v>
                </c:pt>
                <c:pt idx="740">
                  <c:v>3.4504145633125198E-2</c:v>
                </c:pt>
                <c:pt idx="741">
                  <c:v>3.3920923869656103E-2</c:v>
                </c:pt>
                <c:pt idx="742">
                  <c:v>-1.9018534173504201E-2</c:v>
                </c:pt>
                <c:pt idx="743">
                  <c:v>2.53901580000334E-2</c:v>
                </c:pt>
                <c:pt idx="744">
                  <c:v>-2.73538725113813E-2</c:v>
                </c:pt>
                <c:pt idx="745">
                  <c:v>-3.3497803484334801E-2</c:v>
                </c:pt>
                <c:pt idx="746">
                  <c:v>3.86126487791471E-2</c:v>
                </c:pt>
                <c:pt idx="747">
                  <c:v>3.2805950016685098E-2</c:v>
                </c:pt>
                <c:pt idx="748">
                  <c:v>3.6696585314331599E-2</c:v>
                </c:pt>
                <c:pt idx="749">
                  <c:v>-4.0203870511121099E-2</c:v>
                </c:pt>
                <c:pt idx="750">
                  <c:v>-3.1106378904926998E-2</c:v>
                </c:pt>
                <c:pt idx="751">
                  <c:v>-3.6869541921559203E-2</c:v>
                </c:pt>
                <c:pt idx="752">
                  <c:v>3.3019283386627199E-2</c:v>
                </c:pt>
                <c:pt idx="753">
                  <c:v>-3.5233896038443097E-2</c:v>
                </c:pt>
                <c:pt idx="754">
                  <c:v>-3.6834598184915301E-2</c:v>
                </c:pt>
                <c:pt idx="755">
                  <c:v>2.99717523562248E-2</c:v>
                </c:pt>
                <c:pt idx="756">
                  <c:v>3.8707112644449697E-2</c:v>
                </c:pt>
                <c:pt idx="757">
                  <c:v>3.0202801010426501E-2</c:v>
                </c:pt>
                <c:pt idx="758">
                  <c:v>3.3852351576772702E-2</c:v>
                </c:pt>
                <c:pt idx="759">
                  <c:v>2.15151809502339E-2</c:v>
                </c:pt>
                <c:pt idx="760">
                  <c:v>3.5781794921000698E-2</c:v>
                </c:pt>
                <c:pt idx="761">
                  <c:v>-3.11627333275858E-2</c:v>
                </c:pt>
                <c:pt idx="762">
                  <c:v>3.5251292847041003E-2</c:v>
                </c:pt>
                <c:pt idx="763">
                  <c:v>-3.4725336536840901E-2</c:v>
                </c:pt>
                <c:pt idx="764">
                  <c:v>3.3658073708372198E-2</c:v>
                </c:pt>
                <c:pt idx="765">
                  <c:v>3.8235630514200501E-2</c:v>
                </c:pt>
                <c:pt idx="766">
                  <c:v>5.3069652874963E-2</c:v>
                </c:pt>
                <c:pt idx="767">
                  <c:v>-3.5734784333921799E-2</c:v>
                </c:pt>
                <c:pt idx="768">
                  <c:v>4.3320367826728302E-2</c:v>
                </c:pt>
                <c:pt idx="769">
                  <c:v>-3.6958398899223401E-2</c:v>
                </c:pt>
                <c:pt idx="770">
                  <c:v>-4.1946484617430703E-2</c:v>
                </c:pt>
                <c:pt idx="771">
                  <c:v>-3.6088673610596797E-2</c:v>
                </c:pt>
                <c:pt idx="772">
                  <c:v>-2.5789478701495901E-2</c:v>
                </c:pt>
                <c:pt idx="773">
                  <c:v>4.3324701454845599E-2</c:v>
                </c:pt>
                <c:pt idx="774">
                  <c:v>2.5221753613209202E-2</c:v>
                </c:pt>
                <c:pt idx="775">
                  <c:v>-4.3764608492151399E-2</c:v>
                </c:pt>
                <c:pt idx="776">
                  <c:v>4.0150482343790497E-2</c:v>
                </c:pt>
                <c:pt idx="777">
                  <c:v>3.7914104692727199E-2</c:v>
                </c:pt>
                <c:pt idx="778">
                  <c:v>4.1426621302203898E-2</c:v>
                </c:pt>
                <c:pt idx="779">
                  <c:v>-4.00482126929105E-2</c:v>
                </c:pt>
                <c:pt idx="780">
                  <c:v>-3.2728608688741702E-2</c:v>
                </c:pt>
                <c:pt idx="781">
                  <c:v>-4.2294605084721597E-2</c:v>
                </c:pt>
                <c:pt idx="782">
                  <c:v>4.2396636808920099E-2</c:v>
                </c:pt>
                <c:pt idx="783">
                  <c:v>4.0320061934927501E-2</c:v>
                </c:pt>
                <c:pt idx="784">
                  <c:v>-3.2977702526972297E-2</c:v>
                </c:pt>
                <c:pt idx="785">
                  <c:v>3.6785331990772198E-2</c:v>
                </c:pt>
                <c:pt idx="786">
                  <c:v>-4.55133684362031E-2</c:v>
                </c:pt>
                <c:pt idx="787">
                  <c:v>4.5556016448272903E-2</c:v>
                </c:pt>
                <c:pt idx="788">
                  <c:v>4.4003268520298101E-2</c:v>
                </c:pt>
                <c:pt idx="789">
                  <c:v>4.2332991597554499E-2</c:v>
                </c:pt>
                <c:pt idx="790">
                  <c:v>3.4936790234609397E-2</c:v>
                </c:pt>
                <c:pt idx="791">
                  <c:v>-3.1987316189079698E-2</c:v>
                </c:pt>
                <c:pt idx="792">
                  <c:v>-4.54557477455537E-2</c:v>
                </c:pt>
                <c:pt idx="793">
                  <c:v>3.31009659794715E-2</c:v>
                </c:pt>
                <c:pt idx="794">
                  <c:v>3.9095220120450698E-2</c:v>
                </c:pt>
                <c:pt idx="795">
                  <c:v>-4.81983115493358E-2</c:v>
                </c:pt>
                <c:pt idx="796">
                  <c:v>-3.8232011678354001E-2</c:v>
                </c:pt>
                <c:pt idx="797">
                  <c:v>3.6907936901585003E-2</c:v>
                </c:pt>
                <c:pt idx="798">
                  <c:v>-4.18480086472112E-2</c:v>
                </c:pt>
                <c:pt idx="799">
                  <c:v>-4.5514635786360599E-2</c:v>
                </c:pt>
                <c:pt idx="800">
                  <c:v>3.9324856539986998E-2</c:v>
                </c:pt>
                <c:pt idx="801">
                  <c:v>2.10063064827893E-2</c:v>
                </c:pt>
                <c:pt idx="802">
                  <c:v>-5.2913471285499197E-2</c:v>
                </c:pt>
                <c:pt idx="803">
                  <c:v>-3.2822851745229399E-2</c:v>
                </c:pt>
                <c:pt idx="804">
                  <c:v>3.0079492835139901E-2</c:v>
                </c:pt>
                <c:pt idx="805">
                  <c:v>-3.5423117212721199E-2</c:v>
                </c:pt>
                <c:pt idx="806">
                  <c:v>3.8837406418938202E-2</c:v>
                </c:pt>
                <c:pt idx="807">
                  <c:v>-1.80027752512197E-2</c:v>
                </c:pt>
                <c:pt idx="808">
                  <c:v>4.2087215982329097E-2</c:v>
                </c:pt>
                <c:pt idx="809">
                  <c:v>3.02908194487563E-2</c:v>
                </c:pt>
                <c:pt idx="810">
                  <c:v>4.2738415312382899E-2</c:v>
                </c:pt>
                <c:pt idx="811">
                  <c:v>3.7943488556154398E-2</c:v>
                </c:pt>
                <c:pt idx="812">
                  <c:v>5.0913932645645699E-2</c:v>
                </c:pt>
                <c:pt idx="813">
                  <c:v>-4.5564335717369099E-2</c:v>
                </c:pt>
                <c:pt idx="814">
                  <c:v>4.5563119747203701E-2</c:v>
                </c:pt>
                <c:pt idx="815">
                  <c:v>5.0501672303085901E-2</c:v>
                </c:pt>
                <c:pt idx="816">
                  <c:v>-4.5945551937301203E-2</c:v>
                </c:pt>
                <c:pt idx="817">
                  <c:v>3.9540033079202598E-2</c:v>
                </c:pt>
                <c:pt idx="818">
                  <c:v>-4.3778419080679698E-2</c:v>
                </c:pt>
                <c:pt idx="819">
                  <c:v>3.9585300985603797E-2</c:v>
                </c:pt>
                <c:pt idx="820">
                  <c:v>-4.1274698998922402E-2</c:v>
                </c:pt>
                <c:pt idx="821">
                  <c:v>-3.4041935137864E-2</c:v>
                </c:pt>
                <c:pt idx="822">
                  <c:v>3.87090606902342E-2</c:v>
                </c:pt>
                <c:pt idx="823">
                  <c:v>-3.9422978936953602E-2</c:v>
                </c:pt>
                <c:pt idx="824">
                  <c:v>3.9946980768889598E-2</c:v>
                </c:pt>
                <c:pt idx="825">
                  <c:v>4.3126845735303003E-2</c:v>
                </c:pt>
                <c:pt idx="826">
                  <c:v>-3.9941383743777099E-2</c:v>
                </c:pt>
                <c:pt idx="827">
                  <c:v>4.73391037999812E-2</c:v>
                </c:pt>
                <c:pt idx="828">
                  <c:v>4.4719489299323997E-2</c:v>
                </c:pt>
                <c:pt idx="829">
                  <c:v>-4.0252921172235501E-2</c:v>
                </c:pt>
                <c:pt idx="830">
                  <c:v>3.5999764029271998E-2</c:v>
                </c:pt>
                <c:pt idx="831">
                  <c:v>-4.5270165918569603E-2</c:v>
                </c:pt>
                <c:pt idx="832">
                  <c:v>5.3617370643515398E-2</c:v>
                </c:pt>
                <c:pt idx="833">
                  <c:v>3.9424034565039602E-2</c:v>
                </c:pt>
                <c:pt idx="834">
                  <c:v>4.46614418711049E-2</c:v>
                </c:pt>
                <c:pt idx="835">
                  <c:v>4.39967003080265E-2</c:v>
                </c:pt>
                <c:pt idx="836">
                  <c:v>-3.8702864848198001E-2</c:v>
                </c:pt>
                <c:pt idx="837">
                  <c:v>-3.7200643260340602E-2</c:v>
                </c:pt>
                <c:pt idx="838">
                  <c:v>-3.8589902253764803E-2</c:v>
                </c:pt>
                <c:pt idx="839">
                  <c:v>-3.5067437177812001E-2</c:v>
                </c:pt>
                <c:pt idx="840">
                  <c:v>3.5844001002758898E-2</c:v>
                </c:pt>
                <c:pt idx="841">
                  <c:v>3.8620531199165802E-2</c:v>
                </c:pt>
                <c:pt idx="842">
                  <c:v>5.0201729887951602E-2</c:v>
                </c:pt>
                <c:pt idx="843">
                  <c:v>-4.4863478498071901E-2</c:v>
                </c:pt>
                <c:pt idx="844">
                  <c:v>-3.2022451150068298E-2</c:v>
                </c:pt>
                <c:pt idx="845">
                  <c:v>4.1876751784198897E-2</c:v>
                </c:pt>
                <c:pt idx="846">
                  <c:v>-3.6567008745699597E-2</c:v>
                </c:pt>
                <c:pt idx="847">
                  <c:v>-4.3453315844566E-2</c:v>
                </c:pt>
                <c:pt idx="848">
                  <c:v>4.5710118294544202E-2</c:v>
                </c:pt>
                <c:pt idx="849">
                  <c:v>4.6634044192938803E-2</c:v>
                </c:pt>
                <c:pt idx="850">
                  <c:v>5.1668378557093303E-2</c:v>
                </c:pt>
                <c:pt idx="851">
                  <c:v>-2.7526781493272701E-2</c:v>
                </c:pt>
                <c:pt idx="852">
                  <c:v>4.6018125255295902E-2</c:v>
                </c:pt>
                <c:pt idx="853">
                  <c:v>4.5451555998285702E-2</c:v>
                </c:pt>
                <c:pt idx="854">
                  <c:v>4.3362306488456098E-2</c:v>
                </c:pt>
                <c:pt idx="855">
                  <c:v>6.4079135314832503E-2</c:v>
                </c:pt>
                <c:pt idx="856">
                  <c:v>4.5533935676748599E-2</c:v>
                </c:pt>
                <c:pt idx="857">
                  <c:v>3.2987445599579002E-2</c:v>
                </c:pt>
                <c:pt idx="858">
                  <c:v>4.69202746284045E-2</c:v>
                </c:pt>
                <c:pt idx="859">
                  <c:v>-3.1601176173040701E-2</c:v>
                </c:pt>
                <c:pt idx="860">
                  <c:v>4.8301202178930899E-2</c:v>
                </c:pt>
                <c:pt idx="861">
                  <c:v>4.0261785031717102E-2</c:v>
                </c:pt>
                <c:pt idx="862">
                  <c:v>-4.82256371688548E-2</c:v>
                </c:pt>
                <c:pt idx="863">
                  <c:v>4.4111462219496703E-2</c:v>
                </c:pt>
                <c:pt idx="864">
                  <c:v>-4.2250610181067599E-2</c:v>
                </c:pt>
                <c:pt idx="865">
                  <c:v>4.4083318010462703E-2</c:v>
                </c:pt>
                <c:pt idx="866">
                  <c:v>3.69834407343161E-2</c:v>
                </c:pt>
                <c:pt idx="867">
                  <c:v>-5.1191767609832399E-2</c:v>
                </c:pt>
                <c:pt idx="868">
                  <c:v>4.4427937735215597E-2</c:v>
                </c:pt>
                <c:pt idx="869">
                  <c:v>-2.3085738160112002E-2</c:v>
                </c:pt>
                <c:pt idx="870">
                  <c:v>-4.5234105368643203E-2</c:v>
                </c:pt>
                <c:pt idx="871">
                  <c:v>-3.73444043757373E-2</c:v>
                </c:pt>
                <c:pt idx="872">
                  <c:v>-4.1892476407921098E-2</c:v>
                </c:pt>
                <c:pt idx="873">
                  <c:v>4.4103893724424997E-2</c:v>
                </c:pt>
                <c:pt idx="874">
                  <c:v>-3.4088767152714299E-2</c:v>
                </c:pt>
                <c:pt idx="875">
                  <c:v>5.38673522679676E-2</c:v>
                </c:pt>
                <c:pt idx="876">
                  <c:v>-4.1450333807933198E-2</c:v>
                </c:pt>
                <c:pt idx="877">
                  <c:v>-4.2381273999732801E-2</c:v>
                </c:pt>
                <c:pt idx="878">
                  <c:v>-3.2478781575103699E-2</c:v>
                </c:pt>
                <c:pt idx="879">
                  <c:v>5.3114798674784497E-2</c:v>
                </c:pt>
                <c:pt idx="880">
                  <c:v>-3.7258825338991899E-2</c:v>
                </c:pt>
                <c:pt idx="881">
                  <c:v>4.9183640160738298E-2</c:v>
                </c:pt>
                <c:pt idx="882">
                  <c:v>3.9995228568427597E-2</c:v>
                </c:pt>
                <c:pt idx="883">
                  <c:v>4.1144059679936999E-2</c:v>
                </c:pt>
                <c:pt idx="884">
                  <c:v>5.2911686744732199E-2</c:v>
                </c:pt>
                <c:pt idx="885">
                  <c:v>-4.0382233909846597E-2</c:v>
                </c:pt>
                <c:pt idx="886">
                  <c:v>-4.51345030300652E-2</c:v>
                </c:pt>
                <c:pt idx="887">
                  <c:v>5.0964173679326298E-2</c:v>
                </c:pt>
                <c:pt idx="888">
                  <c:v>-4.0003694943412403E-2</c:v>
                </c:pt>
                <c:pt idx="889">
                  <c:v>4.7882430264328299E-2</c:v>
                </c:pt>
                <c:pt idx="890">
                  <c:v>-5.0138561912327601E-2</c:v>
                </c:pt>
                <c:pt idx="891">
                  <c:v>4.4431105078849002E-2</c:v>
                </c:pt>
                <c:pt idx="892">
                  <c:v>4.4997907361513101E-2</c:v>
                </c:pt>
                <c:pt idx="893">
                  <c:v>4.3594880885532199E-2</c:v>
                </c:pt>
                <c:pt idx="894">
                  <c:v>-4.8807413342424E-2</c:v>
                </c:pt>
                <c:pt idx="895">
                  <c:v>4.7072351275486299E-2</c:v>
                </c:pt>
                <c:pt idx="896">
                  <c:v>-3.9627676699884901E-2</c:v>
                </c:pt>
                <c:pt idx="897">
                  <c:v>4.4183780696673898E-2</c:v>
                </c:pt>
                <c:pt idx="898">
                  <c:v>4.8309996702043903E-2</c:v>
                </c:pt>
                <c:pt idx="899">
                  <c:v>4.7905088253473498E-2</c:v>
                </c:pt>
                <c:pt idx="900">
                  <c:v>-4.74107292661584E-2</c:v>
                </c:pt>
                <c:pt idx="901">
                  <c:v>4.4902407844925898E-2</c:v>
                </c:pt>
                <c:pt idx="902">
                  <c:v>3.62721644351525E-2</c:v>
                </c:pt>
                <c:pt idx="903">
                  <c:v>-4.3047982444163302E-2</c:v>
                </c:pt>
                <c:pt idx="904">
                  <c:v>-5.0582454340071803E-2</c:v>
                </c:pt>
                <c:pt idx="905">
                  <c:v>-1.87725246120387E-2</c:v>
                </c:pt>
                <c:pt idx="906">
                  <c:v>-5.6338848156562198E-2</c:v>
                </c:pt>
                <c:pt idx="907">
                  <c:v>5.1114752653992401E-2</c:v>
                </c:pt>
                <c:pt idx="908">
                  <c:v>-3.4132417559263203E-2</c:v>
                </c:pt>
                <c:pt idx="909">
                  <c:v>4.4673416714196203E-2</c:v>
                </c:pt>
                <c:pt idx="910">
                  <c:v>4.7682943397154301E-2</c:v>
                </c:pt>
                <c:pt idx="911">
                  <c:v>5.1778020628257398E-2</c:v>
                </c:pt>
                <c:pt idx="912">
                  <c:v>-4.8276025282037602E-2</c:v>
                </c:pt>
                <c:pt idx="913">
                  <c:v>-4.7630749794138998E-2</c:v>
                </c:pt>
                <c:pt idx="914">
                  <c:v>4.6520368190628401E-2</c:v>
                </c:pt>
                <c:pt idx="915">
                  <c:v>4.9409327531237897E-2</c:v>
                </c:pt>
                <c:pt idx="916">
                  <c:v>4.8571310301091103E-2</c:v>
                </c:pt>
                <c:pt idx="917">
                  <c:v>-4.1727411710127699E-2</c:v>
                </c:pt>
                <c:pt idx="918">
                  <c:v>-4.6572609767309897E-2</c:v>
                </c:pt>
                <c:pt idx="919">
                  <c:v>5.39401096446036E-2</c:v>
                </c:pt>
                <c:pt idx="920">
                  <c:v>5.0541385846432599E-2</c:v>
                </c:pt>
                <c:pt idx="921">
                  <c:v>-5.2518470534009903E-2</c:v>
                </c:pt>
                <c:pt idx="922">
                  <c:v>-5.2243653355380899E-2</c:v>
                </c:pt>
                <c:pt idx="923">
                  <c:v>5.2908124038123901E-2</c:v>
                </c:pt>
                <c:pt idx="924">
                  <c:v>-5.4886242383470701E-2</c:v>
                </c:pt>
                <c:pt idx="925">
                  <c:v>-5.6298120367009097E-2</c:v>
                </c:pt>
                <c:pt idx="926">
                  <c:v>3.5943214485316399E-2</c:v>
                </c:pt>
                <c:pt idx="927">
                  <c:v>-4.2593527912010598E-2</c:v>
                </c:pt>
                <c:pt idx="928">
                  <c:v>3.4190951883194397E-2</c:v>
                </c:pt>
                <c:pt idx="929">
                  <c:v>5.7831105310584698E-2</c:v>
                </c:pt>
                <c:pt idx="930">
                  <c:v>5.2330332816722502E-2</c:v>
                </c:pt>
                <c:pt idx="931">
                  <c:v>4.99384963614826E-2</c:v>
                </c:pt>
                <c:pt idx="932">
                  <c:v>5.4509654252666399E-2</c:v>
                </c:pt>
                <c:pt idx="933">
                  <c:v>5.2739380385496297E-2</c:v>
                </c:pt>
                <c:pt idx="934">
                  <c:v>-4.8004038270207897E-2</c:v>
                </c:pt>
                <c:pt idx="935">
                  <c:v>-5.1760399565445002E-2</c:v>
                </c:pt>
                <c:pt idx="936">
                  <c:v>-4.2759547705817802E-2</c:v>
                </c:pt>
                <c:pt idx="937">
                  <c:v>5.10560076889401E-2</c:v>
                </c:pt>
                <c:pt idx="938">
                  <c:v>-5.43896576324501E-2</c:v>
                </c:pt>
                <c:pt idx="939">
                  <c:v>4.8180988067341703E-2</c:v>
                </c:pt>
                <c:pt idx="940">
                  <c:v>-5.8726232593930297E-2</c:v>
                </c:pt>
                <c:pt idx="941">
                  <c:v>4.8941028281502201E-2</c:v>
                </c:pt>
                <c:pt idx="942">
                  <c:v>-4.7561147894173698E-2</c:v>
                </c:pt>
                <c:pt idx="943">
                  <c:v>6.33972064844361E-2</c:v>
                </c:pt>
                <c:pt idx="944">
                  <c:v>-5.7441539932556698E-2</c:v>
                </c:pt>
                <c:pt idx="945">
                  <c:v>-4.1492890461889601E-2</c:v>
                </c:pt>
                <c:pt idx="946">
                  <c:v>5.7326558782155999E-2</c:v>
                </c:pt>
                <c:pt idx="947">
                  <c:v>3.7050741139705301E-2</c:v>
                </c:pt>
                <c:pt idx="948">
                  <c:v>-3.1803688228419703E-2</c:v>
                </c:pt>
                <c:pt idx="949">
                  <c:v>5.1459882929752003E-2</c:v>
                </c:pt>
                <c:pt idx="950">
                  <c:v>-5.7348397729991202E-2</c:v>
                </c:pt>
                <c:pt idx="951">
                  <c:v>-5.7968258903827799E-2</c:v>
                </c:pt>
                <c:pt idx="952">
                  <c:v>-5.8029424838385003E-2</c:v>
                </c:pt>
                <c:pt idx="953">
                  <c:v>-4.8507300889155898E-2</c:v>
                </c:pt>
                <c:pt idx="954">
                  <c:v>-5.0586366861985997E-2</c:v>
                </c:pt>
                <c:pt idx="955">
                  <c:v>-5.8457494409168503E-2</c:v>
                </c:pt>
                <c:pt idx="956">
                  <c:v>5.5036047011323502E-2</c:v>
                </c:pt>
                <c:pt idx="957">
                  <c:v>-5.3581679434352998E-2</c:v>
                </c:pt>
                <c:pt idx="958">
                  <c:v>-5.73873610211365E-2</c:v>
                </c:pt>
                <c:pt idx="959">
                  <c:v>6.4373006966011198E-2</c:v>
                </c:pt>
                <c:pt idx="960">
                  <c:v>-5.0893091539032598E-2</c:v>
                </c:pt>
                <c:pt idx="961">
                  <c:v>-4.65019992041283E-2</c:v>
                </c:pt>
                <c:pt idx="962">
                  <c:v>4.63218199967299E-2</c:v>
                </c:pt>
                <c:pt idx="963">
                  <c:v>4.8051066789430802E-2</c:v>
                </c:pt>
                <c:pt idx="964">
                  <c:v>5.5793796104160097E-2</c:v>
                </c:pt>
                <c:pt idx="965">
                  <c:v>5.8520414098544901E-2</c:v>
                </c:pt>
                <c:pt idx="966">
                  <c:v>-4.4300857821378999E-2</c:v>
                </c:pt>
                <c:pt idx="967">
                  <c:v>3.8313981558019898E-2</c:v>
                </c:pt>
                <c:pt idx="968">
                  <c:v>5.85655981722948E-2</c:v>
                </c:pt>
                <c:pt idx="969">
                  <c:v>5.8035501655252598E-2</c:v>
                </c:pt>
                <c:pt idx="970">
                  <c:v>-5.1786675892087901E-2</c:v>
                </c:pt>
                <c:pt idx="971">
                  <c:v>-5.5830780540808297E-2</c:v>
                </c:pt>
                <c:pt idx="972">
                  <c:v>-5.9265203390125698E-2</c:v>
                </c:pt>
                <c:pt idx="973">
                  <c:v>5.8358584113125098E-2</c:v>
                </c:pt>
                <c:pt idx="974">
                  <c:v>5.0024880525586402E-2</c:v>
                </c:pt>
                <c:pt idx="975">
                  <c:v>-5.7152594589988302E-2</c:v>
                </c:pt>
                <c:pt idx="976">
                  <c:v>-6.6223631604833105E-2</c:v>
                </c:pt>
                <c:pt idx="977">
                  <c:v>4.85429505734103E-2</c:v>
                </c:pt>
                <c:pt idx="978">
                  <c:v>3.3544933978184498E-2</c:v>
                </c:pt>
                <c:pt idx="979">
                  <c:v>5.4694771593370703E-2</c:v>
                </c:pt>
                <c:pt idx="980">
                  <c:v>-5.2273859758997197E-2</c:v>
                </c:pt>
                <c:pt idx="981">
                  <c:v>-6.0187108500827299E-2</c:v>
                </c:pt>
                <c:pt idx="982">
                  <c:v>-4.1738755515173101E-2</c:v>
                </c:pt>
                <c:pt idx="983">
                  <c:v>5.7223380134968901E-2</c:v>
                </c:pt>
                <c:pt idx="984">
                  <c:v>4.7431118478897603E-2</c:v>
                </c:pt>
                <c:pt idx="985">
                  <c:v>-5.3587573954178097E-2</c:v>
                </c:pt>
                <c:pt idx="986">
                  <c:v>5.7837020305178601E-2</c:v>
                </c:pt>
                <c:pt idx="987">
                  <c:v>-4.5388096729755099E-2</c:v>
                </c:pt>
                <c:pt idx="988">
                  <c:v>-5.5956051223808999E-2</c:v>
                </c:pt>
                <c:pt idx="989">
                  <c:v>-4.9774260948821203E-2</c:v>
                </c:pt>
                <c:pt idx="990">
                  <c:v>6.6910666573444702E-2</c:v>
                </c:pt>
                <c:pt idx="991">
                  <c:v>-6.3081968131417004E-2</c:v>
                </c:pt>
                <c:pt idx="992">
                  <c:v>5.7349258650129901E-2</c:v>
                </c:pt>
                <c:pt idx="993">
                  <c:v>9.8585814777570099E-2</c:v>
                </c:pt>
                <c:pt idx="994">
                  <c:v>5.43556560060863E-2</c:v>
                </c:pt>
                <c:pt idx="995">
                  <c:v>6.4725921140266707E-2</c:v>
                </c:pt>
                <c:pt idx="996">
                  <c:v>5.1256063565104398E-2</c:v>
                </c:pt>
                <c:pt idx="997">
                  <c:v>5.0466956554148998E-2</c:v>
                </c:pt>
                <c:pt idx="998">
                  <c:v>4.5349217976752697E-2</c:v>
                </c:pt>
                <c:pt idx="999">
                  <c:v>-4.5307308844424403E-2</c:v>
                </c:pt>
                <c:pt idx="1000">
                  <c:v>-5.42391363261433E-2</c:v>
                </c:pt>
                <c:pt idx="1001">
                  <c:v>-5.5161858952644097E-2</c:v>
                </c:pt>
                <c:pt idx="1002">
                  <c:v>-4.4119740147173597E-2</c:v>
                </c:pt>
                <c:pt idx="1003">
                  <c:v>5.7406916362295501E-2</c:v>
                </c:pt>
                <c:pt idx="1004">
                  <c:v>-5.8118743945568999E-2</c:v>
                </c:pt>
                <c:pt idx="1005">
                  <c:v>-5.34222813780778E-2</c:v>
                </c:pt>
                <c:pt idx="1006">
                  <c:v>5.9011052947679603E-2</c:v>
                </c:pt>
                <c:pt idx="1007">
                  <c:v>-4.6633191200426E-2</c:v>
                </c:pt>
                <c:pt idx="1008">
                  <c:v>9.2345623270729899E-2</c:v>
                </c:pt>
                <c:pt idx="1009">
                  <c:v>5.4754419185600998E-2</c:v>
                </c:pt>
                <c:pt idx="1010">
                  <c:v>-3.23217595857173E-2</c:v>
                </c:pt>
                <c:pt idx="1011">
                  <c:v>-8.3002906897793105E-2</c:v>
                </c:pt>
                <c:pt idx="1012">
                  <c:v>5.6687930827169102E-2</c:v>
                </c:pt>
                <c:pt idx="1013">
                  <c:v>6.8614386945800507E-2</c:v>
                </c:pt>
                <c:pt idx="1014">
                  <c:v>-6.0889585282169603E-2</c:v>
                </c:pt>
                <c:pt idx="1015">
                  <c:v>-4.0746663676053702E-2</c:v>
                </c:pt>
                <c:pt idx="1016">
                  <c:v>6.1157449576345002E-2</c:v>
                </c:pt>
                <c:pt idx="1017">
                  <c:v>5.2341050689588102E-2</c:v>
                </c:pt>
                <c:pt idx="1018">
                  <c:v>6.0671265931739403E-2</c:v>
                </c:pt>
                <c:pt idx="1019">
                  <c:v>-4.9552393525367701E-2</c:v>
                </c:pt>
                <c:pt idx="1020">
                  <c:v>-5.53630303204002E-2</c:v>
                </c:pt>
                <c:pt idx="1021">
                  <c:v>4.5749047206633198E-2</c:v>
                </c:pt>
                <c:pt idx="1022">
                  <c:v>-6.1004696312990797E-2</c:v>
                </c:pt>
                <c:pt idx="1023">
                  <c:v>-4.9029782373883203E-2</c:v>
                </c:pt>
                <c:pt idx="1024">
                  <c:v>-8.5359149417567295E-2</c:v>
                </c:pt>
                <c:pt idx="1025">
                  <c:v>-5.4747152227313002E-2</c:v>
                </c:pt>
                <c:pt idx="1026">
                  <c:v>-5.5681218340657299E-2</c:v>
                </c:pt>
                <c:pt idx="1027">
                  <c:v>-5.2240991142154997E-2</c:v>
                </c:pt>
                <c:pt idx="1028">
                  <c:v>-5.1692776718310698E-2</c:v>
                </c:pt>
                <c:pt idx="1029">
                  <c:v>-9.9131300342583703E-2</c:v>
                </c:pt>
                <c:pt idx="1030">
                  <c:v>6.5328840226361998E-2</c:v>
                </c:pt>
                <c:pt idx="1031">
                  <c:v>-6.2222222551835203E-2</c:v>
                </c:pt>
                <c:pt idx="1032">
                  <c:v>7.3887675610777595E-2</c:v>
                </c:pt>
                <c:pt idx="1033">
                  <c:v>9.0074551848922602E-2</c:v>
                </c:pt>
                <c:pt idx="1034">
                  <c:v>5.5521737677267403E-2</c:v>
                </c:pt>
                <c:pt idx="1035">
                  <c:v>-8.8972706906914098E-2</c:v>
                </c:pt>
                <c:pt idx="1036">
                  <c:v>-5.1703425380661298E-2</c:v>
                </c:pt>
                <c:pt idx="1037">
                  <c:v>-4.8163276438299499E-2</c:v>
                </c:pt>
                <c:pt idx="1038">
                  <c:v>5.6604368507128799E-2</c:v>
                </c:pt>
                <c:pt idx="1039">
                  <c:v>-9.3837752240018002E-2</c:v>
                </c:pt>
                <c:pt idx="1040">
                  <c:v>-4.6529617167096297E-2</c:v>
                </c:pt>
                <c:pt idx="1041">
                  <c:v>-5.4528741364029097E-2</c:v>
                </c:pt>
                <c:pt idx="1042">
                  <c:v>6.3338171244693195E-2</c:v>
                </c:pt>
                <c:pt idx="1043">
                  <c:v>-7.2529988910574494E-2</c:v>
                </c:pt>
                <c:pt idx="1044">
                  <c:v>-5.3331808922147998E-2</c:v>
                </c:pt>
                <c:pt idx="1045">
                  <c:v>5.2210937500610503E-2</c:v>
                </c:pt>
                <c:pt idx="1046">
                  <c:v>7.0975885247563597E-2</c:v>
                </c:pt>
                <c:pt idx="1047">
                  <c:v>8.2978979610885906E-2</c:v>
                </c:pt>
                <c:pt idx="1048">
                  <c:v>5.3621710780888399E-2</c:v>
                </c:pt>
                <c:pt idx="1049">
                  <c:v>-6.0651870893141502E-2</c:v>
                </c:pt>
                <c:pt idx="1050">
                  <c:v>7.6847200476288999E-2</c:v>
                </c:pt>
                <c:pt idx="1051">
                  <c:v>6.0600004729006403E-2</c:v>
                </c:pt>
                <c:pt idx="1052">
                  <c:v>-6.4445062250131899E-2</c:v>
                </c:pt>
                <c:pt idx="1053">
                  <c:v>-6.3094799603523197E-2</c:v>
                </c:pt>
                <c:pt idx="1054">
                  <c:v>6.1981580029636003E-2</c:v>
                </c:pt>
                <c:pt idx="1055">
                  <c:v>4.9723656650072397E-2</c:v>
                </c:pt>
                <c:pt idx="1056">
                  <c:v>6.1013210733670997E-2</c:v>
                </c:pt>
                <c:pt idx="1057">
                  <c:v>-4.1518744504385897E-2</c:v>
                </c:pt>
                <c:pt idx="1058">
                  <c:v>-6.3961026134670099E-2</c:v>
                </c:pt>
                <c:pt idx="1059">
                  <c:v>6.1567127990748503E-2</c:v>
                </c:pt>
                <c:pt idx="1060">
                  <c:v>-8.6875263659647095E-2</c:v>
                </c:pt>
                <c:pt idx="1061">
                  <c:v>5.5284180192748299E-2</c:v>
                </c:pt>
                <c:pt idx="1062">
                  <c:v>6.1042723061539003E-2</c:v>
                </c:pt>
                <c:pt idx="1063">
                  <c:v>-5.48878139947932E-2</c:v>
                </c:pt>
                <c:pt idx="1064">
                  <c:v>8.4008384547551301E-2</c:v>
                </c:pt>
                <c:pt idx="1065">
                  <c:v>-6.2526226442852398E-2</c:v>
                </c:pt>
                <c:pt idx="1066">
                  <c:v>6.3222630085351395E-2</c:v>
                </c:pt>
                <c:pt idx="1067">
                  <c:v>6.6691128280980394E-2</c:v>
                </c:pt>
                <c:pt idx="1068">
                  <c:v>-6.5787396434505596E-2</c:v>
                </c:pt>
                <c:pt idx="1069">
                  <c:v>-6.21354940324199E-2</c:v>
                </c:pt>
                <c:pt idx="1070">
                  <c:v>6.0835956628851502E-2</c:v>
                </c:pt>
                <c:pt idx="1071">
                  <c:v>-6.7181628554760203E-2</c:v>
                </c:pt>
                <c:pt idx="1072">
                  <c:v>-3.6918377920310698E-2</c:v>
                </c:pt>
                <c:pt idx="1073">
                  <c:v>-7.0523839798960403E-2</c:v>
                </c:pt>
                <c:pt idx="1074">
                  <c:v>7.6685882909705905E-2</c:v>
                </c:pt>
                <c:pt idx="1075">
                  <c:v>7.9668936881075805E-2</c:v>
                </c:pt>
                <c:pt idx="1076">
                  <c:v>-6.2768282294750996E-2</c:v>
                </c:pt>
                <c:pt idx="1077">
                  <c:v>7.3845272549005206E-2</c:v>
                </c:pt>
                <c:pt idx="1078">
                  <c:v>-4.8284476475179701E-2</c:v>
                </c:pt>
                <c:pt idx="1079">
                  <c:v>5.6563855945616803E-2</c:v>
                </c:pt>
                <c:pt idx="1080">
                  <c:v>-6.8465301633429093E-2</c:v>
                </c:pt>
                <c:pt idx="1081">
                  <c:v>5.93131387038206E-2</c:v>
                </c:pt>
                <c:pt idx="1082">
                  <c:v>-5.3020190215255399E-2</c:v>
                </c:pt>
                <c:pt idx="1083">
                  <c:v>-6.5760095761045398E-2</c:v>
                </c:pt>
                <c:pt idx="1084">
                  <c:v>-6.50167755891288E-2</c:v>
                </c:pt>
                <c:pt idx="1085">
                  <c:v>-5.5023113781392297E-2</c:v>
                </c:pt>
                <c:pt idx="1086">
                  <c:v>6.6356084706906904E-2</c:v>
                </c:pt>
                <c:pt idx="1087">
                  <c:v>7.1576080045203105E-2</c:v>
                </c:pt>
                <c:pt idx="1088">
                  <c:v>7.5070952952388303E-2</c:v>
                </c:pt>
                <c:pt idx="1089">
                  <c:v>-7.6130144315065207E-2</c:v>
                </c:pt>
                <c:pt idx="1090">
                  <c:v>-6.0252954627253802E-2</c:v>
                </c:pt>
                <c:pt idx="1091">
                  <c:v>5.3263053396339598E-2</c:v>
                </c:pt>
                <c:pt idx="1092">
                  <c:v>6.5470354732274999E-2</c:v>
                </c:pt>
                <c:pt idx="1093">
                  <c:v>-5.8230830693988399E-2</c:v>
                </c:pt>
                <c:pt idx="1094">
                  <c:v>-4.4377466768335601E-2</c:v>
                </c:pt>
                <c:pt idx="1095">
                  <c:v>6.1543805708385899E-2</c:v>
                </c:pt>
                <c:pt idx="1096">
                  <c:v>6.6381538688285502E-2</c:v>
                </c:pt>
                <c:pt idx="1097">
                  <c:v>-5.9826204382592597E-2</c:v>
                </c:pt>
                <c:pt idx="1098">
                  <c:v>5.8739702433081402E-2</c:v>
                </c:pt>
                <c:pt idx="1099">
                  <c:v>5.6671989029913598E-2</c:v>
                </c:pt>
                <c:pt idx="1100">
                  <c:v>5.8653463465098803E-2</c:v>
                </c:pt>
                <c:pt idx="1101">
                  <c:v>6.6805980569292905E-2</c:v>
                </c:pt>
                <c:pt idx="1102">
                  <c:v>-6.6649575978904405E-2</c:v>
                </c:pt>
                <c:pt idx="1103">
                  <c:v>5.4573796502714302E-2</c:v>
                </c:pt>
                <c:pt idx="1104">
                  <c:v>-7.2369238671409403E-2</c:v>
                </c:pt>
                <c:pt idx="1105">
                  <c:v>6.9805782158826296E-2</c:v>
                </c:pt>
                <c:pt idx="1106">
                  <c:v>6.2694885612883694E-2</c:v>
                </c:pt>
                <c:pt idx="1107">
                  <c:v>-8.5897828822448702E-2</c:v>
                </c:pt>
                <c:pt idx="1108">
                  <c:v>-4.3354191057546301E-2</c:v>
                </c:pt>
                <c:pt idx="1109">
                  <c:v>-7.8755324596727405E-2</c:v>
                </c:pt>
                <c:pt idx="1110">
                  <c:v>6.3992008849992399E-2</c:v>
                </c:pt>
                <c:pt idx="1111">
                  <c:v>-6.8558277884090996E-2</c:v>
                </c:pt>
                <c:pt idx="1112">
                  <c:v>-5.6827396863299302E-2</c:v>
                </c:pt>
                <c:pt idx="1113">
                  <c:v>-6.7565297162307997E-2</c:v>
                </c:pt>
                <c:pt idx="1114">
                  <c:v>-6.20879859932367E-2</c:v>
                </c:pt>
                <c:pt idx="1115">
                  <c:v>-7.1240741461847001E-2</c:v>
                </c:pt>
                <c:pt idx="1116">
                  <c:v>6.6680163176166096E-2</c:v>
                </c:pt>
                <c:pt idx="1117">
                  <c:v>8.3965450714502496E-2</c:v>
                </c:pt>
                <c:pt idx="1118">
                  <c:v>6.2982878666765302E-2</c:v>
                </c:pt>
                <c:pt idx="1119">
                  <c:v>-7.5748088148634804E-2</c:v>
                </c:pt>
                <c:pt idx="1120">
                  <c:v>-7.3284924217551006E-2</c:v>
                </c:pt>
                <c:pt idx="1121">
                  <c:v>5.8803618851690602E-2</c:v>
                </c:pt>
                <c:pt idx="1122">
                  <c:v>6.9429180305614305E-2</c:v>
                </c:pt>
                <c:pt idx="1123">
                  <c:v>-6.38874933954518E-2</c:v>
                </c:pt>
                <c:pt idx="1124">
                  <c:v>5.9702777600767802E-2</c:v>
                </c:pt>
                <c:pt idx="1125">
                  <c:v>-5.1271988187236002E-2</c:v>
                </c:pt>
                <c:pt idx="1126">
                  <c:v>-5.3044936950710102E-2</c:v>
                </c:pt>
                <c:pt idx="1127">
                  <c:v>8.8700879821762793E-2</c:v>
                </c:pt>
                <c:pt idx="1128">
                  <c:v>6.4315178012071594E-2</c:v>
                </c:pt>
                <c:pt idx="1129">
                  <c:v>9.72421544891586E-2</c:v>
                </c:pt>
                <c:pt idx="1130">
                  <c:v>7.6248592165080301E-2</c:v>
                </c:pt>
                <c:pt idx="1131">
                  <c:v>6.4619489887698403E-2</c:v>
                </c:pt>
                <c:pt idx="1132">
                  <c:v>7.3100264579662899E-2</c:v>
                </c:pt>
                <c:pt idx="1133">
                  <c:v>-6.0722301995037302E-2</c:v>
                </c:pt>
                <c:pt idx="1134">
                  <c:v>-5.5027991202806499E-2</c:v>
                </c:pt>
                <c:pt idx="1135">
                  <c:v>-8.6440185581757506E-2</c:v>
                </c:pt>
                <c:pt idx="1136">
                  <c:v>6.6800273439009003E-2</c:v>
                </c:pt>
                <c:pt idx="1137">
                  <c:v>-6.8084349938711305E-2</c:v>
                </c:pt>
                <c:pt idx="1138">
                  <c:v>7.4755667602512996E-2</c:v>
                </c:pt>
                <c:pt idx="1139">
                  <c:v>-7.2348756231277206E-2</c:v>
                </c:pt>
                <c:pt idx="1140">
                  <c:v>8.1204283136383101E-2</c:v>
                </c:pt>
                <c:pt idx="1141">
                  <c:v>7.4898437854393402E-2</c:v>
                </c:pt>
                <c:pt idx="1142">
                  <c:v>8.3127538671039405E-2</c:v>
                </c:pt>
                <c:pt idx="1143">
                  <c:v>-6.2305499605987399E-2</c:v>
                </c:pt>
                <c:pt idx="1144">
                  <c:v>5.71019410903005E-2</c:v>
                </c:pt>
                <c:pt idx="1145">
                  <c:v>8.1590226994047402E-2</c:v>
                </c:pt>
                <c:pt idx="1146">
                  <c:v>-7.4547265965674195E-2</c:v>
                </c:pt>
                <c:pt idx="1147">
                  <c:v>7.0614588436487893E-2</c:v>
                </c:pt>
                <c:pt idx="1148">
                  <c:v>-7.1963210273695899E-2</c:v>
                </c:pt>
                <c:pt idx="1149">
                  <c:v>-6.8530137093806398E-2</c:v>
                </c:pt>
                <c:pt idx="1150">
                  <c:v>-6.15387756140158E-2</c:v>
                </c:pt>
                <c:pt idx="1151">
                  <c:v>-7.1550757628609102E-2</c:v>
                </c:pt>
                <c:pt idx="1152">
                  <c:v>-8.5280782741309305E-2</c:v>
                </c:pt>
                <c:pt idx="1153">
                  <c:v>-5.1013436265338601E-2</c:v>
                </c:pt>
                <c:pt idx="1154">
                  <c:v>-5.7338113036421501E-2</c:v>
                </c:pt>
                <c:pt idx="1155">
                  <c:v>-7.5956250273474996E-2</c:v>
                </c:pt>
                <c:pt idx="1156">
                  <c:v>-6.6654866069587607E-2</c:v>
                </c:pt>
                <c:pt idx="1157">
                  <c:v>-7.1987174711048804E-2</c:v>
                </c:pt>
                <c:pt idx="1158">
                  <c:v>-5.7814360524526098E-2</c:v>
                </c:pt>
                <c:pt idx="1159">
                  <c:v>-7.8990789712442402E-2</c:v>
                </c:pt>
                <c:pt idx="1160">
                  <c:v>7.1430846336546394E-2</c:v>
                </c:pt>
                <c:pt idx="1161">
                  <c:v>-8.7281721404544696E-2</c:v>
                </c:pt>
                <c:pt idx="1162">
                  <c:v>7.3386798116202898E-2</c:v>
                </c:pt>
                <c:pt idx="1163">
                  <c:v>8.0837840252068194E-2</c:v>
                </c:pt>
                <c:pt idx="1164">
                  <c:v>-7.8841408024753798E-2</c:v>
                </c:pt>
                <c:pt idx="1165">
                  <c:v>-6.8597205795527194E-2</c:v>
                </c:pt>
                <c:pt idx="1166">
                  <c:v>8.5290767502123097E-2</c:v>
                </c:pt>
                <c:pt idx="1167">
                  <c:v>6.9310204408074796E-2</c:v>
                </c:pt>
                <c:pt idx="1168">
                  <c:v>6.5197809002424695E-2</c:v>
                </c:pt>
                <c:pt idx="1169">
                  <c:v>-6.7070366825037406E-2</c:v>
                </c:pt>
                <c:pt idx="1170">
                  <c:v>7.4585087737135E-2</c:v>
                </c:pt>
                <c:pt idx="1171">
                  <c:v>7.5515343491423095E-2</c:v>
                </c:pt>
                <c:pt idx="1172">
                  <c:v>7.59976098792573E-2</c:v>
                </c:pt>
                <c:pt idx="1173">
                  <c:v>-7.2782909155558295E-2</c:v>
                </c:pt>
                <c:pt idx="1174">
                  <c:v>6.7285487594372806E-2</c:v>
                </c:pt>
                <c:pt idx="1175">
                  <c:v>7.4476598390347606E-2</c:v>
                </c:pt>
                <c:pt idx="1176">
                  <c:v>-6.67076101921035E-2</c:v>
                </c:pt>
                <c:pt idx="1177">
                  <c:v>-8.3678756640744006E-2</c:v>
                </c:pt>
                <c:pt idx="1178">
                  <c:v>-6.1468549932752498E-2</c:v>
                </c:pt>
                <c:pt idx="1179">
                  <c:v>0.10802680813402001</c:v>
                </c:pt>
                <c:pt idx="1180">
                  <c:v>-7.6704905451157199E-2</c:v>
                </c:pt>
                <c:pt idx="1181">
                  <c:v>8.6108345838658104E-2</c:v>
                </c:pt>
                <c:pt idx="1182">
                  <c:v>8.8233718385371501E-2</c:v>
                </c:pt>
                <c:pt idx="1183">
                  <c:v>7.8709007387058702E-2</c:v>
                </c:pt>
                <c:pt idx="1184">
                  <c:v>-8.3316598499936501E-2</c:v>
                </c:pt>
                <c:pt idx="1185">
                  <c:v>-6.46379528502041E-2</c:v>
                </c:pt>
                <c:pt idx="1186">
                  <c:v>-8.3515411441468498E-2</c:v>
                </c:pt>
                <c:pt idx="1187">
                  <c:v>6.6152618489778103E-2</c:v>
                </c:pt>
                <c:pt idx="1188">
                  <c:v>-6.9567114627392401E-2</c:v>
                </c:pt>
                <c:pt idx="1189">
                  <c:v>-6.4443359050642607E-2</c:v>
                </c:pt>
                <c:pt idx="1190">
                  <c:v>-7.8223614842562197E-2</c:v>
                </c:pt>
                <c:pt idx="1191">
                  <c:v>-9.4507522278168193E-2</c:v>
                </c:pt>
                <c:pt idx="1192">
                  <c:v>6.3481597731805603E-2</c:v>
                </c:pt>
                <c:pt idx="1193">
                  <c:v>-8.1393394727575993E-2</c:v>
                </c:pt>
                <c:pt idx="1194">
                  <c:v>-7.0980064887646105E-2</c:v>
                </c:pt>
                <c:pt idx="1195">
                  <c:v>5.2954965246754297E-2</c:v>
                </c:pt>
                <c:pt idx="1196">
                  <c:v>-7.8318570661057504E-2</c:v>
                </c:pt>
                <c:pt idx="1197">
                  <c:v>6.6420909852169405E-2</c:v>
                </c:pt>
                <c:pt idx="1198">
                  <c:v>-6.9144607009781506E-2</c:v>
                </c:pt>
                <c:pt idx="1199">
                  <c:v>7.8098678875379204E-2</c:v>
                </c:pt>
                <c:pt idx="1200">
                  <c:v>6.8003732057143704E-2</c:v>
                </c:pt>
                <c:pt idx="1201">
                  <c:v>8.4423636439581201E-2</c:v>
                </c:pt>
                <c:pt idx="1202">
                  <c:v>7.2761762693585599E-2</c:v>
                </c:pt>
                <c:pt idx="1203">
                  <c:v>7.2576300794080104E-2</c:v>
                </c:pt>
                <c:pt idx="1204">
                  <c:v>7.6412918953176895E-2</c:v>
                </c:pt>
                <c:pt idx="1205">
                  <c:v>6.1566835777841097E-2</c:v>
                </c:pt>
                <c:pt idx="1206">
                  <c:v>7.9643892218275503E-2</c:v>
                </c:pt>
                <c:pt idx="1207">
                  <c:v>-5.4831609387052303E-2</c:v>
                </c:pt>
                <c:pt idx="1208">
                  <c:v>6.90971972342658E-2</c:v>
                </c:pt>
                <c:pt idx="1209">
                  <c:v>-6.8236026131393401E-2</c:v>
                </c:pt>
                <c:pt idx="1210">
                  <c:v>6.4461287041870194E-2</c:v>
                </c:pt>
                <c:pt idx="1211">
                  <c:v>9.8575930914671497E-2</c:v>
                </c:pt>
                <c:pt idx="1212">
                  <c:v>-8.2319124653384396E-2</c:v>
                </c:pt>
                <c:pt idx="1213">
                  <c:v>-8.0982426510863403E-2</c:v>
                </c:pt>
                <c:pt idx="1214">
                  <c:v>-8.1165337446969202E-2</c:v>
                </c:pt>
                <c:pt idx="1215">
                  <c:v>7.3807282588790699E-2</c:v>
                </c:pt>
                <c:pt idx="1216">
                  <c:v>8.5213233472789696E-2</c:v>
                </c:pt>
                <c:pt idx="1217">
                  <c:v>-6.9852992160649996E-2</c:v>
                </c:pt>
                <c:pt idx="1218">
                  <c:v>-6.8075478221906294E-2</c:v>
                </c:pt>
                <c:pt idx="1219">
                  <c:v>8.0892251376719404E-2</c:v>
                </c:pt>
                <c:pt idx="1220">
                  <c:v>5.6899235466107499E-2</c:v>
                </c:pt>
                <c:pt idx="1221">
                  <c:v>7.9203489008482106E-2</c:v>
                </c:pt>
                <c:pt idx="1222">
                  <c:v>-8.6965050388670806E-2</c:v>
                </c:pt>
                <c:pt idx="1223">
                  <c:v>-8.8684118644826407E-2</c:v>
                </c:pt>
                <c:pt idx="1224">
                  <c:v>0.107938090511771</c:v>
                </c:pt>
                <c:pt idx="1225">
                  <c:v>-7.8114029290860296E-2</c:v>
                </c:pt>
                <c:pt idx="1226">
                  <c:v>-7.9945288949639204E-2</c:v>
                </c:pt>
                <c:pt idx="1227">
                  <c:v>-7.1191003524750496E-2</c:v>
                </c:pt>
                <c:pt idx="1228">
                  <c:v>8.40301589578899E-2</c:v>
                </c:pt>
                <c:pt idx="1229">
                  <c:v>-7.0963925588860194E-2</c:v>
                </c:pt>
                <c:pt idx="1230">
                  <c:v>-7.5702308659037501E-2</c:v>
                </c:pt>
                <c:pt idx="1231">
                  <c:v>-4.0150621557581298E-2</c:v>
                </c:pt>
                <c:pt idx="1232">
                  <c:v>-6.5695796445544505E-2</c:v>
                </c:pt>
                <c:pt idx="1233">
                  <c:v>8.8438090369605801E-2</c:v>
                </c:pt>
                <c:pt idx="1234">
                  <c:v>8.1843252089234597E-2</c:v>
                </c:pt>
                <c:pt idx="1235">
                  <c:v>6.9516357252338401E-2</c:v>
                </c:pt>
                <c:pt idx="1236">
                  <c:v>-7.7670186805026006E-2</c:v>
                </c:pt>
                <c:pt idx="1237">
                  <c:v>-7.0576180119619802E-2</c:v>
                </c:pt>
                <c:pt idx="1238">
                  <c:v>7.0208954447540606E-2</c:v>
                </c:pt>
                <c:pt idx="1239">
                  <c:v>8.3403074741023195E-2</c:v>
                </c:pt>
                <c:pt idx="1240">
                  <c:v>7.4360360518774593E-2</c:v>
                </c:pt>
                <c:pt idx="1241">
                  <c:v>8.8122661503502703E-2</c:v>
                </c:pt>
                <c:pt idx="1242">
                  <c:v>-7.7526799887246603E-2</c:v>
                </c:pt>
                <c:pt idx="1243">
                  <c:v>6.9766211158397998E-2</c:v>
                </c:pt>
                <c:pt idx="1244">
                  <c:v>-0.113374706186886</c:v>
                </c:pt>
                <c:pt idx="1245">
                  <c:v>6.02360347558678E-2</c:v>
                </c:pt>
                <c:pt idx="1246">
                  <c:v>-7.1854477809150205E-2</c:v>
                </c:pt>
                <c:pt idx="1247">
                  <c:v>-6.0795306804255801E-2</c:v>
                </c:pt>
                <c:pt idx="1248">
                  <c:v>-8.2130390197431694E-2</c:v>
                </c:pt>
                <c:pt idx="1249">
                  <c:v>7.6318013740823601E-2</c:v>
                </c:pt>
                <c:pt idx="1250">
                  <c:v>-7.9622151066281704E-2</c:v>
                </c:pt>
                <c:pt idx="1251">
                  <c:v>-5.4629744421884598E-2</c:v>
                </c:pt>
                <c:pt idx="1252">
                  <c:v>-5.8330161143842499E-2</c:v>
                </c:pt>
                <c:pt idx="1253">
                  <c:v>6.2342485601948397E-2</c:v>
                </c:pt>
                <c:pt idx="1254">
                  <c:v>8.2794436416436301E-2</c:v>
                </c:pt>
                <c:pt idx="1255">
                  <c:v>-7.7496716095207502E-2</c:v>
                </c:pt>
                <c:pt idx="1256">
                  <c:v>0.100033547018671</c:v>
                </c:pt>
                <c:pt idx="1257">
                  <c:v>0.100830739663115</c:v>
                </c:pt>
                <c:pt idx="1258">
                  <c:v>9.7037119878462197E-2</c:v>
                </c:pt>
                <c:pt idx="1259">
                  <c:v>9.0179713865053496E-2</c:v>
                </c:pt>
                <c:pt idx="1260">
                  <c:v>-8.0160254615840504E-2</c:v>
                </c:pt>
                <c:pt idx="1261">
                  <c:v>-7.95684093780578E-2</c:v>
                </c:pt>
                <c:pt idx="1262">
                  <c:v>-7.2363514950623806E-2</c:v>
                </c:pt>
                <c:pt idx="1263">
                  <c:v>-7.5509577279337797E-2</c:v>
                </c:pt>
                <c:pt idx="1264">
                  <c:v>8.6996478918860407E-2</c:v>
                </c:pt>
                <c:pt idx="1265">
                  <c:v>7.8424267892275301E-2</c:v>
                </c:pt>
                <c:pt idx="1266">
                  <c:v>9.6046838028692599E-2</c:v>
                </c:pt>
                <c:pt idx="1267">
                  <c:v>9.7044615329982306E-2</c:v>
                </c:pt>
                <c:pt idx="1268">
                  <c:v>9.2652011208832805E-2</c:v>
                </c:pt>
                <c:pt idx="1269">
                  <c:v>-9.3490138313693794E-2</c:v>
                </c:pt>
                <c:pt idx="1270">
                  <c:v>8.0228980039607503E-2</c:v>
                </c:pt>
                <c:pt idx="1271">
                  <c:v>-6.3507731630504799E-2</c:v>
                </c:pt>
                <c:pt idx="1272">
                  <c:v>0.10015670831566301</c:v>
                </c:pt>
                <c:pt idx="1273">
                  <c:v>-9.2009710747300105E-2</c:v>
                </c:pt>
                <c:pt idx="1274">
                  <c:v>8.02950720967225E-2</c:v>
                </c:pt>
                <c:pt idx="1275">
                  <c:v>-6.2649871402430807E-2</c:v>
                </c:pt>
                <c:pt idx="1276">
                  <c:v>7.8164684887421704E-2</c:v>
                </c:pt>
                <c:pt idx="1277">
                  <c:v>-0.11356739444528099</c:v>
                </c:pt>
                <c:pt idx="1278">
                  <c:v>-7.1986418998655405E-2</c:v>
                </c:pt>
                <c:pt idx="1279">
                  <c:v>7.4929226254283096E-2</c:v>
                </c:pt>
                <c:pt idx="1280">
                  <c:v>9.3917524049752593E-2</c:v>
                </c:pt>
                <c:pt idx="1281">
                  <c:v>8.3266131542626895E-2</c:v>
                </c:pt>
                <c:pt idx="1282">
                  <c:v>8.2983268588647699E-2</c:v>
                </c:pt>
                <c:pt idx="1283">
                  <c:v>7.7661055942990206E-2</c:v>
                </c:pt>
                <c:pt idx="1284">
                  <c:v>-9.2136876338468399E-2</c:v>
                </c:pt>
                <c:pt idx="1285">
                  <c:v>7.9113473787517402E-2</c:v>
                </c:pt>
                <c:pt idx="1286">
                  <c:v>-8.14781559473019E-2</c:v>
                </c:pt>
                <c:pt idx="1287">
                  <c:v>7.8695300527960296E-2</c:v>
                </c:pt>
                <c:pt idx="1288">
                  <c:v>-0.101373525068379</c:v>
                </c:pt>
                <c:pt idx="1289">
                  <c:v>8.1758546228552206E-2</c:v>
                </c:pt>
                <c:pt idx="1290">
                  <c:v>9.4263721410189599E-2</c:v>
                </c:pt>
                <c:pt idx="1291">
                  <c:v>-5.4333102338963303E-2</c:v>
                </c:pt>
                <c:pt idx="1292">
                  <c:v>-7.2901087725649696E-2</c:v>
                </c:pt>
                <c:pt idx="1293">
                  <c:v>-7.6769228483746704E-2</c:v>
                </c:pt>
                <c:pt idx="1294">
                  <c:v>0.117938600825088</c:v>
                </c:pt>
                <c:pt idx="1295">
                  <c:v>6.36557009960282E-2</c:v>
                </c:pt>
                <c:pt idx="1296">
                  <c:v>-0.115596539141283</c:v>
                </c:pt>
                <c:pt idx="1297">
                  <c:v>-7.9246673849571E-2</c:v>
                </c:pt>
                <c:pt idx="1298">
                  <c:v>8.9391200136343593E-2</c:v>
                </c:pt>
                <c:pt idx="1299">
                  <c:v>-8.6428315468716502E-2</c:v>
                </c:pt>
                <c:pt idx="1300">
                  <c:v>9.0690908368790693E-2</c:v>
                </c:pt>
                <c:pt idx="1301">
                  <c:v>8.8203762952512296E-2</c:v>
                </c:pt>
                <c:pt idx="1302">
                  <c:v>-0.101089817638959</c:v>
                </c:pt>
                <c:pt idx="1303">
                  <c:v>-7.0178215612713396E-2</c:v>
                </c:pt>
                <c:pt idx="1304">
                  <c:v>9.65190102666202E-2</c:v>
                </c:pt>
                <c:pt idx="1305">
                  <c:v>8.6826989565226997E-2</c:v>
                </c:pt>
                <c:pt idx="1306">
                  <c:v>8.2176550177428198E-2</c:v>
                </c:pt>
                <c:pt idx="1307">
                  <c:v>9.8710176071670902E-2</c:v>
                </c:pt>
                <c:pt idx="1308">
                  <c:v>-9.8981539080868194E-2</c:v>
                </c:pt>
                <c:pt idx="1309">
                  <c:v>9.2054395997482594E-2</c:v>
                </c:pt>
                <c:pt idx="1310">
                  <c:v>-0.128707351654857</c:v>
                </c:pt>
                <c:pt idx="1311">
                  <c:v>-0.104108450066095</c:v>
                </c:pt>
                <c:pt idx="1312">
                  <c:v>7.9021122157618903E-2</c:v>
                </c:pt>
                <c:pt idx="1313">
                  <c:v>0.148789526711543</c:v>
                </c:pt>
                <c:pt idx="1314">
                  <c:v>9.4954058553394893E-2</c:v>
                </c:pt>
                <c:pt idx="1315">
                  <c:v>-6.8956504192597495E-2</c:v>
                </c:pt>
                <c:pt idx="1316">
                  <c:v>9.9492318039781105E-2</c:v>
                </c:pt>
                <c:pt idx="1317">
                  <c:v>8.9008652298635096E-2</c:v>
                </c:pt>
                <c:pt idx="1318">
                  <c:v>-7.4131337386305104E-2</c:v>
                </c:pt>
                <c:pt idx="1319">
                  <c:v>-8.6364730600782202E-2</c:v>
                </c:pt>
                <c:pt idx="1320">
                  <c:v>-0.105862998298941</c:v>
                </c:pt>
                <c:pt idx="1321">
                  <c:v>-8.7994659350906904E-2</c:v>
                </c:pt>
                <c:pt idx="1322">
                  <c:v>-6.9935990077102494E-2</c:v>
                </c:pt>
                <c:pt idx="1323">
                  <c:v>-9.7318552882721204E-2</c:v>
                </c:pt>
                <c:pt idx="1324">
                  <c:v>-5.2714738644517999E-2</c:v>
                </c:pt>
                <c:pt idx="1325">
                  <c:v>-0.10080251031423899</c:v>
                </c:pt>
                <c:pt idx="1326">
                  <c:v>-9.4091637788755803E-2</c:v>
                </c:pt>
                <c:pt idx="1327">
                  <c:v>9.1999308763313595E-2</c:v>
                </c:pt>
                <c:pt idx="1328">
                  <c:v>-0.112793618935517</c:v>
                </c:pt>
                <c:pt idx="1329">
                  <c:v>-8.8753593029650704E-2</c:v>
                </c:pt>
                <c:pt idx="1330">
                  <c:v>9.14380876627469E-2</c:v>
                </c:pt>
                <c:pt idx="1331">
                  <c:v>6.7535639472021305E-2</c:v>
                </c:pt>
                <c:pt idx="1332">
                  <c:v>9.2467042694828902E-2</c:v>
                </c:pt>
                <c:pt idx="1333">
                  <c:v>-6.0158058673460302E-2</c:v>
                </c:pt>
                <c:pt idx="1334">
                  <c:v>-8.94934317050671E-2</c:v>
                </c:pt>
                <c:pt idx="1335">
                  <c:v>7.9707461945879202E-2</c:v>
                </c:pt>
                <c:pt idx="1336">
                  <c:v>7.8017465323390406E-2</c:v>
                </c:pt>
                <c:pt idx="1337">
                  <c:v>-6.2688762923123295E-2</c:v>
                </c:pt>
                <c:pt idx="1338">
                  <c:v>8.6709089204042106E-2</c:v>
                </c:pt>
                <c:pt idx="1339">
                  <c:v>9.32113778012095E-2</c:v>
                </c:pt>
                <c:pt idx="1340">
                  <c:v>0.105033779765502</c:v>
                </c:pt>
                <c:pt idx="1341">
                  <c:v>-5.4319008394206197E-2</c:v>
                </c:pt>
                <c:pt idx="1342">
                  <c:v>-9.0554704906165406E-2</c:v>
                </c:pt>
                <c:pt idx="1343">
                  <c:v>-5.7041871287427902E-2</c:v>
                </c:pt>
                <c:pt idx="1344">
                  <c:v>9.7639467961945406E-2</c:v>
                </c:pt>
                <c:pt idx="1345">
                  <c:v>8.3045011996239496E-2</c:v>
                </c:pt>
                <c:pt idx="1346">
                  <c:v>8.8269240628360598E-2</c:v>
                </c:pt>
                <c:pt idx="1347">
                  <c:v>-7.2462134326522196E-2</c:v>
                </c:pt>
                <c:pt idx="1348">
                  <c:v>-8.7197949942195097E-2</c:v>
                </c:pt>
                <c:pt idx="1349">
                  <c:v>9.1946770932762906E-2</c:v>
                </c:pt>
                <c:pt idx="1350">
                  <c:v>-8.3870323594101695E-2</c:v>
                </c:pt>
                <c:pt idx="1351">
                  <c:v>-8.1242342643192994E-2</c:v>
                </c:pt>
                <c:pt idx="1352">
                  <c:v>-9.5905411701946802E-2</c:v>
                </c:pt>
                <c:pt idx="1353">
                  <c:v>8.6448897232405494E-2</c:v>
                </c:pt>
                <c:pt idx="1354">
                  <c:v>-7.09359889194391E-2</c:v>
                </c:pt>
                <c:pt idx="1355">
                  <c:v>8.8242951345417306E-2</c:v>
                </c:pt>
                <c:pt idx="1356">
                  <c:v>8.5900758647839998E-2</c:v>
                </c:pt>
                <c:pt idx="1357">
                  <c:v>-7.4903157138268797E-2</c:v>
                </c:pt>
                <c:pt idx="1358">
                  <c:v>0.14018192899271401</c:v>
                </c:pt>
                <c:pt idx="1359">
                  <c:v>0.10538992861624701</c:v>
                </c:pt>
                <c:pt idx="1360">
                  <c:v>0.11162904505296201</c:v>
                </c:pt>
                <c:pt idx="1361">
                  <c:v>8.9906057804302997E-2</c:v>
                </c:pt>
                <c:pt idx="1362">
                  <c:v>8.8542152987761594E-2</c:v>
                </c:pt>
                <c:pt idx="1363">
                  <c:v>7.3967175679920102E-2</c:v>
                </c:pt>
                <c:pt idx="1364">
                  <c:v>-7.2414539348588797E-2</c:v>
                </c:pt>
                <c:pt idx="1365">
                  <c:v>9.8260331745185406E-2</c:v>
                </c:pt>
                <c:pt idx="1366">
                  <c:v>9.7395249460173194E-2</c:v>
                </c:pt>
                <c:pt idx="1367">
                  <c:v>-9.1155277294104498E-2</c:v>
                </c:pt>
                <c:pt idx="1368">
                  <c:v>9.3157129461463997E-2</c:v>
                </c:pt>
                <c:pt idx="1369">
                  <c:v>8.2576128941940302E-2</c:v>
                </c:pt>
                <c:pt idx="1370">
                  <c:v>-8.7905610483508603E-2</c:v>
                </c:pt>
                <c:pt idx="1371">
                  <c:v>-8.33835240420219E-2</c:v>
                </c:pt>
                <c:pt idx="1372">
                  <c:v>7.5372436867550394E-2</c:v>
                </c:pt>
                <c:pt idx="1373">
                  <c:v>-7.4276360176817199E-2</c:v>
                </c:pt>
                <c:pt idx="1374">
                  <c:v>-0.103863177615186</c:v>
                </c:pt>
                <c:pt idx="1375">
                  <c:v>9.6325247460906094E-2</c:v>
                </c:pt>
                <c:pt idx="1376">
                  <c:v>5.4075597612857497E-2</c:v>
                </c:pt>
                <c:pt idx="1377">
                  <c:v>0.106450222639663</c:v>
                </c:pt>
                <c:pt idx="1378">
                  <c:v>-9.0211388836054895E-2</c:v>
                </c:pt>
                <c:pt idx="1379">
                  <c:v>9.1834196250332401E-2</c:v>
                </c:pt>
                <c:pt idx="1380">
                  <c:v>-9.6583557487398899E-2</c:v>
                </c:pt>
                <c:pt idx="1381">
                  <c:v>-9.1833881620476204E-2</c:v>
                </c:pt>
                <c:pt idx="1382">
                  <c:v>4.6905985063434602E-2</c:v>
                </c:pt>
                <c:pt idx="1383">
                  <c:v>0.104183657010544</c:v>
                </c:pt>
                <c:pt idx="1384">
                  <c:v>8.7377828651846401E-2</c:v>
                </c:pt>
                <c:pt idx="1385">
                  <c:v>9.0417587191402304E-2</c:v>
                </c:pt>
                <c:pt idx="1386">
                  <c:v>-0.102746861384098</c:v>
                </c:pt>
                <c:pt idx="1387">
                  <c:v>9.1910202026778604E-2</c:v>
                </c:pt>
                <c:pt idx="1388">
                  <c:v>-7.0686751892711494E-2</c:v>
                </c:pt>
                <c:pt idx="1389">
                  <c:v>0.10167881158959</c:v>
                </c:pt>
                <c:pt idx="1390">
                  <c:v>-8.0176049006552105E-2</c:v>
                </c:pt>
                <c:pt idx="1391">
                  <c:v>0.103506094519557</c:v>
                </c:pt>
                <c:pt idx="1392">
                  <c:v>9.3521076917665799E-2</c:v>
                </c:pt>
                <c:pt idx="1393">
                  <c:v>0.116473346435386</c:v>
                </c:pt>
                <c:pt idx="1394">
                  <c:v>9.1446149453117298E-2</c:v>
                </c:pt>
                <c:pt idx="1395">
                  <c:v>7.2262864550590805E-2</c:v>
                </c:pt>
                <c:pt idx="1396">
                  <c:v>0.101594088806802</c:v>
                </c:pt>
                <c:pt idx="1397">
                  <c:v>-9.57321576952435E-2</c:v>
                </c:pt>
                <c:pt idx="1398">
                  <c:v>7.4931278580687599E-2</c:v>
                </c:pt>
                <c:pt idx="1399">
                  <c:v>9.9302257882734696E-2</c:v>
                </c:pt>
                <c:pt idx="1400">
                  <c:v>0.108038545207828</c:v>
                </c:pt>
                <c:pt idx="1401">
                  <c:v>0.13145506984674599</c:v>
                </c:pt>
                <c:pt idx="1402">
                  <c:v>0.107763417064897</c:v>
                </c:pt>
                <c:pt idx="1403">
                  <c:v>-0.11786720806423499</c:v>
                </c:pt>
                <c:pt idx="1404">
                  <c:v>9.0243866311160895E-2</c:v>
                </c:pt>
                <c:pt idx="1405">
                  <c:v>7.1038950939356499E-2</c:v>
                </c:pt>
                <c:pt idx="1406">
                  <c:v>-0.15433715126026801</c:v>
                </c:pt>
                <c:pt idx="1407">
                  <c:v>-0.102121508604748</c:v>
                </c:pt>
                <c:pt idx="1408">
                  <c:v>9.9504855985370594E-2</c:v>
                </c:pt>
                <c:pt idx="1409">
                  <c:v>5.10460400534977E-2</c:v>
                </c:pt>
                <c:pt idx="1410">
                  <c:v>-7.4002787040288398E-2</c:v>
                </c:pt>
                <c:pt idx="1411">
                  <c:v>-0.110587105752052</c:v>
                </c:pt>
                <c:pt idx="1412">
                  <c:v>8.7923159338487406E-2</c:v>
                </c:pt>
                <c:pt idx="1413">
                  <c:v>8.8683229505537101E-2</c:v>
                </c:pt>
                <c:pt idx="1414">
                  <c:v>9.2015356859188893E-2</c:v>
                </c:pt>
                <c:pt idx="1415">
                  <c:v>0.124322880705936</c:v>
                </c:pt>
                <c:pt idx="1416">
                  <c:v>-0.108387070420485</c:v>
                </c:pt>
                <c:pt idx="1417">
                  <c:v>9.4000021360348004E-2</c:v>
                </c:pt>
                <c:pt idx="1418">
                  <c:v>0.105494270535017</c:v>
                </c:pt>
                <c:pt idx="1419">
                  <c:v>-7.2177697055717097E-2</c:v>
                </c:pt>
                <c:pt idx="1420">
                  <c:v>8.4348477231012797E-2</c:v>
                </c:pt>
                <c:pt idx="1421">
                  <c:v>0.14535238034915399</c:v>
                </c:pt>
                <c:pt idx="1422">
                  <c:v>8.8745019816686393E-2</c:v>
                </c:pt>
                <c:pt idx="1423">
                  <c:v>0.103580686562684</c:v>
                </c:pt>
                <c:pt idx="1424">
                  <c:v>9.5066255547295003E-2</c:v>
                </c:pt>
                <c:pt idx="1425">
                  <c:v>-9.4228523232451206E-2</c:v>
                </c:pt>
                <c:pt idx="1426">
                  <c:v>-9.03727666845065E-2</c:v>
                </c:pt>
                <c:pt idx="1427">
                  <c:v>-8.8359645481799601E-2</c:v>
                </c:pt>
                <c:pt idx="1428">
                  <c:v>9.2169427110376304E-2</c:v>
                </c:pt>
                <c:pt idx="1429">
                  <c:v>-9.4493662881288298E-2</c:v>
                </c:pt>
                <c:pt idx="1430">
                  <c:v>0.10737970668484</c:v>
                </c:pt>
                <c:pt idx="1431">
                  <c:v>0.113608910130351</c:v>
                </c:pt>
                <c:pt idx="1432">
                  <c:v>-9.11294338509437E-2</c:v>
                </c:pt>
                <c:pt idx="1433">
                  <c:v>-9.1105644344468106E-2</c:v>
                </c:pt>
                <c:pt idx="1434">
                  <c:v>0.115234890897147</c:v>
                </c:pt>
                <c:pt idx="1435">
                  <c:v>8.2695925856827501E-2</c:v>
                </c:pt>
                <c:pt idx="1436">
                  <c:v>0.111098543362707</c:v>
                </c:pt>
                <c:pt idx="1437">
                  <c:v>-8.5770353995447302E-2</c:v>
                </c:pt>
                <c:pt idx="1438">
                  <c:v>0.10429270310688001</c:v>
                </c:pt>
                <c:pt idx="1439">
                  <c:v>0.11731254128577</c:v>
                </c:pt>
                <c:pt idx="1440">
                  <c:v>0.103354702909444</c:v>
                </c:pt>
                <c:pt idx="1441">
                  <c:v>0.103474433803782</c:v>
                </c:pt>
                <c:pt idx="1442">
                  <c:v>0.103118553552363</c:v>
                </c:pt>
                <c:pt idx="1443">
                  <c:v>-7.1616323009103602E-2</c:v>
                </c:pt>
                <c:pt idx="1444">
                  <c:v>-9.3235484222338003E-2</c:v>
                </c:pt>
                <c:pt idx="1445">
                  <c:v>-0.11524737367660901</c:v>
                </c:pt>
                <c:pt idx="1446">
                  <c:v>8.5141508383182199E-2</c:v>
                </c:pt>
                <c:pt idx="1447">
                  <c:v>9.8633588057132404E-2</c:v>
                </c:pt>
                <c:pt idx="1448">
                  <c:v>-0.14063476847392101</c:v>
                </c:pt>
                <c:pt idx="1449">
                  <c:v>9.8763883825317103E-2</c:v>
                </c:pt>
                <c:pt idx="1450">
                  <c:v>0.10590809025917999</c:v>
                </c:pt>
                <c:pt idx="1451">
                  <c:v>0.109223110185733</c:v>
                </c:pt>
                <c:pt idx="1452">
                  <c:v>-8.1689951693041593E-2</c:v>
                </c:pt>
                <c:pt idx="1453">
                  <c:v>-0.11440617756267001</c:v>
                </c:pt>
                <c:pt idx="1454">
                  <c:v>0.16450420448827299</c:v>
                </c:pt>
                <c:pt idx="1455">
                  <c:v>0.124571903268703</c:v>
                </c:pt>
                <c:pt idx="1456">
                  <c:v>-8.6026495088959307E-2</c:v>
                </c:pt>
                <c:pt idx="1457">
                  <c:v>0.116425424146451</c:v>
                </c:pt>
                <c:pt idx="1458">
                  <c:v>0.135064993009651</c:v>
                </c:pt>
                <c:pt idx="1459">
                  <c:v>8.9122517701536494E-2</c:v>
                </c:pt>
                <c:pt idx="1460">
                  <c:v>0.100702177487169</c:v>
                </c:pt>
                <c:pt idx="1461">
                  <c:v>-9.5854964819098706E-2</c:v>
                </c:pt>
                <c:pt idx="1462">
                  <c:v>7.6482544850347695E-2</c:v>
                </c:pt>
                <c:pt idx="1463">
                  <c:v>0.105343548596899</c:v>
                </c:pt>
                <c:pt idx="1464">
                  <c:v>0.107331416026049</c:v>
                </c:pt>
                <c:pt idx="1465">
                  <c:v>-8.4294439751349301E-2</c:v>
                </c:pt>
                <c:pt idx="1466">
                  <c:v>9.2117885171560193E-2</c:v>
                </c:pt>
                <c:pt idx="1467">
                  <c:v>9.4777910513923702E-2</c:v>
                </c:pt>
                <c:pt idx="1468">
                  <c:v>0.11040209133701299</c:v>
                </c:pt>
                <c:pt idx="1469">
                  <c:v>0.10406276911369899</c:v>
                </c:pt>
                <c:pt idx="1470">
                  <c:v>-8.6598296823697796E-2</c:v>
                </c:pt>
                <c:pt idx="1471">
                  <c:v>-8.6059191143977198E-2</c:v>
                </c:pt>
                <c:pt idx="1472">
                  <c:v>0.114919599066413</c:v>
                </c:pt>
                <c:pt idx="1473">
                  <c:v>-0.112905678876477</c:v>
                </c:pt>
                <c:pt idx="1474">
                  <c:v>9.0512833555412203E-2</c:v>
                </c:pt>
                <c:pt idx="1475">
                  <c:v>-0.110340889912177</c:v>
                </c:pt>
                <c:pt idx="1476">
                  <c:v>7.4961992140856401E-2</c:v>
                </c:pt>
                <c:pt idx="1477">
                  <c:v>9.0216246648479506E-2</c:v>
                </c:pt>
                <c:pt idx="1478">
                  <c:v>-8.4926288929928401E-2</c:v>
                </c:pt>
                <c:pt idx="1479">
                  <c:v>-9.4162734630800701E-2</c:v>
                </c:pt>
                <c:pt idx="1480">
                  <c:v>0.124042017245165</c:v>
                </c:pt>
                <c:pt idx="1481">
                  <c:v>-7.3285946924786002E-2</c:v>
                </c:pt>
                <c:pt idx="1482">
                  <c:v>0.110620828115086</c:v>
                </c:pt>
                <c:pt idx="1483">
                  <c:v>8.9722324100641002E-2</c:v>
                </c:pt>
                <c:pt idx="1484">
                  <c:v>-0.103019888523864</c:v>
                </c:pt>
                <c:pt idx="1485">
                  <c:v>9.4591794190020395E-2</c:v>
                </c:pt>
                <c:pt idx="1486">
                  <c:v>0.11076117688590401</c:v>
                </c:pt>
                <c:pt idx="1487">
                  <c:v>-8.6282228850384293E-2</c:v>
                </c:pt>
                <c:pt idx="1488">
                  <c:v>0.107021354129284</c:v>
                </c:pt>
                <c:pt idx="1489">
                  <c:v>0.107844433320804</c:v>
                </c:pt>
                <c:pt idx="1490">
                  <c:v>-8.4839925794512203E-2</c:v>
                </c:pt>
                <c:pt idx="1491">
                  <c:v>0.12138090851816</c:v>
                </c:pt>
                <c:pt idx="1492">
                  <c:v>0.113718100803195</c:v>
                </c:pt>
                <c:pt idx="1493">
                  <c:v>0.108422810989449</c:v>
                </c:pt>
                <c:pt idx="1494">
                  <c:v>9.1642827041705593E-2</c:v>
                </c:pt>
                <c:pt idx="1495">
                  <c:v>0.110640893352819</c:v>
                </c:pt>
                <c:pt idx="1496">
                  <c:v>9.3067723783216302E-2</c:v>
                </c:pt>
                <c:pt idx="1497">
                  <c:v>9.0312275108240497E-2</c:v>
                </c:pt>
                <c:pt idx="1498">
                  <c:v>0.11491911518404201</c:v>
                </c:pt>
                <c:pt idx="1499">
                  <c:v>-0.10822430654838699</c:v>
                </c:pt>
                <c:pt idx="1500">
                  <c:v>0.12020499891215</c:v>
                </c:pt>
                <c:pt idx="1501">
                  <c:v>9.9061207999855697E-2</c:v>
                </c:pt>
                <c:pt idx="1502">
                  <c:v>-9.8380593006199502E-2</c:v>
                </c:pt>
                <c:pt idx="1503">
                  <c:v>-0.11534067928012801</c:v>
                </c:pt>
                <c:pt idx="1504">
                  <c:v>-0.11008839762313399</c:v>
                </c:pt>
                <c:pt idx="1505">
                  <c:v>-0.102806056519199</c:v>
                </c:pt>
                <c:pt idx="1506">
                  <c:v>-9.5920427214940998E-2</c:v>
                </c:pt>
                <c:pt idx="1507">
                  <c:v>0.19015686587282099</c:v>
                </c:pt>
                <c:pt idx="1508">
                  <c:v>0.115521701450124</c:v>
                </c:pt>
                <c:pt idx="1509">
                  <c:v>9.9777478376632103E-2</c:v>
                </c:pt>
                <c:pt idx="1510">
                  <c:v>0.103120772745476</c:v>
                </c:pt>
                <c:pt idx="1511">
                  <c:v>-0.12687804878117401</c:v>
                </c:pt>
                <c:pt idx="1512">
                  <c:v>-0.100966303809637</c:v>
                </c:pt>
                <c:pt idx="1513">
                  <c:v>9.1893896931248595E-2</c:v>
                </c:pt>
                <c:pt idx="1514">
                  <c:v>-9.3203084426829397E-2</c:v>
                </c:pt>
                <c:pt idx="1515">
                  <c:v>0.13330370372557199</c:v>
                </c:pt>
                <c:pt idx="1516">
                  <c:v>-9.6611553397882605E-2</c:v>
                </c:pt>
                <c:pt idx="1517">
                  <c:v>-8.41831786987777E-2</c:v>
                </c:pt>
                <c:pt idx="1518">
                  <c:v>0.13334128309968399</c:v>
                </c:pt>
                <c:pt idx="1519">
                  <c:v>9.89099735553335E-2</c:v>
                </c:pt>
                <c:pt idx="1520">
                  <c:v>0.150988931254773</c:v>
                </c:pt>
                <c:pt idx="1521">
                  <c:v>-0.180509217709625</c:v>
                </c:pt>
                <c:pt idx="1522">
                  <c:v>9.9154097875757394E-2</c:v>
                </c:pt>
                <c:pt idx="1523">
                  <c:v>0.113168908800338</c:v>
                </c:pt>
                <c:pt idx="1524">
                  <c:v>0.100539087208325</c:v>
                </c:pt>
                <c:pt idx="1525">
                  <c:v>0.104403236847691</c:v>
                </c:pt>
                <c:pt idx="1526">
                  <c:v>8.6143990086350097E-2</c:v>
                </c:pt>
                <c:pt idx="1527">
                  <c:v>-8.6667870391880203E-2</c:v>
                </c:pt>
                <c:pt idx="1528">
                  <c:v>0.114631869954784</c:v>
                </c:pt>
                <c:pt idx="1529">
                  <c:v>0.105796014336318</c:v>
                </c:pt>
                <c:pt idx="1530">
                  <c:v>0.10646350679224501</c:v>
                </c:pt>
                <c:pt idx="1531">
                  <c:v>9.8894642830444801E-2</c:v>
                </c:pt>
                <c:pt idx="1532">
                  <c:v>-9.0683066002720802E-2</c:v>
                </c:pt>
                <c:pt idx="1533">
                  <c:v>-5.8058617725765198E-2</c:v>
                </c:pt>
                <c:pt idx="1534">
                  <c:v>-0.104205358462879</c:v>
                </c:pt>
                <c:pt idx="1535">
                  <c:v>0.110222618906353</c:v>
                </c:pt>
                <c:pt idx="1536">
                  <c:v>-7.5599678431964606E-2</c:v>
                </c:pt>
                <c:pt idx="1537">
                  <c:v>0.123112553520281</c:v>
                </c:pt>
                <c:pt idx="1538">
                  <c:v>0.12926560852003899</c:v>
                </c:pt>
                <c:pt idx="1539">
                  <c:v>0.167288184975385</c:v>
                </c:pt>
                <c:pt idx="1540">
                  <c:v>0.16055823843361799</c:v>
                </c:pt>
                <c:pt idx="1541">
                  <c:v>-0.114564399701689</c:v>
                </c:pt>
                <c:pt idx="1542">
                  <c:v>-0.102327138231703</c:v>
                </c:pt>
                <c:pt idx="1543">
                  <c:v>-9.3960231335093902E-2</c:v>
                </c:pt>
                <c:pt idx="1544">
                  <c:v>9.3261240353867E-2</c:v>
                </c:pt>
                <c:pt idx="1545">
                  <c:v>0.13512710120343399</c:v>
                </c:pt>
                <c:pt idx="1546">
                  <c:v>-9.7631756071175094E-2</c:v>
                </c:pt>
                <c:pt idx="1547">
                  <c:v>9.1184188492048401E-2</c:v>
                </c:pt>
                <c:pt idx="1548">
                  <c:v>9.5183380338119405E-2</c:v>
                </c:pt>
                <c:pt idx="1549">
                  <c:v>0.10492601404551</c:v>
                </c:pt>
                <c:pt idx="1550">
                  <c:v>-5.59702616619955E-2</c:v>
                </c:pt>
                <c:pt idx="1551">
                  <c:v>0.10162916121734999</c:v>
                </c:pt>
                <c:pt idx="1552">
                  <c:v>0.12750972706288599</c:v>
                </c:pt>
                <c:pt idx="1553">
                  <c:v>0.112943851179751</c:v>
                </c:pt>
                <c:pt idx="1554">
                  <c:v>-9.2784965370741004E-2</c:v>
                </c:pt>
                <c:pt idx="1555">
                  <c:v>0.130972693103313</c:v>
                </c:pt>
                <c:pt idx="1556">
                  <c:v>0.113201020940995</c:v>
                </c:pt>
                <c:pt idx="1557">
                  <c:v>0.150752184413321</c:v>
                </c:pt>
                <c:pt idx="1558">
                  <c:v>0.12341825193799701</c:v>
                </c:pt>
                <c:pt idx="1559">
                  <c:v>-0.14554532871352799</c:v>
                </c:pt>
                <c:pt idx="1560">
                  <c:v>0.123098388701553</c:v>
                </c:pt>
                <c:pt idx="1561">
                  <c:v>0.11457674591032101</c:v>
                </c:pt>
                <c:pt idx="1562">
                  <c:v>-0.111289625082098</c:v>
                </c:pt>
                <c:pt idx="1563">
                  <c:v>-0.123535326780982</c:v>
                </c:pt>
                <c:pt idx="1564">
                  <c:v>0.180886740744788</c:v>
                </c:pt>
                <c:pt idx="1565">
                  <c:v>0.119629612648705</c:v>
                </c:pt>
                <c:pt idx="1566">
                  <c:v>8.7496896980440303E-2</c:v>
                </c:pt>
                <c:pt idx="1567">
                  <c:v>0.118816453928541</c:v>
                </c:pt>
                <c:pt idx="1568">
                  <c:v>-0.111846114771685</c:v>
                </c:pt>
                <c:pt idx="1569">
                  <c:v>0.144401433149939</c:v>
                </c:pt>
                <c:pt idx="1570">
                  <c:v>-0.121454324845212</c:v>
                </c:pt>
                <c:pt idx="1571">
                  <c:v>0.112850892844998</c:v>
                </c:pt>
                <c:pt idx="1572">
                  <c:v>0.10649404164015799</c:v>
                </c:pt>
                <c:pt idx="1573">
                  <c:v>0.12950849796181799</c:v>
                </c:pt>
                <c:pt idx="1574">
                  <c:v>0.121827199968585</c:v>
                </c:pt>
                <c:pt idx="1575">
                  <c:v>8.4454860837282694E-2</c:v>
                </c:pt>
                <c:pt idx="1576">
                  <c:v>0.104988358359937</c:v>
                </c:pt>
                <c:pt idx="1577">
                  <c:v>-0.11682648376553501</c:v>
                </c:pt>
                <c:pt idx="1578">
                  <c:v>-9.4523925485802504E-2</c:v>
                </c:pt>
                <c:pt idx="1579">
                  <c:v>-0.103293798850464</c:v>
                </c:pt>
                <c:pt idx="1580">
                  <c:v>-0.12586402156458701</c:v>
                </c:pt>
                <c:pt idx="1581">
                  <c:v>0.124153146393324</c:v>
                </c:pt>
                <c:pt idx="1582">
                  <c:v>0.114490614055947</c:v>
                </c:pt>
                <c:pt idx="1583">
                  <c:v>-9.7189248441607798E-2</c:v>
                </c:pt>
                <c:pt idx="1584">
                  <c:v>0.108650805780207</c:v>
                </c:pt>
                <c:pt idx="1585">
                  <c:v>0.12610909165537601</c:v>
                </c:pt>
                <c:pt idx="1586">
                  <c:v>0.110020262732087</c:v>
                </c:pt>
                <c:pt idx="1587">
                  <c:v>-0.120102993740323</c:v>
                </c:pt>
                <c:pt idx="1588">
                  <c:v>-0.104729787400867</c:v>
                </c:pt>
                <c:pt idx="1589">
                  <c:v>-7.6772747396125302E-2</c:v>
                </c:pt>
                <c:pt idx="1590">
                  <c:v>0.124413736243517</c:v>
                </c:pt>
                <c:pt idx="1591">
                  <c:v>-0.109894773672617</c:v>
                </c:pt>
                <c:pt idx="1592">
                  <c:v>9.0066634314567601E-2</c:v>
                </c:pt>
                <c:pt idx="1593">
                  <c:v>-0.123425686454314</c:v>
                </c:pt>
                <c:pt idx="1594">
                  <c:v>0.104837284642121</c:v>
                </c:pt>
                <c:pt idx="1595">
                  <c:v>0.110431759403923</c:v>
                </c:pt>
                <c:pt idx="1596">
                  <c:v>-9.75416499559488E-2</c:v>
                </c:pt>
                <c:pt idx="1597">
                  <c:v>-0.10998604684714</c:v>
                </c:pt>
                <c:pt idx="1598">
                  <c:v>0.11404524506347501</c:v>
                </c:pt>
                <c:pt idx="1599">
                  <c:v>0.11790404182613499</c:v>
                </c:pt>
                <c:pt idx="1600">
                  <c:v>-0.10744006701622601</c:v>
                </c:pt>
                <c:pt idx="1601">
                  <c:v>9.8612264159996396E-2</c:v>
                </c:pt>
                <c:pt idx="1602">
                  <c:v>0.11426844953568099</c:v>
                </c:pt>
                <c:pt idx="1603">
                  <c:v>0.113043153326467</c:v>
                </c:pt>
                <c:pt idx="1604">
                  <c:v>-7.0200812593240403E-2</c:v>
                </c:pt>
                <c:pt idx="1605">
                  <c:v>-9.2932397538248196E-2</c:v>
                </c:pt>
                <c:pt idx="1606">
                  <c:v>0.131299506375923</c:v>
                </c:pt>
                <c:pt idx="1607">
                  <c:v>0.10291316746552499</c:v>
                </c:pt>
                <c:pt idx="1608">
                  <c:v>-0.114190441191068</c:v>
                </c:pt>
                <c:pt idx="1609">
                  <c:v>0.109630438755842</c:v>
                </c:pt>
                <c:pt idx="1610">
                  <c:v>0.12508307720332301</c:v>
                </c:pt>
                <c:pt idx="1611">
                  <c:v>0.106661093036751</c:v>
                </c:pt>
                <c:pt idx="1612">
                  <c:v>-0.10989493769636199</c:v>
                </c:pt>
                <c:pt idx="1613">
                  <c:v>-0.12948943258321099</c:v>
                </c:pt>
                <c:pt idx="1614">
                  <c:v>0.114902062189442</c:v>
                </c:pt>
                <c:pt idx="1615">
                  <c:v>0.123021932791042</c:v>
                </c:pt>
                <c:pt idx="1616">
                  <c:v>-9.5076201658951406E-2</c:v>
                </c:pt>
                <c:pt idx="1617">
                  <c:v>0.12739238369209399</c:v>
                </c:pt>
                <c:pt idx="1618">
                  <c:v>0.10396760262333</c:v>
                </c:pt>
                <c:pt idx="1619">
                  <c:v>-8.7103126755517304E-2</c:v>
                </c:pt>
                <c:pt idx="1620">
                  <c:v>-0.138947221953549</c:v>
                </c:pt>
                <c:pt idx="1621">
                  <c:v>-0.121676425412239</c:v>
                </c:pt>
                <c:pt idx="1622">
                  <c:v>-6.9158081950260603E-2</c:v>
                </c:pt>
                <c:pt idx="1623">
                  <c:v>0.119542685658654</c:v>
                </c:pt>
                <c:pt idx="1624">
                  <c:v>0.102599768922152</c:v>
                </c:pt>
                <c:pt idx="1625">
                  <c:v>0.105437191007169</c:v>
                </c:pt>
                <c:pt idx="1626">
                  <c:v>-0.174143683018321</c:v>
                </c:pt>
                <c:pt idx="1627">
                  <c:v>0.103796693567607</c:v>
                </c:pt>
                <c:pt idx="1628">
                  <c:v>-9.6568801318872702E-2</c:v>
                </c:pt>
                <c:pt idx="1629">
                  <c:v>0.116687661938294</c:v>
                </c:pt>
                <c:pt idx="1630">
                  <c:v>-0.107682893648158</c:v>
                </c:pt>
                <c:pt idx="1631">
                  <c:v>0.111149798957493</c:v>
                </c:pt>
                <c:pt idx="1632">
                  <c:v>-0.110797829758625</c:v>
                </c:pt>
                <c:pt idx="1633">
                  <c:v>0.11674997542804</c:v>
                </c:pt>
                <c:pt idx="1634">
                  <c:v>-9.2344096008939905E-2</c:v>
                </c:pt>
                <c:pt idx="1635">
                  <c:v>0.130842550063762</c:v>
                </c:pt>
                <c:pt idx="1636">
                  <c:v>-0.16014945433178401</c:v>
                </c:pt>
                <c:pt idx="1637">
                  <c:v>-0.122384104552407</c:v>
                </c:pt>
                <c:pt idx="1638">
                  <c:v>-9.6138591036828799E-2</c:v>
                </c:pt>
                <c:pt idx="1639">
                  <c:v>-0.10813680672017199</c:v>
                </c:pt>
                <c:pt idx="1640">
                  <c:v>0.120285395348651</c:v>
                </c:pt>
                <c:pt idx="1641">
                  <c:v>0.141573338144317</c:v>
                </c:pt>
                <c:pt idx="1642">
                  <c:v>0.122529460639728</c:v>
                </c:pt>
                <c:pt idx="1643">
                  <c:v>-0.10230410233897</c:v>
                </c:pt>
                <c:pt idx="1644">
                  <c:v>-9.7969734430543007E-2</c:v>
                </c:pt>
                <c:pt idx="1645">
                  <c:v>0.13771560796146201</c:v>
                </c:pt>
                <c:pt idx="1646">
                  <c:v>9.6183086368136203E-2</c:v>
                </c:pt>
                <c:pt idx="1647">
                  <c:v>0.12877884578252199</c:v>
                </c:pt>
                <c:pt idx="1648">
                  <c:v>0.11590869258637899</c:v>
                </c:pt>
                <c:pt idx="1649">
                  <c:v>0.11523771062593401</c:v>
                </c:pt>
                <c:pt idx="1650">
                  <c:v>9.63157838334259E-2</c:v>
                </c:pt>
                <c:pt idx="1651">
                  <c:v>-0.107206018829318</c:v>
                </c:pt>
                <c:pt idx="1652">
                  <c:v>0.11084784972439</c:v>
                </c:pt>
                <c:pt idx="1653">
                  <c:v>-0.10132255874698901</c:v>
                </c:pt>
                <c:pt idx="1654">
                  <c:v>0.124221756452493</c:v>
                </c:pt>
                <c:pt idx="1655">
                  <c:v>0.13016926575676299</c:v>
                </c:pt>
                <c:pt idx="1656">
                  <c:v>0.11025911765152301</c:v>
                </c:pt>
                <c:pt idx="1657">
                  <c:v>0.14299478265523799</c:v>
                </c:pt>
                <c:pt idx="1658">
                  <c:v>0.126452550756434</c:v>
                </c:pt>
                <c:pt idx="1659">
                  <c:v>-0.136258556889715</c:v>
                </c:pt>
                <c:pt idx="1660">
                  <c:v>-0.12503147088400801</c:v>
                </c:pt>
                <c:pt idx="1661">
                  <c:v>-0.107733947193036</c:v>
                </c:pt>
                <c:pt idx="1662">
                  <c:v>-0.10773402117439899</c:v>
                </c:pt>
                <c:pt idx="1663">
                  <c:v>-0.116812742287921</c:v>
                </c:pt>
                <c:pt idx="1664">
                  <c:v>-0.125447126651726</c:v>
                </c:pt>
                <c:pt idx="1665">
                  <c:v>0.126965442379845</c:v>
                </c:pt>
                <c:pt idx="1666">
                  <c:v>-0.12245726884463901</c:v>
                </c:pt>
                <c:pt idx="1667">
                  <c:v>-0.129860236442843</c:v>
                </c:pt>
                <c:pt idx="1668">
                  <c:v>-7.6262575475413305E-2</c:v>
                </c:pt>
                <c:pt idx="1669">
                  <c:v>0.115930984697907</c:v>
                </c:pt>
                <c:pt idx="1670">
                  <c:v>0.121720394063419</c:v>
                </c:pt>
                <c:pt idx="1671">
                  <c:v>0.11189042418695699</c:v>
                </c:pt>
                <c:pt idx="1672">
                  <c:v>0.10149641523455399</c:v>
                </c:pt>
                <c:pt idx="1673">
                  <c:v>-0.11360668793138599</c:v>
                </c:pt>
                <c:pt idx="1674">
                  <c:v>0.119724388301333</c:v>
                </c:pt>
                <c:pt idx="1675">
                  <c:v>0.21337560734592001</c:v>
                </c:pt>
                <c:pt idx="1676">
                  <c:v>-8.8828767841614906E-2</c:v>
                </c:pt>
                <c:pt idx="1677">
                  <c:v>0.129647683263867</c:v>
                </c:pt>
                <c:pt idx="1678">
                  <c:v>-9.57020317513851E-2</c:v>
                </c:pt>
                <c:pt idx="1679">
                  <c:v>0.13354848007661299</c:v>
                </c:pt>
                <c:pt idx="1680">
                  <c:v>-5.73833571597736E-2</c:v>
                </c:pt>
                <c:pt idx="1681">
                  <c:v>-9.6422712249047096E-2</c:v>
                </c:pt>
                <c:pt idx="1682">
                  <c:v>0.124328465217483</c:v>
                </c:pt>
                <c:pt idx="1683">
                  <c:v>0.133687489384609</c:v>
                </c:pt>
                <c:pt idx="1684">
                  <c:v>-0.123800525673315</c:v>
                </c:pt>
                <c:pt idx="1685">
                  <c:v>0.119002401445903</c:v>
                </c:pt>
                <c:pt idx="1686">
                  <c:v>-7.1923704069545E-2</c:v>
                </c:pt>
                <c:pt idx="1687">
                  <c:v>0.108392062643054</c:v>
                </c:pt>
                <c:pt idx="1688">
                  <c:v>0.12725003161190299</c:v>
                </c:pt>
                <c:pt idx="1689">
                  <c:v>0.116774113104401</c:v>
                </c:pt>
                <c:pt idx="1690">
                  <c:v>-0.104070076150669</c:v>
                </c:pt>
                <c:pt idx="1691">
                  <c:v>0.11133999961446001</c:v>
                </c:pt>
                <c:pt idx="1692">
                  <c:v>-0.123421970844034</c:v>
                </c:pt>
                <c:pt idx="1693">
                  <c:v>0.120633454959186</c:v>
                </c:pt>
                <c:pt idx="1694">
                  <c:v>0.15048165263980001</c:v>
                </c:pt>
                <c:pt idx="1695">
                  <c:v>-0.11594865720090999</c:v>
                </c:pt>
                <c:pt idx="1696">
                  <c:v>8.6222609480934895E-2</c:v>
                </c:pt>
                <c:pt idx="1697">
                  <c:v>0.133459105373751</c:v>
                </c:pt>
                <c:pt idx="1698">
                  <c:v>8.8905491557259506E-2</c:v>
                </c:pt>
                <c:pt idx="1699">
                  <c:v>0.12929357466525601</c:v>
                </c:pt>
                <c:pt idx="1700">
                  <c:v>-0.122858084436874</c:v>
                </c:pt>
                <c:pt idx="1701">
                  <c:v>-9.7391192254521003E-2</c:v>
                </c:pt>
                <c:pt idx="1702">
                  <c:v>0.13154224279736701</c:v>
                </c:pt>
                <c:pt idx="1703">
                  <c:v>0.109633037614878</c:v>
                </c:pt>
                <c:pt idx="1704">
                  <c:v>0.106852337760311</c:v>
                </c:pt>
                <c:pt idx="1705">
                  <c:v>0.14151532563976099</c:v>
                </c:pt>
                <c:pt idx="1706">
                  <c:v>0.121392049135679</c:v>
                </c:pt>
                <c:pt idx="1707">
                  <c:v>0.124269965434499</c:v>
                </c:pt>
                <c:pt idx="1708">
                  <c:v>0.113917944482055</c:v>
                </c:pt>
                <c:pt idx="1709">
                  <c:v>-5.4330107394976498E-2</c:v>
                </c:pt>
                <c:pt idx="1710">
                  <c:v>0.12543414222219201</c:v>
                </c:pt>
                <c:pt idx="1711">
                  <c:v>0.14436121766937199</c:v>
                </c:pt>
                <c:pt idx="1712">
                  <c:v>0.11234969758966</c:v>
                </c:pt>
                <c:pt idx="1713">
                  <c:v>-0.108124879477937</c:v>
                </c:pt>
                <c:pt idx="1714">
                  <c:v>0.10635305688881801</c:v>
                </c:pt>
                <c:pt idx="1715">
                  <c:v>-0.121546874564905</c:v>
                </c:pt>
                <c:pt idx="1716">
                  <c:v>-7.8172401667140998E-2</c:v>
                </c:pt>
                <c:pt idx="1717">
                  <c:v>0.118877723307578</c:v>
                </c:pt>
                <c:pt idx="1718">
                  <c:v>-0.15561025521285801</c:v>
                </c:pt>
                <c:pt idx="1719">
                  <c:v>-0.11861239741341301</c:v>
                </c:pt>
                <c:pt idx="1720">
                  <c:v>0.120413924681085</c:v>
                </c:pt>
                <c:pt idx="1721">
                  <c:v>0.117324369734402</c:v>
                </c:pt>
                <c:pt idx="1722">
                  <c:v>0.16829008641426199</c:v>
                </c:pt>
                <c:pt idx="1723">
                  <c:v>-0.107616264254473</c:v>
                </c:pt>
                <c:pt idx="1724">
                  <c:v>0.1272341317773</c:v>
                </c:pt>
                <c:pt idx="1725">
                  <c:v>0.113559875637237</c:v>
                </c:pt>
                <c:pt idx="1726">
                  <c:v>-0.125401840854101</c:v>
                </c:pt>
                <c:pt idx="1727">
                  <c:v>-0.130431318201712</c:v>
                </c:pt>
                <c:pt idx="1728">
                  <c:v>0.11494234430457299</c:v>
                </c:pt>
                <c:pt idx="1729">
                  <c:v>-0.111482767602626</c:v>
                </c:pt>
                <c:pt idx="1730">
                  <c:v>-0.110717889774437</c:v>
                </c:pt>
                <c:pt idx="1731">
                  <c:v>-0.123102990457625</c:v>
                </c:pt>
                <c:pt idx="1732">
                  <c:v>0.13899989153775699</c:v>
                </c:pt>
                <c:pt idx="1733">
                  <c:v>-0.11636111273668399</c:v>
                </c:pt>
                <c:pt idx="1734">
                  <c:v>0.112875610558179</c:v>
                </c:pt>
                <c:pt idx="1735">
                  <c:v>0.14192418173525601</c:v>
                </c:pt>
                <c:pt idx="1736">
                  <c:v>-0.103460284601924</c:v>
                </c:pt>
                <c:pt idx="1737">
                  <c:v>0.11306687670906</c:v>
                </c:pt>
                <c:pt idx="1738">
                  <c:v>-7.4747190232112098E-2</c:v>
                </c:pt>
                <c:pt idx="1739">
                  <c:v>0.129592477862329</c:v>
                </c:pt>
                <c:pt idx="1740">
                  <c:v>0.14417176057661901</c:v>
                </c:pt>
                <c:pt idx="1741">
                  <c:v>0.1103072049272</c:v>
                </c:pt>
                <c:pt idx="1742">
                  <c:v>0.134175628806075</c:v>
                </c:pt>
                <c:pt idx="1743">
                  <c:v>-9.6257347370603305E-2</c:v>
                </c:pt>
                <c:pt idx="1744">
                  <c:v>-0.126305795038506</c:v>
                </c:pt>
                <c:pt idx="1745">
                  <c:v>-0.14129462963008099</c:v>
                </c:pt>
                <c:pt idx="1746">
                  <c:v>0.13991205268766899</c:v>
                </c:pt>
                <c:pt idx="1747">
                  <c:v>-0.11368309984510599</c:v>
                </c:pt>
                <c:pt idx="1748">
                  <c:v>0.12669143333312</c:v>
                </c:pt>
                <c:pt idx="1749">
                  <c:v>0.12932340433884701</c:v>
                </c:pt>
                <c:pt idx="1750">
                  <c:v>-0.128609427835886</c:v>
                </c:pt>
                <c:pt idx="1751">
                  <c:v>0.12892694095687701</c:v>
                </c:pt>
                <c:pt idx="1752">
                  <c:v>0.14795189630493399</c:v>
                </c:pt>
                <c:pt idx="1753">
                  <c:v>0.12116278814289699</c:v>
                </c:pt>
                <c:pt idx="1754">
                  <c:v>0.14142982222147599</c:v>
                </c:pt>
                <c:pt idx="1755">
                  <c:v>-0.12838360843962601</c:v>
                </c:pt>
                <c:pt idx="1756">
                  <c:v>-0.11165640465044301</c:v>
                </c:pt>
                <c:pt idx="1757">
                  <c:v>0.17025869886575001</c:v>
                </c:pt>
                <c:pt idx="1758">
                  <c:v>-0.14012050373930299</c:v>
                </c:pt>
                <c:pt idx="1759">
                  <c:v>0.17318452834037101</c:v>
                </c:pt>
                <c:pt idx="1760">
                  <c:v>0.12945686130579701</c:v>
                </c:pt>
                <c:pt idx="1761">
                  <c:v>-9.7758447523489E-2</c:v>
                </c:pt>
                <c:pt idx="1762">
                  <c:v>-6.0813781153391498E-2</c:v>
                </c:pt>
                <c:pt idx="1763">
                  <c:v>-0.105501064723398</c:v>
                </c:pt>
                <c:pt idx="1764">
                  <c:v>0.13608847364612001</c:v>
                </c:pt>
                <c:pt idx="1765">
                  <c:v>0.12409316354819901</c:v>
                </c:pt>
                <c:pt idx="1766">
                  <c:v>0.13218846064683601</c:v>
                </c:pt>
                <c:pt idx="1767">
                  <c:v>0.15704039033721201</c:v>
                </c:pt>
                <c:pt idx="1768">
                  <c:v>0.14763698226289601</c:v>
                </c:pt>
                <c:pt idx="1769">
                  <c:v>0.15443975046090799</c:v>
                </c:pt>
                <c:pt idx="1770">
                  <c:v>0.15640123126396899</c:v>
                </c:pt>
                <c:pt idx="1771">
                  <c:v>-0.106970624352548</c:v>
                </c:pt>
                <c:pt idx="1772">
                  <c:v>-0.115317911435104</c:v>
                </c:pt>
                <c:pt idx="1773">
                  <c:v>-0.13184617643622601</c:v>
                </c:pt>
                <c:pt idx="1774">
                  <c:v>0.12674445362108</c:v>
                </c:pt>
                <c:pt idx="1775">
                  <c:v>0.16066402388363499</c:v>
                </c:pt>
                <c:pt idx="1776">
                  <c:v>0.109855844721037</c:v>
                </c:pt>
                <c:pt idx="1777">
                  <c:v>-0.13285699091572101</c:v>
                </c:pt>
                <c:pt idx="1778">
                  <c:v>0.11304680960031201</c:v>
                </c:pt>
                <c:pt idx="1779">
                  <c:v>0.12366931947997201</c:v>
                </c:pt>
                <c:pt idx="1780">
                  <c:v>-0.144926747698289</c:v>
                </c:pt>
                <c:pt idx="1781">
                  <c:v>-0.122119269437977</c:v>
                </c:pt>
                <c:pt idx="1782">
                  <c:v>0.14167611995031101</c:v>
                </c:pt>
                <c:pt idx="1783">
                  <c:v>0.116505795392396</c:v>
                </c:pt>
                <c:pt idx="1784">
                  <c:v>0.13656045392361801</c:v>
                </c:pt>
                <c:pt idx="1785">
                  <c:v>0.13408835539544101</c:v>
                </c:pt>
                <c:pt idx="1786">
                  <c:v>-0.15697170748953199</c:v>
                </c:pt>
                <c:pt idx="1787">
                  <c:v>-0.16100999743959801</c:v>
                </c:pt>
                <c:pt idx="1788">
                  <c:v>-0.136064888869455</c:v>
                </c:pt>
                <c:pt idx="1789">
                  <c:v>0.139868914104429</c:v>
                </c:pt>
                <c:pt idx="1790">
                  <c:v>0.13700131157939099</c:v>
                </c:pt>
                <c:pt idx="1791">
                  <c:v>0.12540612806472501</c:v>
                </c:pt>
                <c:pt idx="1792">
                  <c:v>0.13452021942700099</c:v>
                </c:pt>
                <c:pt idx="1793">
                  <c:v>-0.13903317698343401</c:v>
                </c:pt>
                <c:pt idx="1794">
                  <c:v>-0.140331177173838</c:v>
                </c:pt>
                <c:pt idx="1795">
                  <c:v>0.14675142572307801</c:v>
                </c:pt>
                <c:pt idx="1796">
                  <c:v>-0.130466137229624</c:v>
                </c:pt>
                <c:pt idx="1797">
                  <c:v>-0.101342221663117</c:v>
                </c:pt>
                <c:pt idx="1798">
                  <c:v>0.19580415534257101</c:v>
                </c:pt>
                <c:pt idx="1799">
                  <c:v>0.153796564491192</c:v>
                </c:pt>
                <c:pt idx="1800">
                  <c:v>0.13177013137513799</c:v>
                </c:pt>
                <c:pt idx="1801">
                  <c:v>-0.10307200000981501</c:v>
                </c:pt>
                <c:pt idx="1802">
                  <c:v>-0.15244789589067601</c:v>
                </c:pt>
                <c:pt idx="1803">
                  <c:v>0.126482401341068</c:v>
                </c:pt>
                <c:pt idx="1804">
                  <c:v>-0.103485829969177</c:v>
                </c:pt>
                <c:pt idx="1805">
                  <c:v>0.13708056639176899</c:v>
                </c:pt>
                <c:pt idx="1806">
                  <c:v>0.14163357812505001</c:v>
                </c:pt>
                <c:pt idx="1807">
                  <c:v>0.15011459773437399</c:v>
                </c:pt>
                <c:pt idx="1808">
                  <c:v>0.15382364528228901</c:v>
                </c:pt>
                <c:pt idx="1809">
                  <c:v>0.127698812814968</c:v>
                </c:pt>
                <c:pt idx="1810">
                  <c:v>-0.17180082368139801</c:v>
                </c:pt>
                <c:pt idx="1811">
                  <c:v>-9.56233438162475E-2</c:v>
                </c:pt>
                <c:pt idx="1812">
                  <c:v>0.115688520907393</c:v>
                </c:pt>
                <c:pt idx="1813">
                  <c:v>0.13621264298803601</c:v>
                </c:pt>
                <c:pt idx="1814">
                  <c:v>-0.104459681950795</c:v>
                </c:pt>
                <c:pt idx="1815">
                  <c:v>-0.122871506431631</c:v>
                </c:pt>
                <c:pt idx="1816">
                  <c:v>0.135401564351813</c:v>
                </c:pt>
                <c:pt idx="1817">
                  <c:v>-0.14410007206544501</c:v>
                </c:pt>
                <c:pt idx="1818">
                  <c:v>0.15024819465674999</c:v>
                </c:pt>
                <c:pt idx="1819">
                  <c:v>-0.12894027676863501</c:v>
                </c:pt>
                <c:pt idx="1820">
                  <c:v>0.125566617757287</c:v>
                </c:pt>
                <c:pt idx="1821">
                  <c:v>-0.10410798383994101</c:v>
                </c:pt>
                <c:pt idx="1822">
                  <c:v>-0.162099850479305</c:v>
                </c:pt>
                <c:pt idx="1823">
                  <c:v>0.14101719849931299</c:v>
                </c:pt>
                <c:pt idx="1824">
                  <c:v>-0.12753840153493101</c:v>
                </c:pt>
                <c:pt idx="1825">
                  <c:v>-0.12000925743391801</c:v>
                </c:pt>
                <c:pt idx="1826">
                  <c:v>0.123464416205772</c:v>
                </c:pt>
                <c:pt idx="1827">
                  <c:v>-0.13042524419502999</c:v>
                </c:pt>
                <c:pt idx="1828">
                  <c:v>-0.12634361841935701</c:v>
                </c:pt>
                <c:pt idx="1829">
                  <c:v>0.14329576814737</c:v>
                </c:pt>
                <c:pt idx="1830">
                  <c:v>-0.109874706486958</c:v>
                </c:pt>
                <c:pt idx="1831">
                  <c:v>9.1237372231656302E-2</c:v>
                </c:pt>
                <c:pt idx="1832">
                  <c:v>-0.15636428195903701</c:v>
                </c:pt>
                <c:pt idx="1833">
                  <c:v>0.15185845787708699</c:v>
                </c:pt>
                <c:pt idx="1834">
                  <c:v>0.14848276315679601</c:v>
                </c:pt>
                <c:pt idx="1835">
                  <c:v>0.15542475531167399</c:v>
                </c:pt>
                <c:pt idx="1836">
                  <c:v>0.123022251908909</c:v>
                </c:pt>
                <c:pt idx="1837">
                  <c:v>0.15166711547203501</c:v>
                </c:pt>
                <c:pt idx="1838">
                  <c:v>-0.11697784553679599</c:v>
                </c:pt>
                <c:pt idx="1839">
                  <c:v>0.13301114472275</c:v>
                </c:pt>
                <c:pt idx="1840">
                  <c:v>9.2966740178682394E-2</c:v>
                </c:pt>
                <c:pt idx="1841">
                  <c:v>0.136938864892482</c:v>
                </c:pt>
                <c:pt idx="1842">
                  <c:v>-0.155731047766581</c:v>
                </c:pt>
                <c:pt idx="1843">
                  <c:v>-9.79838707540511E-2</c:v>
                </c:pt>
                <c:pt idx="1844">
                  <c:v>-0.12762388586848</c:v>
                </c:pt>
                <c:pt idx="1845">
                  <c:v>0.13731981740062801</c:v>
                </c:pt>
                <c:pt idx="1846">
                  <c:v>-0.14870637477096499</c:v>
                </c:pt>
                <c:pt idx="1847">
                  <c:v>-0.122670301936704</c:v>
                </c:pt>
                <c:pt idx="1848">
                  <c:v>0.13220089891825401</c:v>
                </c:pt>
                <c:pt idx="1849">
                  <c:v>0.132815071291327</c:v>
                </c:pt>
                <c:pt idx="1850">
                  <c:v>0.130197930459822</c:v>
                </c:pt>
                <c:pt idx="1851">
                  <c:v>-0.119614869617985</c:v>
                </c:pt>
                <c:pt idx="1852">
                  <c:v>-0.14517398870939899</c:v>
                </c:pt>
                <c:pt idx="1853">
                  <c:v>-9.0103587801258406E-2</c:v>
                </c:pt>
                <c:pt idx="1854">
                  <c:v>-0.16501136752613099</c:v>
                </c:pt>
                <c:pt idx="1855">
                  <c:v>-0.140653982825131</c:v>
                </c:pt>
                <c:pt idx="1856">
                  <c:v>0.22683077636044799</c:v>
                </c:pt>
                <c:pt idx="1857">
                  <c:v>-8.5595597034276494E-2</c:v>
                </c:pt>
                <c:pt idx="1858">
                  <c:v>0.16952546035948801</c:v>
                </c:pt>
                <c:pt idx="1859">
                  <c:v>-6.7535785092300404E-2</c:v>
                </c:pt>
                <c:pt idx="1860">
                  <c:v>0.13570470887072</c:v>
                </c:pt>
                <c:pt idx="1861">
                  <c:v>0.15920997054160699</c:v>
                </c:pt>
                <c:pt idx="1862">
                  <c:v>0.134298665454996</c:v>
                </c:pt>
                <c:pt idx="1863">
                  <c:v>0.14570379551832199</c:v>
                </c:pt>
                <c:pt idx="1864">
                  <c:v>0.12061831165775699</c:v>
                </c:pt>
                <c:pt idx="1865">
                  <c:v>0.13399055098841001</c:v>
                </c:pt>
                <c:pt idx="1866">
                  <c:v>-0.145902356023387</c:v>
                </c:pt>
                <c:pt idx="1867">
                  <c:v>0.14494818816324301</c:v>
                </c:pt>
                <c:pt idx="1868">
                  <c:v>-7.5367795944409802E-2</c:v>
                </c:pt>
                <c:pt idx="1869">
                  <c:v>0.15518519348087301</c:v>
                </c:pt>
                <c:pt idx="1870">
                  <c:v>0.11025792962311801</c:v>
                </c:pt>
                <c:pt idx="1871">
                  <c:v>-0.15109679694349501</c:v>
                </c:pt>
                <c:pt idx="1872">
                  <c:v>-0.12408189229263999</c:v>
                </c:pt>
                <c:pt idx="1873">
                  <c:v>0.138204231734573</c:v>
                </c:pt>
                <c:pt idx="1874">
                  <c:v>0.161380381569145</c:v>
                </c:pt>
                <c:pt idx="1875">
                  <c:v>0.11846062190511999</c:v>
                </c:pt>
                <c:pt idx="1876">
                  <c:v>0.17541903444443799</c:v>
                </c:pt>
                <c:pt idx="1877">
                  <c:v>-0.11464728560736399</c:v>
                </c:pt>
                <c:pt idx="1878">
                  <c:v>0.14827832361085699</c:v>
                </c:pt>
                <c:pt idx="1879">
                  <c:v>-0.124585272516547</c:v>
                </c:pt>
                <c:pt idx="1880">
                  <c:v>0.19900713406165699</c:v>
                </c:pt>
                <c:pt idx="1881">
                  <c:v>-0.15382648307220401</c:v>
                </c:pt>
                <c:pt idx="1882">
                  <c:v>0.164756698559368</c:v>
                </c:pt>
                <c:pt idx="1883">
                  <c:v>-9.8148854395088594E-2</c:v>
                </c:pt>
                <c:pt idx="1884">
                  <c:v>0.16369489568024301</c:v>
                </c:pt>
                <c:pt idx="1885">
                  <c:v>-0.14727843801544399</c:v>
                </c:pt>
                <c:pt idx="1886">
                  <c:v>0.10136448121021401</c:v>
                </c:pt>
                <c:pt idx="1887">
                  <c:v>0.15415480740669699</c:v>
                </c:pt>
                <c:pt idx="1888">
                  <c:v>9.9647563301074202E-2</c:v>
                </c:pt>
                <c:pt idx="1889">
                  <c:v>0.15976198768320601</c:v>
                </c:pt>
                <c:pt idx="1890">
                  <c:v>9.49677758705086E-2</c:v>
                </c:pt>
                <c:pt idx="1891">
                  <c:v>-0.12888443475424499</c:v>
                </c:pt>
                <c:pt idx="1892">
                  <c:v>-0.10356960021858599</c:v>
                </c:pt>
                <c:pt idx="1893">
                  <c:v>-0.12741055988246899</c:v>
                </c:pt>
                <c:pt idx="1894">
                  <c:v>-0.14028282491673799</c:v>
                </c:pt>
                <c:pt idx="1895">
                  <c:v>-0.120505386366138</c:v>
                </c:pt>
                <c:pt idx="1896">
                  <c:v>-0.16425776469000899</c:v>
                </c:pt>
                <c:pt idx="1897">
                  <c:v>0.117667879581871</c:v>
                </c:pt>
                <c:pt idx="1898">
                  <c:v>0.197872112202372</c:v>
                </c:pt>
                <c:pt idx="1899">
                  <c:v>9.18445479041822E-2</c:v>
                </c:pt>
                <c:pt idx="1900">
                  <c:v>-0.119550227296645</c:v>
                </c:pt>
                <c:pt idx="1901">
                  <c:v>0.14526940710039099</c:v>
                </c:pt>
                <c:pt idx="1902">
                  <c:v>0.17364241039515199</c:v>
                </c:pt>
                <c:pt idx="1903">
                  <c:v>-0.117138153297216</c:v>
                </c:pt>
                <c:pt idx="1904">
                  <c:v>0.130894942371932</c:v>
                </c:pt>
                <c:pt idx="1905">
                  <c:v>0.148117397155694</c:v>
                </c:pt>
                <c:pt idx="1906">
                  <c:v>-7.9400032588884201E-2</c:v>
                </c:pt>
                <c:pt idx="1907">
                  <c:v>0.145673571414285</c:v>
                </c:pt>
                <c:pt idx="1908">
                  <c:v>-6.1814864727223202E-2</c:v>
                </c:pt>
                <c:pt idx="1909">
                  <c:v>-0.13847345016912099</c:v>
                </c:pt>
                <c:pt idx="1910">
                  <c:v>-0.120626242320457</c:v>
                </c:pt>
                <c:pt idx="1911">
                  <c:v>0.13343826052382701</c:v>
                </c:pt>
                <c:pt idx="1912">
                  <c:v>0.119273146394513</c:v>
                </c:pt>
                <c:pt idx="1913">
                  <c:v>0.17644347714442199</c:v>
                </c:pt>
                <c:pt idx="1914">
                  <c:v>-0.14015552186963501</c:v>
                </c:pt>
                <c:pt idx="1915">
                  <c:v>-9.3368862314389997E-2</c:v>
                </c:pt>
                <c:pt idx="1916">
                  <c:v>-0.18627695278328199</c:v>
                </c:pt>
                <c:pt idx="1917">
                  <c:v>0.144700772699975</c:v>
                </c:pt>
                <c:pt idx="1918">
                  <c:v>0.154728725864268</c:v>
                </c:pt>
                <c:pt idx="1919">
                  <c:v>0.124414745891473</c:v>
                </c:pt>
                <c:pt idx="1920">
                  <c:v>0.152784192663696</c:v>
                </c:pt>
                <c:pt idx="1921">
                  <c:v>-0.147164847130351</c:v>
                </c:pt>
                <c:pt idx="1922">
                  <c:v>-0.15848681341190399</c:v>
                </c:pt>
                <c:pt idx="1923">
                  <c:v>0.18561306400823299</c:v>
                </c:pt>
                <c:pt idx="1924">
                  <c:v>-0.13897692759058999</c:v>
                </c:pt>
                <c:pt idx="1925">
                  <c:v>0.15179848383713301</c:v>
                </c:pt>
                <c:pt idx="1926">
                  <c:v>0.153105382268548</c:v>
                </c:pt>
                <c:pt idx="1927">
                  <c:v>-8.17093647750506E-2</c:v>
                </c:pt>
                <c:pt idx="1928">
                  <c:v>0.142643139208533</c:v>
                </c:pt>
                <c:pt idx="1929">
                  <c:v>-0.116938545792952</c:v>
                </c:pt>
                <c:pt idx="1930">
                  <c:v>0.15606409921678799</c:v>
                </c:pt>
                <c:pt idx="1931">
                  <c:v>0.14834562683764899</c:v>
                </c:pt>
                <c:pt idx="1932">
                  <c:v>0.158031781057695</c:v>
                </c:pt>
                <c:pt idx="1933">
                  <c:v>-0.13316199080591601</c:v>
                </c:pt>
                <c:pt idx="1934">
                  <c:v>-0.122996030509246</c:v>
                </c:pt>
                <c:pt idx="1935">
                  <c:v>0.136333649040983</c:v>
                </c:pt>
                <c:pt idx="1936">
                  <c:v>-0.15601929666362499</c:v>
                </c:pt>
                <c:pt idx="1937">
                  <c:v>0.13972234461868499</c:v>
                </c:pt>
                <c:pt idx="1938">
                  <c:v>0.157154093233353</c:v>
                </c:pt>
                <c:pt idx="1939">
                  <c:v>0.160112846919854</c:v>
                </c:pt>
                <c:pt idx="1940">
                  <c:v>-0.13654716606495501</c:v>
                </c:pt>
                <c:pt idx="1941">
                  <c:v>-0.161076082688491</c:v>
                </c:pt>
                <c:pt idx="1942">
                  <c:v>-0.108560490360919</c:v>
                </c:pt>
                <c:pt idx="1943">
                  <c:v>-0.11050051005292499</c:v>
                </c:pt>
                <c:pt idx="1944">
                  <c:v>-0.148251040000624</c:v>
                </c:pt>
                <c:pt idx="1945">
                  <c:v>8.4927014005728801E-2</c:v>
                </c:pt>
                <c:pt idx="1946">
                  <c:v>0.116000033812068</c:v>
                </c:pt>
                <c:pt idx="1947">
                  <c:v>0.15016982167587301</c:v>
                </c:pt>
                <c:pt idx="1948">
                  <c:v>0.15477568706974501</c:v>
                </c:pt>
                <c:pt idx="1949">
                  <c:v>0.15452551249096</c:v>
                </c:pt>
                <c:pt idx="1950">
                  <c:v>0.177733444943317</c:v>
                </c:pt>
                <c:pt idx="1951">
                  <c:v>0.19704557482461901</c:v>
                </c:pt>
                <c:pt idx="1952">
                  <c:v>-0.11771167649686801</c:v>
                </c:pt>
                <c:pt idx="1953">
                  <c:v>0.162593181959409</c:v>
                </c:pt>
                <c:pt idx="1954">
                  <c:v>0.12108202982919999</c:v>
                </c:pt>
                <c:pt idx="1955">
                  <c:v>-0.150541818046833</c:v>
                </c:pt>
                <c:pt idx="1956">
                  <c:v>-0.13126722360445101</c:v>
                </c:pt>
                <c:pt idx="1957">
                  <c:v>0.165212796709616</c:v>
                </c:pt>
                <c:pt idx="1958">
                  <c:v>0.156144449920817</c:v>
                </c:pt>
                <c:pt idx="1959">
                  <c:v>-0.20145814624609401</c:v>
                </c:pt>
                <c:pt idx="1960">
                  <c:v>-0.136394479696723</c:v>
                </c:pt>
                <c:pt idx="1961">
                  <c:v>-0.15062258164565401</c:v>
                </c:pt>
                <c:pt idx="1962">
                  <c:v>-0.14671510788786599</c:v>
                </c:pt>
                <c:pt idx="1963">
                  <c:v>-0.12849714890424199</c:v>
                </c:pt>
                <c:pt idx="1964">
                  <c:v>-0.157829966136526</c:v>
                </c:pt>
                <c:pt idx="1965">
                  <c:v>-0.118876556092792</c:v>
                </c:pt>
                <c:pt idx="1966">
                  <c:v>-7.7009795100014197E-2</c:v>
                </c:pt>
                <c:pt idx="1967">
                  <c:v>-0.13225316321732999</c:v>
                </c:pt>
                <c:pt idx="1968">
                  <c:v>0.149177039413419</c:v>
                </c:pt>
                <c:pt idx="1969">
                  <c:v>-0.18015511808256299</c:v>
                </c:pt>
                <c:pt idx="1970">
                  <c:v>-0.164258724785945</c:v>
                </c:pt>
                <c:pt idx="1971">
                  <c:v>-0.17976092889716699</c:v>
                </c:pt>
                <c:pt idx="1972">
                  <c:v>0.144797040316551</c:v>
                </c:pt>
                <c:pt idx="1973">
                  <c:v>-0.21342022252435999</c:v>
                </c:pt>
                <c:pt idx="1974">
                  <c:v>-0.103922190578058</c:v>
                </c:pt>
                <c:pt idx="1975">
                  <c:v>-0.19065179290176301</c:v>
                </c:pt>
                <c:pt idx="1976">
                  <c:v>0.14685351774328201</c:v>
                </c:pt>
                <c:pt idx="1977">
                  <c:v>0.14967015911096199</c:v>
                </c:pt>
                <c:pt idx="1978">
                  <c:v>-0.124453124321371</c:v>
                </c:pt>
                <c:pt idx="1979">
                  <c:v>0.13881135644857201</c:v>
                </c:pt>
                <c:pt idx="1980">
                  <c:v>0.151806037660286</c:v>
                </c:pt>
                <c:pt idx="1981">
                  <c:v>-0.16122257896370701</c:v>
                </c:pt>
                <c:pt idx="1982">
                  <c:v>0.13715232741717401</c:v>
                </c:pt>
                <c:pt idx="1983">
                  <c:v>-8.12262348356277E-2</c:v>
                </c:pt>
                <c:pt idx="1984">
                  <c:v>-0.145680721979352</c:v>
                </c:pt>
                <c:pt idx="1985">
                  <c:v>0.16059133857515201</c:v>
                </c:pt>
                <c:pt idx="1986">
                  <c:v>-0.123265032474841</c:v>
                </c:pt>
                <c:pt idx="1987">
                  <c:v>0.151378424366128</c:v>
                </c:pt>
                <c:pt idx="1988">
                  <c:v>0.19069262618729299</c:v>
                </c:pt>
                <c:pt idx="1989">
                  <c:v>0.162679705384079</c:v>
                </c:pt>
                <c:pt idx="1990">
                  <c:v>-6.9221857672276496E-2</c:v>
                </c:pt>
                <c:pt idx="1991">
                  <c:v>0.15545833895521299</c:v>
                </c:pt>
                <c:pt idx="1992">
                  <c:v>0.154082500742179</c:v>
                </c:pt>
                <c:pt idx="1993">
                  <c:v>0.14020703398937101</c:v>
                </c:pt>
                <c:pt idx="1994">
                  <c:v>0.115750417371193</c:v>
                </c:pt>
                <c:pt idx="1995">
                  <c:v>0.18007160423049401</c:v>
                </c:pt>
                <c:pt idx="1996">
                  <c:v>0.183303829530402</c:v>
                </c:pt>
                <c:pt idx="1997">
                  <c:v>-0.13943504267906601</c:v>
                </c:pt>
                <c:pt idx="1998">
                  <c:v>0.160437158442955</c:v>
                </c:pt>
                <c:pt idx="1999">
                  <c:v>0.16172965004398601</c:v>
                </c:pt>
                <c:pt idx="2000">
                  <c:v>0.182112131085096</c:v>
                </c:pt>
                <c:pt idx="2001">
                  <c:v>-6.6853424549237803E-2</c:v>
                </c:pt>
                <c:pt idx="2002">
                  <c:v>0.196428164601407</c:v>
                </c:pt>
                <c:pt idx="2003">
                  <c:v>0.156566736855899</c:v>
                </c:pt>
                <c:pt idx="2004">
                  <c:v>-0.107065559446158</c:v>
                </c:pt>
                <c:pt idx="2005">
                  <c:v>0.14001046864878799</c:v>
                </c:pt>
                <c:pt idx="2006">
                  <c:v>0.14859256467701501</c:v>
                </c:pt>
                <c:pt idx="2007">
                  <c:v>0.14796645307269499</c:v>
                </c:pt>
                <c:pt idx="2008">
                  <c:v>-0.170436936995807</c:v>
                </c:pt>
                <c:pt idx="2009">
                  <c:v>0.121775805582787</c:v>
                </c:pt>
                <c:pt idx="2010">
                  <c:v>0.14912258219007701</c:v>
                </c:pt>
                <c:pt idx="2011">
                  <c:v>-9.5644024884701404E-2</c:v>
                </c:pt>
                <c:pt idx="2012">
                  <c:v>-0.16297214706780899</c:v>
                </c:pt>
                <c:pt idx="2013">
                  <c:v>-8.4383527080701695E-2</c:v>
                </c:pt>
                <c:pt idx="2014">
                  <c:v>0.162286459811807</c:v>
                </c:pt>
                <c:pt idx="2015">
                  <c:v>0.14876540176001499</c:v>
                </c:pt>
                <c:pt idx="2016">
                  <c:v>0.163164008716503</c:v>
                </c:pt>
                <c:pt idx="2017">
                  <c:v>-0.15729749070935201</c:v>
                </c:pt>
                <c:pt idx="2018">
                  <c:v>0.144170382086</c:v>
                </c:pt>
                <c:pt idx="2019">
                  <c:v>0.16449688178951499</c:v>
                </c:pt>
                <c:pt idx="2020">
                  <c:v>0.15104738682597099</c:v>
                </c:pt>
                <c:pt idx="2021">
                  <c:v>0.175095752564145</c:v>
                </c:pt>
                <c:pt idx="2022">
                  <c:v>0.166501121986457</c:v>
                </c:pt>
                <c:pt idx="2023">
                  <c:v>0.14450137371053801</c:v>
                </c:pt>
                <c:pt idx="2024">
                  <c:v>-0.154519219802634</c:v>
                </c:pt>
                <c:pt idx="2025">
                  <c:v>-0.167956892429004</c:v>
                </c:pt>
                <c:pt idx="2026">
                  <c:v>0.152826468299363</c:v>
                </c:pt>
                <c:pt idx="2027">
                  <c:v>-8.6633501121072501E-2</c:v>
                </c:pt>
                <c:pt idx="2028">
                  <c:v>0.15698300630606701</c:v>
                </c:pt>
                <c:pt idx="2029">
                  <c:v>-0.10882647290177901</c:v>
                </c:pt>
                <c:pt idx="2030">
                  <c:v>-0.132122605518603</c:v>
                </c:pt>
                <c:pt idx="2031">
                  <c:v>-0.16324117204802999</c:v>
                </c:pt>
                <c:pt idx="2032">
                  <c:v>-0.15615828966175799</c:v>
                </c:pt>
                <c:pt idx="2033">
                  <c:v>0.23190272430655101</c:v>
                </c:pt>
                <c:pt idx="2034">
                  <c:v>0.118720273272388</c:v>
                </c:pt>
                <c:pt idx="2035">
                  <c:v>0.14360316947665999</c:v>
                </c:pt>
                <c:pt idx="2036">
                  <c:v>0.163754823533068</c:v>
                </c:pt>
                <c:pt idx="2037">
                  <c:v>0.18114298742141399</c:v>
                </c:pt>
                <c:pt idx="2038">
                  <c:v>0.160228228404519</c:v>
                </c:pt>
                <c:pt idx="2039">
                  <c:v>0.18742948805322401</c:v>
                </c:pt>
                <c:pt idx="2040">
                  <c:v>-0.148801907830758</c:v>
                </c:pt>
                <c:pt idx="2041">
                  <c:v>-0.17739550061575299</c:v>
                </c:pt>
                <c:pt idx="2042">
                  <c:v>0.160946766783608</c:v>
                </c:pt>
                <c:pt idx="2043">
                  <c:v>0.185379411911064</c:v>
                </c:pt>
                <c:pt idx="2044">
                  <c:v>-0.17309759820694201</c:v>
                </c:pt>
                <c:pt idx="2045">
                  <c:v>-0.14139019454419099</c:v>
                </c:pt>
                <c:pt idx="2046">
                  <c:v>-0.12553041269127399</c:v>
                </c:pt>
                <c:pt idx="2047">
                  <c:v>0.147331075157737</c:v>
                </c:pt>
                <c:pt idx="2048">
                  <c:v>-0.158062821304495</c:v>
                </c:pt>
                <c:pt idx="2049">
                  <c:v>-0.137025974689922</c:v>
                </c:pt>
                <c:pt idx="2050">
                  <c:v>-0.16433373676957599</c:v>
                </c:pt>
                <c:pt idx="2051">
                  <c:v>0.23529279425032301</c:v>
                </c:pt>
                <c:pt idx="2052">
                  <c:v>0.17157394925330499</c:v>
                </c:pt>
                <c:pt idx="2053">
                  <c:v>0.16884548333190399</c:v>
                </c:pt>
                <c:pt idx="2054">
                  <c:v>0.189425296376666</c:v>
                </c:pt>
                <c:pt idx="2055">
                  <c:v>-0.15224821257048901</c:v>
                </c:pt>
                <c:pt idx="2056">
                  <c:v>-0.158266852107876</c:v>
                </c:pt>
                <c:pt idx="2057">
                  <c:v>0.126823469937768</c:v>
                </c:pt>
                <c:pt idx="2058">
                  <c:v>0.18612042409921001</c:v>
                </c:pt>
                <c:pt idx="2059">
                  <c:v>-0.12240579108130099</c:v>
                </c:pt>
                <c:pt idx="2060">
                  <c:v>0.156095152894733</c:v>
                </c:pt>
                <c:pt idx="2061">
                  <c:v>0.129438459454017</c:v>
                </c:pt>
                <c:pt idx="2062">
                  <c:v>0.157508671616572</c:v>
                </c:pt>
                <c:pt idx="2063">
                  <c:v>-0.13440553248037099</c:v>
                </c:pt>
                <c:pt idx="2064">
                  <c:v>0.163567023855304</c:v>
                </c:pt>
                <c:pt idx="2065">
                  <c:v>-0.14000950888755101</c:v>
                </c:pt>
                <c:pt idx="2066">
                  <c:v>-0.16572902262115599</c:v>
                </c:pt>
                <c:pt idx="2067">
                  <c:v>0.157076059528199</c:v>
                </c:pt>
                <c:pt idx="2068">
                  <c:v>0.14779590507054899</c:v>
                </c:pt>
                <c:pt idx="2069">
                  <c:v>-0.15091139721766</c:v>
                </c:pt>
                <c:pt idx="2070">
                  <c:v>0.14468477629092999</c:v>
                </c:pt>
                <c:pt idx="2071">
                  <c:v>0.15950623290927601</c:v>
                </c:pt>
                <c:pt idx="2072">
                  <c:v>-0.16538455901698501</c:v>
                </c:pt>
                <c:pt idx="2073">
                  <c:v>0.17566236139538099</c:v>
                </c:pt>
                <c:pt idx="2074">
                  <c:v>0.17679885225477801</c:v>
                </c:pt>
                <c:pt idx="2075">
                  <c:v>-0.14430030851966599</c:v>
                </c:pt>
                <c:pt idx="2076">
                  <c:v>0.18447548213375101</c:v>
                </c:pt>
                <c:pt idx="2077">
                  <c:v>0.147976984757276</c:v>
                </c:pt>
                <c:pt idx="2078">
                  <c:v>0.15338108308331899</c:v>
                </c:pt>
                <c:pt idx="2079">
                  <c:v>0.29366845700557398</c:v>
                </c:pt>
                <c:pt idx="2080">
                  <c:v>0.16833431071361901</c:v>
                </c:pt>
                <c:pt idx="2081">
                  <c:v>-0.150836812301571</c:v>
                </c:pt>
                <c:pt idx="2082">
                  <c:v>-0.13186038249287499</c:v>
                </c:pt>
                <c:pt idx="2083">
                  <c:v>0.16424246545122501</c:v>
                </c:pt>
                <c:pt idx="2084">
                  <c:v>0.17860085498615799</c:v>
                </c:pt>
                <c:pt idx="2085">
                  <c:v>-0.18824086601206699</c:v>
                </c:pt>
                <c:pt idx="2086">
                  <c:v>-0.16761458441275801</c:v>
                </c:pt>
                <c:pt idx="2087">
                  <c:v>-8.6987519586073106E-2</c:v>
                </c:pt>
                <c:pt idx="2088">
                  <c:v>-0.15761299714201599</c:v>
                </c:pt>
                <c:pt idx="2089">
                  <c:v>-0.13903472698830999</c:v>
                </c:pt>
                <c:pt idx="2090">
                  <c:v>-0.130787096039432</c:v>
                </c:pt>
                <c:pt idx="2091">
                  <c:v>0.192174909263436</c:v>
                </c:pt>
                <c:pt idx="2092">
                  <c:v>-0.157332913623352</c:v>
                </c:pt>
                <c:pt idx="2093">
                  <c:v>-0.14146835502295499</c:v>
                </c:pt>
                <c:pt idx="2094">
                  <c:v>0.185148551660551</c:v>
                </c:pt>
                <c:pt idx="2095">
                  <c:v>-0.137655473373307</c:v>
                </c:pt>
                <c:pt idx="2096">
                  <c:v>-0.17499774551620101</c:v>
                </c:pt>
                <c:pt idx="2097">
                  <c:v>0.20954006709577999</c:v>
                </c:pt>
                <c:pt idx="2098">
                  <c:v>-0.13742588216287799</c:v>
                </c:pt>
                <c:pt idx="2099">
                  <c:v>0.18497172510625401</c:v>
                </c:pt>
                <c:pt idx="2100">
                  <c:v>-0.14017736240207601</c:v>
                </c:pt>
                <c:pt idx="2101">
                  <c:v>-0.166448009912775</c:v>
                </c:pt>
                <c:pt idx="2102">
                  <c:v>-0.129990160738925</c:v>
                </c:pt>
                <c:pt idx="2103">
                  <c:v>0.15058159407416999</c:v>
                </c:pt>
                <c:pt idx="2104">
                  <c:v>0.137771246222505</c:v>
                </c:pt>
                <c:pt idx="2105">
                  <c:v>-0.15320733980891599</c:v>
                </c:pt>
                <c:pt idx="2106">
                  <c:v>0.18115214011949499</c:v>
                </c:pt>
                <c:pt idx="2107">
                  <c:v>0.17970044370150901</c:v>
                </c:pt>
                <c:pt idx="2108">
                  <c:v>0.16764268018546</c:v>
                </c:pt>
                <c:pt idx="2109">
                  <c:v>-9.0041815145057699E-2</c:v>
                </c:pt>
                <c:pt idx="2110">
                  <c:v>-0.121699977845829</c:v>
                </c:pt>
                <c:pt idx="2111">
                  <c:v>-0.15401282370392899</c:v>
                </c:pt>
                <c:pt idx="2112">
                  <c:v>0.15493952375130199</c:v>
                </c:pt>
                <c:pt idx="2113">
                  <c:v>0.14608522015687</c:v>
                </c:pt>
                <c:pt idx="2114">
                  <c:v>0.17424919580385401</c:v>
                </c:pt>
                <c:pt idx="2115">
                  <c:v>-0.134388685940069</c:v>
                </c:pt>
                <c:pt idx="2116">
                  <c:v>-0.14181596505993899</c:v>
                </c:pt>
                <c:pt idx="2117">
                  <c:v>0.19468412882289701</c:v>
                </c:pt>
                <c:pt idx="2118">
                  <c:v>0.17004197245705999</c:v>
                </c:pt>
                <c:pt idx="2119">
                  <c:v>0.18713359750118999</c:v>
                </c:pt>
                <c:pt idx="2120">
                  <c:v>0.18751802318375199</c:v>
                </c:pt>
                <c:pt idx="2121">
                  <c:v>0.19182737551514201</c:v>
                </c:pt>
                <c:pt idx="2122">
                  <c:v>0.19121508434728099</c:v>
                </c:pt>
                <c:pt idx="2123">
                  <c:v>0.16405051732171699</c:v>
                </c:pt>
                <c:pt idx="2124">
                  <c:v>0.20420970771907199</c:v>
                </c:pt>
                <c:pt idx="2125">
                  <c:v>-0.13641173345397001</c:v>
                </c:pt>
                <c:pt idx="2126">
                  <c:v>0.15625675558490401</c:v>
                </c:pt>
                <c:pt idx="2127">
                  <c:v>-0.13132463575484801</c:v>
                </c:pt>
                <c:pt idx="2128">
                  <c:v>-9.8380428812695597E-2</c:v>
                </c:pt>
                <c:pt idx="2129">
                  <c:v>0.18201824137064501</c:v>
                </c:pt>
                <c:pt idx="2130">
                  <c:v>-0.19970981214477401</c:v>
                </c:pt>
                <c:pt idx="2131">
                  <c:v>0.19497948691445</c:v>
                </c:pt>
                <c:pt idx="2132">
                  <c:v>-0.194355688899888</c:v>
                </c:pt>
                <c:pt idx="2133">
                  <c:v>-0.151389014912852</c:v>
                </c:pt>
                <c:pt idx="2134">
                  <c:v>-0.11545154606583501</c:v>
                </c:pt>
                <c:pt idx="2135">
                  <c:v>0.17059637252224399</c:v>
                </c:pt>
                <c:pt idx="2136">
                  <c:v>0.19762617109400399</c:v>
                </c:pt>
                <c:pt idx="2137">
                  <c:v>0.20828712104616001</c:v>
                </c:pt>
                <c:pt idx="2138">
                  <c:v>0.21523390648518501</c:v>
                </c:pt>
                <c:pt idx="2139">
                  <c:v>-0.19476643035094199</c:v>
                </c:pt>
                <c:pt idx="2140">
                  <c:v>0.185584250776472</c:v>
                </c:pt>
                <c:pt idx="2141">
                  <c:v>0.132173708639443</c:v>
                </c:pt>
                <c:pt idx="2142">
                  <c:v>-0.15231943694684999</c:v>
                </c:pt>
                <c:pt idx="2143">
                  <c:v>0.223904966550204</c:v>
                </c:pt>
                <c:pt idx="2144">
                  <c:v>0.192062768154622</c:v>
                </c:pt>
                <c:pt idx="2145">
                  <c:v>-0.18943094121097701</c:v>
                </c:pt>
                <c:pt idx="2146">
                  <c:v>-0.16624289041607601</c:v>
                </c:pt>
                <c:pt idx="2147">
                  <c:v>-0.19364270002786499</c:v>
                </c:pt>
                <c:pt idx="2148">
                  <c:v>-0.160426524687727</c:v>
                </c:pt>
                <c:pt idx="2149">
                  <c:v>0.18195082506227001</c:v>
                </c:pt>
                <c:pt idx="2150">
                  <c:v>-0.17611630903738201</c:v>
                </c:pt>
                <c:pt idx="2151">
                  <c:v>-0.14756986869830899</c:v>
                </c:pt>
                <c:pt idx="2152">
                  <c:v>-0.217806576475919</c:v>
                </c:pt>
                <c:pt idx="2153">
                  <c:v>-0.21394688821964</c:v>
                </c:pt>
                <c:pt idx="2154">
                  <c:v>-0.16550112655749699</c:v>
                </c:pt>
                <c:pt idx="2155">
                  <c:v>-0.14769847986607701</c:v>
                </c:pt>
                <c:pt idx="2156">
                  <c:v>0.19114689338686799</c:v>
                </c:pt>
                <c:pt idx="2157">
                  <c:v>0.16898396093701801</c:v>
                </c:pt>
                <c:pt idx="2158">
                  <c:v>-0.14933272023261099</c:v>
                </c:pt>
                <c:pt idx="2159">
                  <c:v>0.18007458280548599</c:v>
                </c:pt>
                <c:pt idx="2160">
                  <c:v>0.11892605019815899</c:v>
                </c:pt>
                <c:pt idx="2161">
                  <c:v>-0.17052027524292601</c:v>
                </c:pt>
                <c:pt idx="2162">
                  <c:v>-0.111091181309196</c:v>
                </c:pt>
                <c:pt idx="2163">
                  <c:v>0.19992907969549101</c:v>
                </c:pt>
                <c:pt idx="2164">
                  <c:v>0.222838262125793</c:v>
                </c:pt>
                <c:pt idx="2165">
                  <c:v>0.170142274380855</c:v>
                </c:pt>
                <c:pt idx="2166">
                  <c:v>-0.17241787111509199</c:v>
                </c:pt>
                <c:pt idx="2167">
                  <c:v>-0.155190856400647</c:v>
                </c:pt>
                <c:pt idx="2168">
                  <c:v>0.18013775427171799</c:v>
                </c:pt>
                <c:pt idx="2169">
                  <c:v>0.21956474803682999</c:v>
                </c:pt>
                <c:pt idx="2170">
                  <c:v>-0.204473058652688</c:v>
                </c:pt>
                <c:pt idx="2171">
                  <c:v>0.219112866499032</c:v>
                </c:pt>
                <c:pt idx="2172">
                  <c:v>-0.16322737724192801</c:v>
                </c:pt>
                <c:pt idx="2173">
                  <c:v>0.19056954811832999</c:v>
                </c:pt>
                <c:pt idx="2174">
                  <c:v>-0.133102500941083</c:v>
                </c:pt>
                <c:pt idx="2175">
                  <c:v>0.18107741978706099</c:v>
                </c:pt>
                <c:pt idx="2176">
                  <c:v>0.183771340042932</c:v>
                </c:pt>
                <c:pt idx="2177">
                  <c:v>0.200377851066285</c:v>
                </c:pt>
                <c:pt idx="2178">
                  <c:v>0.1817101334863</c:v>
                </c:pt>
                <c:pt idx="2179">
                  <c:v>0.17400110336137101</c:v>
                </c:pt>
                <c:pt idx="2180">
                  <c:v>-0.22661988402726399</c:v>
                </c:pt>
                <c:pt idx="2181">
                  <c:v>0.18921367841655401</c:v>
                </c:pt>
                <c:pt idx="2182">
                  <c:v>0.15833917621052501</c:v>
                </c:pt>
                <c:pt idx="2183">
                  <c:v>0.166232806563853</c:v>
                </c:pt>
                <c:pt idx="2184">
                  <c:v>0.17729617277779</c:v>
                </c:pt>
                <c:pt idx="2185">
                  <c:v>0.19503171999963301</c:v>
                </c:pt>
                <c:pt idx="2186">
                  <c:v>0.23523176396648199</c:v>
                </c:pt>
                <c:pt idx="2187">
                  <c:v>0.171174215752776</c:v>
                </c:pt>
                <c:pt idx="2188">
                  <c:v>0.16759965964804199</c:v>
                </c:pt>
                <c:pt idx="2189">
                  <c:v>-0.15201917636252499</c:v>
                </c:pt>
                <c:pt idx="2190">
                  <c:v>0.200573069614465</c:v>
                </c:pt>
                <c:pt idx="2191">
                  <c:v>-0.21954724644797299</c:v>
                </c:pt>
                <c:pt idx="2192">
                  <c:v>-0.19159157291739001</c:v>
                </c:pt>
                <c:pt idx="2193">
                  <c:v>-0.129313202483509</c:v>
                </c:pt>
                <c:pt idx="2194">
                  <c:v>-0.12508148221218399</c:v>
                </c:pt>
                <c:pt idx="2195">
                  <c:v>0.196567173217398</c:v>
                </c:pt>
                <c:pt idx="2196">
                  <c:v>0.188196614423741</c:v>
                </c:pt>
                <c:pt idx="2197">
                  <c:v>-0.17567791539906599</c:v>
                </c:pt>
                <c:pt idx="2198">
                  <c:v>0.15142652939000201</c:v>
                </c:pt>
                <c:pt idx="2199">
                  <c:v>0.15155068263285701</c:v>
                </c:pt>
                <c:pt idx="2200">
                  <c:v>0.204062109164211</c:v>
                </c:pt>
                <c:pt idx="2201">
                  <c:v>0.212423368961694</c:v>
                </c:pt>
                <c:pt idx="2202">
                  <c:v>0.21251803654321599</c:v>
                </c:pt>
                <c:pt idx="2203">
                  <c:v>0.21367282189098899</c:v>
                </c:pt>
                <c:pt idx="2204">
                  <c:v>-0.149735280404861</c:v>
                </c:pt>
                <c:pt idx="2205">
                  <c:v>0.166772076021584</c:v>
                </c:pt>
                <c:pt idx="2206">
                  <c:v>-0.16993809431975701</c:v>
                </c:pt>
                <c:pt idx="2207">
                  <c:v>0.27837013415659601</c:v>
                </c:pt>
                <c:pt idx="2208">
                  <c:v>-0.171676888982397</c:v>
                </c:pt>
                <c:pt idx="2209">
                  <c:v>-0.16278009075706901</c:v>
                </c:pt>
                <c:pt idx="2210">
                  <c:v>0.21623383541409999</c:v>
                </c:pt>
                <c:pt idx="2211">
                  <c:v>-0.13002700529678601</c:v>
                </c:pt>
                <c:pt idx="2212">
                  <c:v>-0.18217472160814899</c:v>
                </c:pt>
                <c:pt idx="2213">
                  <c:v>0.17271164894955199</c:v>
                </c:pt>
                <c:pt idx="2214">
                  <c:v>0.21299517999383799</c:v>
                </c:pt>
                <c:pt idx="2215">
                  <c:v>0.17417065992924</c:v>
                </c:pt>
                <c:pt idx="2216">
                  <c:v>-0.19208669675627801</c:v>
                </c:pt>
                <c:pt idx="2217">
                  <c:v>0.21644754796743901</c:v>
                </c:pt>
                <c:pt idx="2218">
                  <c:v>-0.13493597442267299</c:v>
                </c:pt>
                <c:pt idx="2219">
                  <c:v>0.198802908451644</c:v>
                </c:pt>
                <c:pt idx="2220">
                  <c:v>-0.157627227385193</c:v>
                </c:pt>
                <c:pt idx="2221">
                  <c:v>0.148088716739702</c:v>
                </c:pt>
                <c:pt idx="2222">
                  <c:v>-9.7099836772842396E-2</c:v>
                </c:pt>
                <c:pt idx="2223">
                  <c:v>-0.14664604053187999</c:v>
                </c:pt>
                <c:pt idx="2224">
                  <c:v>0.20137734796871201</c:v>
                </c:pt>
                <c:pt idx="2225">
                  <c:v>0.18154247144945901</c:v>
                </c:pt>
                <c:pt idx="2226">
                  <c:v>-0.209027199259364</c:v>
                </c:pt>
                <c:pt idx="2227">
                  <c:v>-0.18078191572270499</c:v>
                </c:pt>
                <c:pt idx="2228">
                  <c:v>-0.181619086850173</c:v>
                </c:pt>
                <c:pt idx="2229">
                  <c:v>0.18409731739225299</c:v>
                </c:pt>
                <c:pt idx="2230">
                  <c:v>-0.169273591994033</c:v>
                </c:pt>
                <c:pt idx="2231">
                  <c:v>-0.168745820571085</c:v>
                </c:pt>
                <c:pt idx="2232">
                  <c:v>0.172924543396479</c:v>
                </c:pt>
                <c:pt idx="2233">
                  <c:v>0.20844838906742499</c:v>
                </c:pt>
                <c:pt idx="2234">
                  <c:v>-0.18394093920003801</c:v>
                </c:pt>
                <c:pt idx="2235">
                  <c:v>-9.4817315769139807E-2</c:v>
                </c:pt>
                <c:pt idx="2236">
                  <c:v>0.177309769011054</c:v>
                </c:pt>
                <c:pt idx="2237">
                  <c:v>0.213919676808868</c:v>
                </c:pt>
                <c:pt idx="2238">
                  <c:v>-0.20754490966404299</c:v>
                </c:pt>
                <c:pt idx="2239">
                  <c:v>-0.17638859980192301</c:v>
                </c:pt>
                <c:pt idx="2240">
                  <c:v>0.18883008321495701</c:v>
                </c:pt>
                <c:pt idx="2241">
                  <c:v>0.169685048195692</c:v>
                </c:pt>
                <c:pt idx="2242">
                  <c:v>0.23384273119037799</c:v>
                </c:pt>
                <c:pt idx="2243">
                  <c:v>0.19903577190771299</c:v>
                </c:pt>
                <c:pt idx="2244">
                  <c:v>-0.15393566408116</c:v>
                </c:pt>
                <c:pt idx="2245">
                  <c:v>0.19892837480877501</c:v>
                </c:pt>
                <c:pt idx="2246">
                  <c:v>0.17792541257396799</c:v>
                </c:pt>
                <c:pt idx="2247">
                  <c:v>-0.13469429747806499</c:v>
                </c:pt>
                <c:pt idx="2248">
                  <c:v>-0.17167292615021701</c:v>
                </c:pt>
                <c:pt idx="2249">
                  <c:v>0.217253402881525</c:v>
                </c:pt>
                <c:pt idx="2250">
                  <c:v>-0.13680191220551</c:v>
                </c:pt>
                <c:pt idx="2251">
                  <c:v>0.18218502964564701</c:v>
                </c:pt>
                <c:pt idx="2252">
                  <c:v>0.26682990711246901</c:v>
                </c:pt>
                <c:pt idx="2253">
                  <c:v>0.23112850173679</c:v>
                </c:pt>
                <c:pt idx="2254">
                  <c:v>-0.15457855253500699</c:v>
                </c:pt>
                <c:pt idx="2255">
                  <c:v>-0.191807531330591</c:v>
                </c:pt>
                <c:pt idx="2256">
                  <c:v>-0.12695192985338999</c:v>
                </c:pt>
                <c:pt idx="2257">
                  <c:v>-0.17763185501571099</c:v>
                </c:pt>
                <c:pt idx="2258">
                  <c:v>-0.334889071753116</c:v>
                </c:pt>
                <c:pt idx="2259">
                  <c:v>-0.190215066228342</c:v>
                </c:pt>
                <c:pt idx="2260">
                  <c:v>0.21230329575214199</c:v>
                </c:pt>
                <c:pt idx="2261">
                  <c:v>-0.150961819945124</c:v>
                </c:pt>
                <c:pt idx="2262">
                  <c:v>-0.18454060505712</c:v>
                </c:pt>
                <c:pt idx="2263">
                  <c:v>0.16711748371099899</c:v>
                </c:pt>
                <c:pt idx="2264">
                  <c:v>0.21698499959909501</c:v>
                </c:pt>
                <c:pt idx="2265">
                  <c:v>0.167707598809019</c:v>
                </c:pt>
                <c:pt idx="2266">
                  <c:v>-0.15200904660185899</c:v>
                </c:pt>
                <c:pt idx="2267">
                  <c:v>-0.15791660515660899</c:v>
                </c:pt>
                <c:pt idx="2268">
                  <c:v>-0.229730840848544</c:v>
                </c:pt>
                <c:pt idx="2269">
                  <c:v>-0.216840315439881</c:v>
                </c:pt>
                <c:pt idx="2270">
                  <c:v>0.19577445729518</c:v>
                </c:pt>
                <c:pt idx="2271">
                  <c:v>0.18333248639829999</c:v>
                </c:pt>
                <c:pt idx="2272">
                  <c:v>0.22933105714329499</c:v>
                </c:pt>
                <c:pt idx="2273">
                  <c:v>-0.15655540675760499</c:v>
                </c:pt>
                <c:pt idx="2274">
                  <c:v>0.197883409386506</c:v>
                </c:pt>
                <c:pt idx="2275">
                  <c:v>0.192822569793516</c:v>
                </c:pt>
                <c:pt idx="2276">
                  <c:v>0.21900666194792501</c:v>
                </c:pt>
                <c:pt idx="2277">
                  <c:v>0.22460642272279299</c:v>
                </c:pt>
                <c:pt idx="2278">
                  <c:v>-0.16045242881064101</c:v>
                </c:pt>
                <c:pt idx="2279">
                  <c:v>0.20843553017526101</c:v>
                </c:pt>
                <c:pt idx="2280">
                  <c:v>0.21867986087774599</c:v>
                </c:pt>
                <c:pt idx="2281">
                  <c:v>-0.18437416618316399</c:v>
                </c:pt>
                <c:pt idx="2282">
                  <c:v>0.19670742266263</c:v>
                </c:pt>
                <c:pt idx="2283">
                  <c:v>0.20957817156537001</c:v>
                </c:pt>
                <c:pt idx="2284">
                  <c:v>-0.17047249752694599</c:v>
                </c:pt>
                <c:pt idx="2285">
                  <c:v>0.16652598931016099</c:v>
                </c:pt>
                <c:pt idx="2286">
                  <c:v>0.16468123058933401</c:v>
                </c:pt>
                <c:pt idx="2287">
                  <c:v>0.18043883574921099</c:v>
                </c:pt>
                <c:pt idx="2288">
                  <c:v>-0.192931722200578</c:v>
                </c:pt>
                <c:pt idx="2289">
                  <c:v>0.19632980189169899</c:v>
                </c:pt>
                <c:pt idx="2290">
                  <c:v>0.17722679038025299</c:v>
                </c:pt>
                <c:pt idx="2291">
                  <c:v>0.27897232210489897</c:v>
                </c:pt>
                <c:pt idx="2292">
                  <c:v>-0.15346588988413201</c:v>
                </c:pt>
                <c:pt idx="2293">
                  <c:v>-0.171218247257069</c:v>
                </c:pt>
                <c:pt idx="2294">
                  <c:v>0.21449129080757001</c:v>
                </c:pt>
                <c:pt idx="2295">
                  <c:v>0.22687756473461701</c:v>
                </c:pt>
                <c:pt idx="2296">
                  <c:v>-0.179634395591315</c:v>
                </c:pt>
                <c:pt idx="2297">
                  <c:v>0.217853796535981</c:v>
                </c:pt>
                <c:pt idx="2298">
                  <c:v>0.21018221404794299</c:v>
                </c:pt>
                <c:pt idx="2299">
                  <c:v>0.214561550160102</c:v>
                </c:pt>
                <c:pt idx="2300">
                  <c:v>0.21354067955940201</c:v>
                </c:pt>
                <c:pt idx="2301">
                  <c:v>-0.16371501654648801</c:v>
                </c:pt>
                <c:pt idx="2302">
                  <c:v>-0.23206594021691801</c:v>
                </c:pt>
                <c:pt idx="2303">
                  <c:v>-0.18862276939021899</c:v>
                </c:pt>
                <c:pt idx="2304">
                  <c:v>0.17142044489856001</c:v>
                </c:pt>
                <c:pt idx="2305">
                  <c:v>0.20122483933409899</c:v>
                </c:pt>
                <c:pt idx="2306">
                  <c:v>0.21689947341895599</c:v>
                </c:pt>
                <c:pt idx="2307">
                  <c:v>-0.147644499927338</c:v>
                </c:pt>
                <c:pt idx="2308">
                  <c:v>0.200829918565508</c:v>
                </c:pt>
                <c:pt idx="2309">
                  <c:v>-9.7927472519741904E-2</c:v>
                </c:pt>
                <c:pt idx="2310">
                  <c:v>-0.271444407109242</c:v>
                </c:pt>
                <c:pt idx="2311">
                  <c:v>0.17711636972407099</c:v>
                </c:pt>
                <c:pt idx="2312">
                  <c:v>0.188158644474894</c:v>
                </c:pt>
                <c:pt idx="2313">
                  <c:v>-0.18795588395986601</c:v>
                </c:pt>
                <c:pt idx="2314">
                  <c:v>-0.16947199063821</c:v>
                </c:pt>
                <c:pt idx="2315">
                  <c:v>0.190579969166115</c:v>
                </c:pt>
                <c:pt idx="2316">
                  <c:v>0.203444419258202</c:v>
                </c:pt>
                <c:pt idx="2317">
                  <c:v>-0.22466509157046399</c:v>
                </c:pt>
                <c:pt idx="2318">
                  <c:v>0.220132233787903</c:v>
                </c:pt>
                <c:pt idx="2319">
                  <c:v>0.20535181348664699</c:v>
                </c:pt>
                <c:pt idx="2320">
                  <c:v>0.207037443024645</c:v>
                </c:pt>
                <c:pt idx="2321">
                  <c:v>-0.31238240765408398</c:v>
                </c:pt>
                <c:pt idx="2322">
                  <c:v>-9.7943464303693203E-2</c:v>
                </c:pt>
                <c:pt idx="2323">
                  <c:v>-0.21437957864825899</c:v>
                </c:pt>
                <c:pt idx="2324">
                  <c:v>-0.12336014442024799</c:v>
                </c:pt>
                <c:pt idx="2325">
                  <c:v>0.158440072311682</c:v>
                </c:pt>
                <c:pt idx="2326">
                  <c:v>0.21249630290899699</c:v>
                </c:pt>
                <c:pt idx="2327">
                  <c:v>0.22031634832650801</c:v>
                </c:pt>
                <c:pt idx="2328">
                  <c:v>-0.17324612735533601</c:v>
                </c:pt>
                <c:pt idx="2329">
                  <c:v>0.18918583976758099</c:v>
                </c:pt>
                <c:pt idx="2330">
                  <c:v>0.16910166923366099</c:v>
                </c:pt>
                <c:pt idx="2331">
                  <c:v>-0.19548580448695599</c:v>
                </c:pt>
                <c:pt idx="2332">
                  <c:v>-0.22402934227917501</c:v>
                </c:pt>
                <c:pt idx="2333">
                  <c:v>-0.162791039958678</c:v>
                </c:pt>
                <c:pt idx="2334">
                  <c:v>0.17027609751572101</c:v>
                </c:pt>
                <c:pt idx="2335">
                  <c:v>0.20781440496435999</c:v>
                </c:pt>
                <c:pt idx="2336">
                  <c:v>-0.127183155883973</c:v>
                </c:pt>
                <c:pt idx="2337">
                  <c:v>-0.27144002403036799</c:v>
                </c:pt>
                <c:pt idx="2338">
                  <c:v>-0.18604306256772399</c:v>
                </c:pt>
                <c:pt idx="2339">
                  <c:v>-0.187821060729781</c:v>
                </c:pt>
                <c:pt idx="2340">
                  <c:v>-0.24084842418636301</c:v>
                </c:pt>
                <c:pt idx="2341">
                  <c:v>0.17637173306946999</c:v>
                </c:pt>
                <c:pt idx="2342">
                  <c:v>-0.193034637666681</c:v>
                </c:pt>
                <c:pt idx="2343">
                  <c:v>0.20555613459237901</c:v>
                </c:pt>
                <c:pt idx="2344">
                  <c:v>0.214518445658678</c:v>
                </c:pt>
                <c:pt idx="2345">
                  <c:v>-0.21565541475195399</c:v>
                </c:pt>
                <c:pt idx="2346">
                  <c:v>-0.20627019699367399</c:v>
                </c:pt>
                <c:pt idx="2347">
                  <c:v>-0.19628865654921901</c:v>
                </c:pt>
                <c:pt idx="2348">
                  <c:v>0.21187425814889199</c:v>
                </c:pt>
                <c:pt idx="2349">
                  <c:v>0.19866004247660601</c:v>
                </c:pt>
                <c:pt idx="2350">
                  <c:v>-0.191069440811731</c:v>
                </c:pt>
                <c:pt idx="2351">
                  <c:v>0.227128671327542</c:v>
                </c:pt>
                <c:pt idx="2352">
                  <c:v>-0.172315456954414</c:v>
                </c:pt>
                <c:pt idx="2353">
                  <c:v>-0.12208138300141599</c:v>
                </c:pt>
                <c:pt idx="2354">
                  <c:v>-0.18024439636008199</c:v>
                </c:pt>
                <c:pt idx="2355">
                  <c:v>-0.18174379065079299</c:v>
                </c:pt>
                <c:pt idx="2356">
                  <c:v>-0.14780735698130801</c:v>
                </c:pt>
                <c:pt idx="2357">
                  <c:v>0.22911646821020901</c:v>
                </c:pt>
                <c:pt idx="2358">
                  <c:v>-0.16842215795509</c:v>
                </c:pt>
                <c:pt idx="2359">
                  <c:v>0.19314279076430399</c:v>
                </c:pt>
                <c:pt idx="2360">
                  <c:v>0.181584228559896</c:v>
                </c:pt>
                <c:pt idx="2361">
                  <c:v>-0.182209368494957</c:v>
                </c:pt>
                <c:pt idx="2362">
                  <c:v>0.49416819470473999</c:v>
                </c:pt>
                <c:pt idx="2363">
                  <c:v>0.18781081414641199</c:v>
                </c:pt>
                <c:pt idx="2364">
                  <c:v>-0.17863247779708499</c:v>
                </c:pt>
                <c:pt idx="2365">
                  <c:v>0.193199654026767</c:v>
                </c:pt>
                <c:pt idx="2366">
                  <c:v>-0.23219037661512801</c:v>
                </c:pt>
                <c:pt idx="2367">
                  <c:v>-0.19931096622201799</c:v>
                </c:pt>
                <c:pt idx="2368">
                  <c:v>-0.20762993685489201</c:v>
                </c:pt>
                <c:pt idx="2369">
                  <c:v>-0.223529002467976</c:v>
                </c:pt>
                <c:pt idx="2370">
                  <c:v>-0.18180932255186699</c:v>
                </c:pt>
                <c:pt idx="2371">
                  <c:v>0.21392776939248601</c:v>
                </c:pt>
                <c:pt idx="2372">
                  <c:v>-0.16798889664779701</c:v>
                </c:pt>
                <c:pt idx="2373">
                  <c:v>0.20930208742169801</c:v>
                </c:pt>
                <c:pt idx="2374">
                  <c:v>0.22491997047715401</c:v>
                </c:pt>
                <c:pt idx="2375">
                  <c:v>0.196719399350054</c:v>
                </c:pt>
                <c:pt idx="2376">
                  <c:v>0.23078268609373101</c:v>
                </c:pt>
                <c:pt idx="2377">
                  <c:v>-0.19241181221915399</c:v>
                </c:pt>
                <c:pt idx="2378">
                  <c:v>-0.192691262980552</c:v>
                </c:pt>
                <c:pt idx="2379">
                  <c:v>0.27008386517484201</c:v>
                </c:pt>
                <c:pt idx="2380">
                  <c:v>-0.286549868030604</c:v>
                </c:pt>
                <c:pt idx="2381">
                  <c:v>-0.17669415905333499</c:v>
                </c:pt>
                <c:pt idx="2382">
                  <c:v>-0.18497926324789801</c:v>
                </c:pt>
                <c:pt idx="2383">
                  <c:v>0.16840225289124799</c:v>
                </c:pt>
                <c:pt idx="2384">
                  <c:v>0.18362655618464099</c:v>
                </c:pt>
                <c:pt idx="2385">
                  <c:v>0.16992142238570801</c:v>
                </c:pt>
                <c:pt idx="2386">
                  <c:v>0.20056441228355801</c:v>
                </c:pt>
                <c:pt idx="2387">
                  <c:v>0.21267346641625601</c:v>
                </c:pt>
                <c:pt idx="2388">
                  <c:v>0.22629563355804699</c:v>
                </c:pt>
                <c:pt idx="2389">
                  <c:v>-0.24407816707833599</c:v>
                </c:pt>
                <c:pt idx="2390">
                  <c:v>0.19771647162987599</c:v>
                </c:pt>
                <c:pt idx="2391">
                  <c:v>-0.27576636754089301</c:v>
                </c:pt>
                <c:pt idx="2392">
                  <c:v>0.21812341386502601</c:v>
                </c:pt>
                <c:pt idx="2393">
                  <c:v>-0.18606220739391999</c:v>
                </c:pt>
                <c:pt idx="2394">
                  <c:v>0.204426059559184</c:v>
                </c:pt>
                <c:pt idx="2395">
                  <c:v>0.19420175166166601</c:v>
                </c:pt>
                <c:pt idx="2396">
                  <c:v>-0.18221357501042201</c:v>
                </c:pt>
                <c:pt idx="2397">
                  <c:v>0.21797636716831001</c:v>
                </c:pt>
                <c:pt idx="2398">
                  <c:v>-0.15074761116881899</c:v>
                </c:pt>
                <c:pt idx="2399">
                  <c:v>-0.22579045093924499</c:v>
                </c:pt>
                <c:pt idx="2400">
                  <c:v>-0.16883698703703101</c:v>
                </c:pt>
                <c:pt idx="2401">
                  <c:v>-0.17178979446779999</c:v>
                </c:pt>
                <c:pt idx="2402">
                  <c:v>-0.243808123009157</c:v>
                </c:pt>
                <c:pt idx="2403">
                  <c:v>0.191784421968963</c:v>
                </c:pt>
                <c:pt idx="2404">
                  <c:v>-9.0738795986179094E-2</c:v>
                </c:pt>
                <c:pt idx="2405">
                  <c:v>0.231532828012952</c:v>
                </c:pt>
                <c:pt idx="2406">
                  <c:v>0.212751290708102</c:v>
                </c:pt>
                <c:pt idx="2407">
                  <c:v>-0.22762091942884499</c:v>
                </c:pt>
                <c:pt idx="2408">
                  <c:v>0.20092937881391601</c:v>
                </c:pt>
                <c:pt idx="2409">
                  <c:v>-0.16589707379242</c:v>
                </c:pt>
                <c:pt idx="2410">
                  <c:v>-0.19473038594214001</c:v>
                </c:pt>
                <c:pt idx="2411">
                  <c:v>0.22360371795801501</c:v>
                </c:pt>
                <c:pt idx="2412">
                  <c:v>-0.18225625994924299</c:v>
                </c:pt>
                <c:pt idx="2413">
                  <c:v>0.23355049366132699</c:v>
                </c:pt>
                <c:pt idx="2414">
                  <c:v>-0.245010467279349</c:v>
                </c:pt>
                <c:pt idx="2415">
                  <c:v>0.229572491272998</c:v>
                </c:pt>
                <c:pt idx="2416">
                  <c:v>0.197756295415003</c:v>
                </c:pt>
                <c:pt idx="2417">
                  <c:v>0.16405016005244699</c:v>
                </c:pt>
                <c:pt idx="2418">
                  <c:v>0.21431813802115701</c:v>
                </c:pt>
                <c:pt idx="2419">
                  <c:v>-0.21191569549577399</c:v>
                </c:pt>
                <c:pt idx="2420">
                  <c:v>-0.19093519326198499</c:v>
                </c:pt>
                <c:pt idx="2421">
                  <c:v>0.207986500406416</c:v>
                </c:pt>
                <c:pt idx="2422">
                  <c:v>0.21383310957044799</c:v>
                </c:pt>
                <c:pt idx="2423">
                  <c:v>0.19183661847730399</c:v>
                </c:pt>
                <c:pt idx="2424">
                  <c:v>-0.16323953514741699</c:v>
                </c:pt>
                <c:pt idx="2425">
                  <c:v>-0.227897325754777</c:v>
                </c:pt>
                <c:pt idx="2426">
                  <c:v>0.20595194903323699</c:v>
                </c:pt>
                <c:pt idx="2427">
                  <c:v>-0.214648637318715</c:v>
                </c:pt>
                <c:pt idx="2428">
                  <c:v>0.223006337088234</c:v>
                </c:pt>
                <c:pt idx="2429">
                  <c:v>-0.18118857129108501</c:v>
                </c:pt>
                <c:pt idx="2430">
                  <c:v>0.201891138094349</c:v>
                </c:pt>
                <c:pt idx="2431">
                  <c:v>0.22992666279471999</c:v>
                </c:pt>
                <c:pt idx="2432">
                  <c:v>0.22859264408441399</c:v>
                </c:pt>
                <c:pt idx="2433">
                  <c:v>-0.181058934380217</c:v>
                </c:pt>
                <c:pt idx="2434">
                  <c:v>-0.18366420180186399</c:v>
                </c:pt>
                <c:pt idx="2435">
                  <c:v>0.23004711765629099</c:v>
                </c:pt>
                <c:pt idx="2436">
                  <c:v>0.199362281574263</c:v>
                </c:pt>
                <c:pt idx="2437">
                  <c:v>-0.240539595577652</c:v>
                </c:pt>
                <c:pt idx="2438">
                  <c:v>-0.24741926368432501</c:v>
                </c:pt>
                <c:pt idx="2439">
                  <c:v>0.204571991902286</c:v>
                </c:pt>
                <c:pt idx="2440">
                  <c:v>0.25520099344157998</c:v>
                </c:pt>
                <c:pt idx="2441">
                  <c:v>-0.214958920845673</c:v>
                </c:pt>
                <c:pt idx="2442">
                  <c:v>0.22973569483052</c:v>
                </c:pt>
                <c:pt idx="2443">
                  <c:v>0.21380749977135</c:v>
                </c:pt>
                <c:pt idx="2444">
                  <c:v>-0.18082279977177901</c:v>
                </c:pt>
                <c:pt idx="2445">
                  <c:v>0.16742734057915101</c:v>
                </c:pt>
                <c:pt idx="2446">
                  <c:v>0.17910271769310501</c:v>
                </c:pt>
                <c:pt idx="2447">
                  <c:v>0.205683573238304</c:v>
                </c:pt>
                <c:pt idx="2448">
                  <c:v>-0.200710911698297</c:v>
                </c:pt>
                <c:pt idx="2449">
                  <c:v>-0.184553967399223</c:v>
                </c:pt>
                <c:pt idx="2450">
                  <c:v>0.15737539709766099</c:v>
                </c:pt>
                <c:pt idx="2451">
                  <c:v>0.23570080090068299</c:v>
                </c:pt>
                <c:pt idx="2452">
                  <c:v>0.23007687944267799</c:v>
                </c:pt>
                <c:pt idx="2453">
                  <c:v>0.20056880258802801</c:v>
                </c:pt>
                <c:pt idx="2454">
                  <c:v>-0.14524407029947101</c:v>
                </c:pt>
                <c:pt idx="2455">
                  <c:v>-0.177880083306452</c:v>
                </c:pt>
                <c:pt idx="2456">
                  <c:v>0.19657245389747799</c:v>
                </c:pt>
                <c:pt idx="2457">
                  <c:v>-0.19256555372637801</c:v>
                </c:pt>
                <c:pt idx="2458">
                  <c:v>-0.16075835694595</c:v>
                </c:pt>
                <c:pt idx="2459">
                  <c:v>-0.24623380934587</c:v>
                </c:pt>
                <c:pt idx="2460">
                  <c:v>0.20941434019780999</c:v>
                </c:pt>
                <c:pt idx="2461">
                  <c:v>0.20857866119820501</c:v>
                </c:pt>
                <c:pt idx="2462">
                  <c:v>-0.12384941982872499</c:v>
                </c:pt>
                <c:pt idx="2463">
                  <c:v>-0.21076022231129601</c:v>
                </c:pt>
                <c:pt idx="2464">
                  <c:v>-0.13062173745533001</c:v>
                </c:pt>
                <c:pt idx="2465">
                  <c:v>-0.19255971388072601</c:v>
                </c:pt>
                <c:pt idx="2466">
                  <c:v>0.22252545597503801</c:v>
                </c:pt>
                <c:pt idx="2467">
                  <c:v>0.22521951405506899</c:v>
                </c:pt>
                <c:pt idx="2468">
                  <c:v>0.23089510785532799</c:v>
                </c:pt>
                <c:pt idx="2469">
                  <c:v>0.18120149516612799</c:v>
                </c:pt>
                <c:pt idx="2470">
                  <c:v>0.21461057074741099</c:v>
                </c:pt>
                <c:pt idx="2471">
                  <c:v>0.215247741759961</c:v>
                </c:pt>
                <c:pt idx="2472">
                  <c:v>0.24065759424903199</c:v>
                </c:pt>
                <c:pt idx="2473">
                  <c:v>0.18698288158645601</c:v>
                </c:pt>
                <c:pt idx="2474">
                  <c:v>0.205092222404402</c:v>
                </c:pt>
                <c:pt idx="2475">
                  <c:v>0.198951123151134</c:v>
                </c:pt>
                <c:pt idx="2476">
                  <c:v>0.21801513342606099</c:v>
                </c:pt>
                <c:pt idx="2477">
                  <c:v>0.192327892399768</c:v>
                </c:pt>
                <c:pt idx="2478">
                  <c:v>0.231800571665844</c:v>
                </c:pt>
                <c:pt idx="2479">
                  <c:v>-0.18258654788471701</c:v>
                </c:pt>
                <c:pt idx="2480">
                  <c:v>0.265938664848277</c:v>
                </c:pt>
                <c:pt idx="2481">
                  <c:v>-0.15518768211367701</c:v>
                </c:pt>
                <c:pt idx="2482">
                  <c:v>0.22169383054302999</c:v>
                </c:pt>
                <c:pt idx="2483">
                  <c:v>0.23809032004456801</c:v>
                </c:pt>
                <c:pt idx="2484">
                  <c:v>0.14676309338542501</c:v>
                </c:pt>
                <c:pt idx="2485">
                  <c:v>0.208652039598133</c:v>
                </c:pt>
                <c:pt idx="2486">
                  <c:v>0.23514336266716701</c:v>
                </c:pt>
                <c:pt idx="2487">
                  <c:v>-0.213493776098997</c:v>
                </c:pt>
                <c:pt idx="2488">
                  <c:v>0.214750161993262</c:v>
                </c:pt>
                <c:pt idx="2489">
                  <c:v>0.2411318247574</c:v>
                </c:pt>
                <c:pt idx="2490">
                  <c:v>0.19761496475146301</c:v>
                </c:pt>
                <c:pt idx="2491">
                  <c:v>0.28119010549286999</c:v>
                </c:pt>
                <c:pt idx="2492">
                  <c:v>-0.19895130443026901</c:v>
                </c:pt>
                <c:pt idx="2493">
                  <c:v>0.264424714284131</c:v>
                </c:pt>
                <c:pt idx="2494">
                  <c:v>0.21265593745730299</c:v>
                </c:pt>
                <c:pt idx="2495">
                  <c:v>0.25153547360756301</c:v>
                </c:pt>
                <c:pt idx="2496">
                  <c:v>-0.18556126827230299</c:v>
                </c:pt>
                <c:pt idx="2497">
                  <c:v>0.21354300981055199</c:v>
                </c:pt>
                <c:pt idx="2498">
                  <c:v>-9.9413448485834804E-2</c:v>
                </c:pt>
                <c:pt idx="2499">
                  <c:v>0.203684140443428</c:v>
                </c:pt>
                <c:pt idx="2500">
                  <c:v>-0.224000319032926</c:v>
                </c:pt>
                <c:pt idx="2501">
                  <c:v>-0.209337393783154</c:v>
                </c:pt>
                <c:pt idx="2502">
                  <c:v>-0.22458593861182299</c:v>
                </c:pt>
                <c:pt idx="2503">
                  <c:v>0.21295286145567199</c:v>
                </c:pt>
                <c:pt idx="2504">
                  <c:v>-0.156148267773383</c:v>
                </c:pt>
                <c:pt idx="2505">
                  <c:v>-0.21825629475942501</c:v>
                </c:pt>
                <c:pt idx="2506">
                  <c:v>0.23670978658018699</c:v>
                </c:pt>
                <c:pt idx="2507">
                  <c:v>0.206161581303516</c:v>
                </c:pt>
                <c:pt idx="2508">
                  <c:v>0.24896623569510301</c:v>
                </c:pt>
                <c:pt idx="2509">
                  <c:v>0.227999416820304</c:v>
                </c:pt>
                <c:pt idx="2510">
                  <c:v>0.208873732770886</c:v>
                </c:pt>
                <c:pt idx="2511">
                  <c:v>0.22618356351563301</c:v>
                </c:pt>
                <c:pt idx="2512">
                  <c:v>-0.17966330180180701</c:v>
                </c:pt>
                <c:pt idx="2513">
                  <c:v>0.22349716817048701</c:v>
                </c:pt>
                <c:pt idx="2514">
                  <c:v>-0.169243099575351</c:v>
                </c:pt>
                <c:pt idx="2515">
                  <c:v>0.20903003000700901</c:v>
                </c:pt>
                <c:pt idx="2516">
                  <c:v>0.228422289195749</c:v>
                </c:pt>
                <c:pt idx="2517">
                  <c:v>0.26545214489799501</c:v>
                </c:pt>
                <c:pt idx="2518">
                  <c:v>0.21563032418667599</c:v>
                </c:pt>
                <c:pt idx="2519">
                  <c:v>-0.19487482642917001</c:v>
                </c:pt>
                <c:pt idx="2520">
                  <c:v>-0.13079596243411601</c:v>
                </c:pt>
                <c:pt idx="2521">
                  <c:v>-0.16488982062879401</c:v>
                </c:pt>
                <c:pt idx="2522">
                  <c:v>0.231609651432921</c:v>
                </c:pt>
                <c:pt idx="2523">
                  <c:v>-0.159990035171031</c:v>
                </c:pt>
                <c:pt idx="2524">
                  <c:v>0.27296693350830598</c:v>
                </c:pt>
                <c:pt idx="2525">
                  <c:v>0.26153283790189602</c:v>
                </c:pt>
                <c:pt idx="2526">
                  <c:v>-0.16203691221913699</c:v>
                </c:pt>
                <c:pt idx="2527">
                  <c:v>0.249155330846345</c:v>
                </c:pt>
                <c:pt idx="2528">
                  <c:v>-0.104626435915371</c:v>
                </c:pt>
                <c:pt idx="2529">
                  <c:v>0.23078142627946099</c:v>
                </c:pt>
                <c:pt idx="2530">
                  <c:v>0.23951971033964001</c:v>
                </c:pt>
                <c:pt idx="2531">
                  <c:v>0.174931087209939</c:v>
                </c:pt>
                <c:pt idx="2532">
                  <c:v>-0.165105909912766</c:v>
                </c:pt>
                <c:pt idx="2533">
                  <c:v>0.238316474944989</c:v>
                </c:pt>
                <c:pt idx="2534">
                  <c:v>0.204776044866122</c:v>
                </c:pt>
                <c:pt idx="2535">
                  <c:v>0.189280342703636</c:v>
                </c:pt>
                <c:pt idx="2536">
                  <c:v>-0.25076149154651001</c:v>
                </c:pt>
                <c:pt idx="2537">
                  <c:v>-0.16382207663648801</c:v>
                </c:pt>
                <c:pt idx="2538">
                  <c:v>-0.16526931289298799</c:v>
                </c:pt>
                <c:pt idx="2539">
                  <c:v>0.24293346425047799</c:v>
                </c:pt>
                <c:pt idx="2540">
                  <c:v>-0.17155094560203599</c:v>
                </c:pt>
                <c:pt idx="2541">
                  <c:v>0.25096423638424797</c:v>
                </c:pt>
                <c:pt idx="2542">
                  <c:v>-0.17190754795857299</c:v>
                </c:pt>
                <c:pt idx="2543">
                  <c:v>-0.172168123531795</c:v>
                </c:pt>
                <c:pt idx="2544">
                  <c:v>0.230871178152732</c:v>
                </c:pt>
                <c:pt idx="2545">
                  <c:v>0.20243878835832399</c:v>
                </c:pt>
                <c:pt idx="2546">
                  <c:v>-0.189314223845018</c:v>
                </c:pt>
                <c:pt idx="2547">
                  <c:v>0.23887733648861301</c:v>
                </c:pt>
                <c:pt idx="2548">
                  <c:v>0.27086543314873002</c:v>
                </c:pt>
                <c:pt idx="2549">
                  <c:v>0.25142148267815201</c:v>
                </c:pt>
                <c:pt idx="2550">
                  <c:v>-0.16172950889019</c:v>
                </c:pt>
                <c:pt idx="2551">
                  <c:v>0.302641813403773</c:v>
                </c:pt>
                <c:pt idx="2552">
                  <c:v>0.22992417852829999</c:v>
                </c:pt>
                <c:pt idx="2553">
                  <c:v>-0.15204518445381299</c:v>
                </c:pt>
                <c:pt idx="2554">
                  <c:v>0.22686866335346001</c:v>
                </c:pt>
                <c:pt idx="2555">
                  <c:v>-0.15196097923344001</c:v>
                </c:pt>
                <c:pt idx="2556">
                  <c:v>0.211488901263442</c:v>
                </c:pt>
                <c:pt idx="2557">
                  <c:v>0.30533911830738902</c:v>
                </c:pt>
                <c:pt idx="2558">
                  <c:v>-0.17118607249467899</c:v>
                </c:pt>
                <c:pt idx="2559">
                  <c:v>0.26497675981302898</c:v>
                </c:pt>
                <c:pt idx="2560">
                  <c:v>-0.18082597145500501</c:v>
                </c:pt>
                <c:pt idx="2561">
                  <c:v>0.24368612601786699</c:v>
                </c:pt>
                <c:pt idx="2562">
                  <c:v>-0.19115062597017199</c:v>
                </c:pt>
                <c:pt idx="2563">
                  <c:v>-0.15906451767402299</c:v>
                </c:pt>
                <c:pt idx="2564">
                  <c:v>-0.20128980223669199</c:v>
                </c:pt>
                <c:pt idx="2565">
                  <c:v>-0.17515911747844701</c:v>
                </c:pt>
                <c:pt idx="2566">
                  <c:v>0.123310269727069</c:v>
                </c:pt>
                <c:pt idx="2567">
                  <c:v>-0.18601506299180601</c:v>
                </c:pt>
                <c:pt idx="2568">
                  <c:v>-0.18332594197198601</c:v>
                </c:pt>
                <c:pt idx="2569">
                  <c:v>0.25790396490380302</c:v>
                </c:pt>
                <c:pt idx="2570">
                  <c:v>-0.22504438252498099</c:v>
                </c:pt>
                <c:pt idx="2571">
                  <c:v>0.26153588795586602</c:v>
                </c:pt>
                <c:pt idx="2572">
                  <c:v>-0.19001970375163399</c:v>
                </c:pt>
                <c:pt idx="2573">
                  <c:v>0.244406496262835</c:v>
                </c:pt>
                <c:pt idx="2574">
                  <c:v>0.23695188708638801</c:v>
                </c:pt>
                <c:pt idx="2575">
                  <c:v>-0.23475606009696101</c:v>
                </c:pt>
                <c:pt idx="2576">
                  <c:v>-0.212013751324688</c:v>
                </c:pt>
                <c:pt idx="2577">
                  <c:v>-0.24011600350673901</c:v>
                </c:pt>
                <c:pt idx="2578">
                  <c:v>0.23855672400849201</c:v>
                </c:pt>
                <c:pt idx="2579">
                  <c:v>0.163964204564234</c:v>
                </c:pt>
                <c:pt idx="2580">
                  <c:v>-8.8040393545587195E-2</c:v>
                </c:pt>
                <c:pt idx="2581">
                  <c:v>0.232045781054979</c:v>
                </c:pt>
                <c:pt idx="2582">
                  <c:v>0.27014562524554298</c:v>
                </c:pt>
                <c:pt idx="2583">
                  <c:v>0.236668535237712</c:v>
                </c:pt>
                <c:pt idx="2584">
                  <c:v>0.230478510832481</c:v>
                </c:pt>
                <c:pt idx="2585">
                  <c:v>0.241900181241338</c:v>
                </c:pt>
                <c:pt idx="2586">
                  <c:v>-0.174028129923775</c:v>
                </c:pt>
                <c:pt idx="2587">
                  <c:v>0.19943814171827101</c:v>
                </c:pt>
                <c:pt idx="2588">
                  <c:v>0.24363914697154901</c:v>
                </c:pt>
                <c:pt idx="2589">
                  <c:v>-0.19646772547668101</c:v>
                </c:pt>
                <c:pt idx="2590">
                  <c:v>-0.19786143191261699</c:v>
                </c:pt>
                <c:pt idx="2591">
                  <c:v>-0.22364802628425501</c:v>
                </c:pt>
                <c:pt idx="2592">
                  <c:v>0.26982517316935301</c:v>
                </c:pt>
                <c:pt idx="2593">
                  <c:v>0.20757019021920201</c:v>
                </c:pt>
                <c:pt idx="2594">
                  <c:v>-0.152471531371768</c:v>
                </c:pt>
                <c:pt idx="2595">
                  <c:v>0.230200731213553</c:v>
                </c:pt>
                <c:pt idx="2596">
                  <c:v>-0.24990546101170999</c:v>
                </c:pt>
                <c:pt idx="2597">
                  <c:v>0.193571210230846</c:v>
                </c:pt>
                <c:pt idx="2598">
                  <c:v>0.23200148058477099</c:v>
                </c:pt>
                <c:pt idx="2599">
                  <c:v>-0.15346631050697901</c:v>
                </c:pt>
                <c:pt idx="2600">
                  <c:v>-0.18764214616824901</c:v>
                </c:pt>
                <c:pt idx="2601">
                  <c:v>0.23323919883104099</c:v>
                </c:pt>
                <c:pt idx="2602">
                  <c:v>0.28692862562601801</c:v>
                </c:pt>
                <c:pt idx="2603">
                  <c:v>0.22541462991453201</c:v>
                </c:pt>
                <c:pt idx="2604">
                  <c:v>-0.21721085633220799</c:v>
                </c:pt>
                <c:pt idx="2605">
                  <c:v>0.16929956656956199</c:v>
                </c:pt>
                <c:pt idx="2606">
                  <c:v>-0.23198286813194</c:v>
                </c:pt>
                <c:pt idx="2607">
                  <c:v>-0.12826766134952799</c:v>
                </c:pt>
                <c:pt idx="2608">
                  <c:v>-0.19354564471316399</c:v>
                </c:pt>
                <c:pt idx="2609">
                  <c:v>-0.21743656858479701</c:v>
                </c:pt>
                <c:pt idx="2610">
                  <c:v>0.29139079894715197</c:v>
                </c:pt>
                <c:pt idx="2611">
                  <c:v>0.24085358546503399</c:v>
                </c:pt>
                <c:pt idx="2612">
                  <c:v>-0.222245333136732</c:v>
                </c:pt>
                <c:pt idx="2613">
                  <c:v>-0.17884346681770599</c:v>
                </c:pt>
                <c:pt idx="2614">
                  <c:v>0.30007087654763298</c:v>
                </c:pt>
                <c:pt idx="2615">
                  <c:v>-0.193748321091643</c:v>
                </c:pt>
                <c:pt idx="2616">
                  <c:v>-0.14773876749409701</c:v>
                </c:pt>
                <c:pt idx="2617">
                  <c:v>-0.28711914250185999</c:v>
                </c:pt>
                <c:pt idx="2618">
                  <c:v>-0.269208346405649</c:v>
                </c:pt>
                <c:pt idx="2619">
                  <c:v>0.23968064349863799</c:v>
                </c:pt>
                <c:pt idx="2620">
                  <c:v>-0.147620753452544</c:v>
                </c:pt>
                <c:pt idx="2621">
                  <c:v>-0.18883548957792101</c:v>
                </c:pt>
                <c:pt idx="2622">
                  <c:v>0.2318375905109</c:v>
                </c:pt>
                <c:pt idx="2623">
                  <c:v>0.19923882940450799</c:v>
                </c:pt>
                <c:pt idx="2624">
                  <c:v>0.218690735753612</c:v>
                </c:pt>
                <c:pt idx="2625">
                  <c:v>0.28264741409600003</c:v>
                </c:pt>
                <c:pt idx="2626">
                  <c:v>-0.27472997715134101</c:v>
                </c:pt>
                <c:pt idx="2627">
                  <c:v>0.23458755638423401</c:v>
                </c:pt>
                <c:pt idx="2628">
                  <c:v>0.23662051790869201</c:v>
                </c:pt>
                <c:pt idx="2629">
                  <c:v>0.25609182369636602</c:v>
                </c:pt>
                <c:pt idx="2630">
                  <c:v>0.28299519140915902</c:v>
                </c:pt>
                <c:pt idx="2631">
                  <c:v>0.24365108694740301</c:v>
                </c:pt>
                <c:pt idx="2632">
                  <c:v>0.26878175560208101</c:v>
                </c:pt>
                <c:pt idx="2633">
                  <c:v>0.219671470176065</c:v>
                </c:pt>
                <c:pt idx="2634">
                  <c:v>0.19251861261612799</c:v>
                </c:pt>
                <c:pt idx="2635">
                  <c:v>-0.18000983622554001</c:v>
                </c:pt>
                <c:pt idx="2636">
                  <c:v>0.24473284079558999</c:v>
                </c:pt>
                <c:pt idx="2637">
                  <c:v>-0.183931575005672</c:v>
                </c:pt>
                <c:pt idx="2638">
                  <c:v>0.24245568814357499</c:v>
                </c:pt>
                <c:pt idx="2639">
                  <c:v>0.23988799880595801</c:v>
                </c:pt>
                <c:pt idx="2640">
                  <c:v>0.25228373625530098</c:v>
                </c:pt>
                <c:pt idx="2641">
                  <c:v>-0.22518215903854299</c:v>
                </c:pt>
                <c:pt idx="2642">
                  <c:v>0.27520938401126499</c:v>
                </c:pt>
                <c:pt idx="2643">
                  <c:v>-0.25370479149807701</c:v>
                </c:pt>
                <c:pt idx="2644">
                  <c:v>0.24834228044105</c:v>
                </c:pt>
                <c:pt idx="2645">
                  <c:v>0.26066316092442199</c:v>
                </c:pt>
                <c:pt idx="2646">
                  <c:v>-0.21252093767242899</c:v>
                </c:pt>
                <c:pt idx="2647">
                  <c:v>-0.118407294146001</c:v>
                </c:pt>
                <c:pt idx="2648">
                  <c:v>-0.24615460137277201</c:v>
                </c:pt>
                <c:pt idx="2649">
                  <c:v>0.23169595101250501</c:v>
                </c:pt>
                <c:pt idx="2650">
                  <c:v>0.25045661260560897</c:v>
                </c:pt>
                <c:pt idx="2651">
                  <c:v>-0.228019680122035</c:v>
                </c:pt>
                <c:pt idx="2652">
                  <c:v>-0.18227566048856</c:v>
                </c:pt>
                <c:pt idx="2653">
                  <c:v>0.230818537585119</c:v>
                </c:pt>
                <c:pt idx="2654">
                  <c:v>0.30071846737722502</c:v>
                </c:pt>
                <c:pt idx="2655">
                  <c:v>0.27579508819606502</c:v>
                </c:pt>
                <c:pt idx="2656">
                  <c:v>-0.22681919718013599</c:v>
                </c:pt>
                <c:pt idx="2657">
                  <c:v>-0.24316692212173399</c:v>
                </c:pt>
                <c:pt idx="2658">
                  <c:v>-0.22745091611922599</c:v>
                </c:pt>
                <c:pt idx="2659">
                  <c:v>-0.147983134372285</c:v>
                </c:pt>
                <c:pt idx="2660">
                  <c:v>-0.173005842933634</c:v>
                </c:pt>
                <c:pt idx="2661">
                  <c:v>0.31428521035789397</c:v>
                </c:pt>
                <c:pt idx="2662">
                  <c:v>-0.11122307478728199</c:v>
                </c:pt>
                <c:pt idx="2663">
                  <c:v>0.23867916673856901</c:v>
                </c:pt>
                <c:pt idx="2664">
                  <c:v>0.23891886203839799</c:v>
                </c:pt>
                <c:pt idx="2665">
                  <c:v>-0.19430895107521701</c:v>
                </c:pt>
                <c:pt idx="2666">
                  <c:v>0.27958369292983598</c:v>
                </c:pt>
                <c:pt idx="2667">
                  <c:v>-0.18271010577435101</c:v>
                </c:pt>
                <c:pt idx="2668">
                  <c:v>0.27382357930144802</c:v>
                </c:pt>
                <c:pt idx="2669">
                  <c:v>-0.17826121799311201</c:v>
                </c:pt>
                <c:pt idx="2670">
                  <c:v>0.250236175055156</c:v>
                </c:pt>
                <c:pt idx="2671">
                  <c:v>-0.22531324777496001</c:v>
                </c:pt>
                <c:pt idx="2672">
                  <c:v>0.25365845466418102</c:v>
                </c:pt>
                <c:pt idx="2673">
                  <c:v>-0.15458147138624301</c:v>
                </c:pt>
                <c:pt idx="2674">
                  <c:v>0.248249769563369</c:v>
                </c:pt>
                <c:pt idx="2675">
                  <c:v>-0.22112853105156299</c:v>
                </c:pt>
                <c:pt idx="2676">
                  <c:v>0.23434542348047199</c:v>
                </c:pt>
                <c:pt idx="2677">
                  <c:v>-0.24821468417428999</c:v>
                </c:pt>
                <c:pt idx="2678">
                  <c:v>-0.20902530955661899</c:v>
                </c:pt>
                <c:pt idx="2679">
                  <c:v>-0.104350276476874</c:v>
                </c:pt>
                <c:pt idx="2680">
                  <c:v>-0.25742298628007299</c:v>
                </c:pt>
                <c:pt idx="2681">
                  <c:v>-0.140887684442875</c:v>
                </c:pt>
                <c:pt idx="2682">
                  <c:v>0.232059934753268</c:v>
                </c:pt>
                <c:pt idx="2683">
                  <c:v>0.277766361948661</c:v>
                </c:pt>
                <c:pt idx="2684">
                  <c:v>-0.20455707237366799</c:v>
                </c:pt>
                <c:pt idx="2685">
                  <c:v>0.28939812024859302</c:v>
                </c:pt>
                <c:pt idx="2686">
                  <c:v>0.22627333968959801</c:v>
                </c:pt>
                <c:pt idx="2687">
                  <c:v>0.252451039940425</c:v>
                </c:pt>
                <c:pt idx="2688">
                  <c:v>0.22987530559675601</c:v>
                </c:pt>
                <c:pt idx="2689">
                  <c:v>0.27043627320278801</c:v>
                </c:pt>
                <c:pt idx="2690">
                  <c:v>-0.247709057322927</c:v>
                </c:pt>
                <c:pt idx="2691">
                  <c:v>0.28867319405821801</c:v>
                </c:pt>
                <c:pt idx="2692">
                  <c:v>0.31622223332969102</c:v>
                </c:pt>
                <c:pt idx="2693">
                  <c:v>-0.29746604273055799</c:v>
                </c:pt>
                <c:pt idx="2694">
                  <c:v>0.27865962447778397</c:v>
                </c:pt>
                <c:pt idx="2695">
                  <c:v>0.248345832210185</c:v>
                </c:pt>
                <c:pt idx="2696">
                  <c:v>-0.25238418804409601</c:v>
                </c:pt>
                <c:pt idx="2697">
                  <c:v>-0.150779103768411</c:v>
                </c:pt>
                <c:pt idx="2698">
                  <c:v>0.26140127108111999</c:v>
                </c:pt>
                <c:pt idx="2699">
                  <c:v>0.25351493344780701</c:v>
                </c:pt>
                <c:pt idx="2700">
                  <c:v>-0.228316513848286</c:v>
                </c:pt>
                <c:pt idx="2701">
                  <c:v>0.23922887434308901</c:v>
                </c:pt>
                <c:pt idx="2702">
                  <c:v>-0.24252798584973201</c:v>
                </c:pt>
                <c:pt idx="2703">
                  <c:v>-0.17834641865336001</c:v>
                </c:pt>
                <c:pt idx="2704">
                  <c:v>-0.25671829179537098</c:v>
                </c:pt>
                <c:pt idx="2705">
                  <c:v>-0.211515817814105</c:v>
                </c:pt>
                <c:pt idx="2706">
                  <c:v>0.29408535629392402</c:v>
                </c:pt>
                <c:pt idx="2707">
                  <c:v>-0.158714332549483</c:v>
                </c:pt>
                <c:pt idx="2708">
                  <c:v>0.213507949374657</c:v>
                </c:pt>
                <c:pt idx="2709">
                  <c:v>0.274555933651426</c:v>
                </c:pt>
                <c:pt idx="2710">
                  <c:v>-0.19543107336850901</c:v>
                </c:pt>
                <c:pt idx="2711">
                  <c:v>0.227372915100889</c:v>
                </c:pt>
                <c:pt idx="2712">
                  <c:v>-0.111645257026219</c:v>
                </c:pt>
                <c:pt idx="2713">
                  <c:v>-0.18096399093189799</c:v>
                </c:pt>
                <c:pt idx="2714">
                  <c:v>-0.25909900830493898</c:v>
                </c:pt>
                <c:pt idx="2715">
                  <c:v>0.31828286440652698</c:v>
                </c:pt>
                <c:pt idx="2716">
                  <c:v>-0.22302711139157499</c:v>
                </c:pt>
                <c:pt idx="2717">
                  <c:v>-0.18734120019804701</c:v>
                </c:pt>
                <c:pt idx="2718">
                  <c:v>0.26143096691315099</c:v>
                </c:pt>
                <c:pt idx="2719">
                  <c:v>-0.24590107877710399</c:v>
                </c:pt>
                <c:pt idx="2720">
                  <c:v>0.272159688354143</c:v>
                </c:pt>
                <c:pt idx="2721">
                  <c:v>0.235105245670543</c:v>
                </c:pt>
                <c:pt idx="2722">
                  <c:v>-0.29332186108691399</c:v>
                </c:pt>
                <c:pt idx="2723">
                  <c:v>0.26907955886766699</c:v>
                </c:pt>
                <c:pt idx="2724">
                  <c:v>0.262377237396201</c:v>
                </c:pt>
                <c:pt idx="2725">
                  <c:v>-0.21058076693351199</c:v>
                </c:pt>
                <c:pt idx="2726">
                  <c:v>0.26751884148930699</c:v>
                </c:pt>
                <c:pt idx="2727">
                  <c:v>0.26047561193114199</c:v>
                </c:pt>
                <c:pt idx="2728">
                  <c:v>0.23796944666462699</c:v>
                </c:pt>
                <c:pt idx="2729">
                  <c:v>-0.266795450006028</c:v>
                </c:pt>
                <c:pt idx="2730">
                  <c:v>0.24669365610234101</c:v>
                </c:pt>
                <c:pt idx="2731">
                  <c:v>0.22860394341359799</c:v>
                </c:pt>
                <c:pt idx="2732">
                  <c:v>0.29161842939330601</c:v>
                </c:pt>
                <c:pt idx="2733">
                  <c:v>0.24510838459450901</c:v>
                </c:pt>
                <c:pt idx="2734">
                  <c:v>0.25910731025179501</c:v>
                </c:pt>
                <c:pt idx="2735">
                  <c:v>-0.13523260025140699</c:v>
                </c:pt>
                <c:pt idx="2736">
                  <c:v>0.234604336006041</c:v>
                </c:pt>
                <c:pt idx="2737">
                  <c:v>-0.23051025885111701</c:v>
                </c:pt>
                <c:pt idx="2738">
                  <c:v>0.172472519884348</c:v>
                </c:pt>
                <c:pt idx="2739">
                  <c:v>0.32867968886899601</c:v>
                </c:pt>
                <c:pt idx="2740">
                  <c:v>-0.12918166858635999</c:v>
                </c:pt>
                <c:pt idx="2741">
                  <c:v>-0.21193098248715</c:v>
                </c:pt>
                <c:pt idx="2742">
                  <c:v>0.27310892620584798</c:v>
                </c:pt>
                <c:pt idx="2743">
                  <c:v>-0.165518929689279</c:v>
                </c:pt>
                <c:pt idx="2744">
                  <c:v>0.27162055922315798</c:v>
                </c:pt>
                <c:pt idx="2745">
                  <c:v>-0.33583909460599698</c:v>
                </c:pt>
                <c:pt idx="2746">
                  <c:v>-0.244800904748674</c:v>
                </c:pt>
                <c:pt idx="2747">
                  <c:v>0.30101274903006398</c:v>
                </c:pt>
                <c:pt idx="2748">
                  <c:v>0.23741437320025399</c:v>
                </c:pt>
                <c:pt idx="2749">
                  <c:v>0.299125118545292</c:v>
                </c:pt>
                <c:pt idx="2750">
                  <c:v>-0.22170495492418399</c:v>
                </c:pt>
                <c:pt idx="2751">
                  <c:v>-0.11846867447844101</c:v>
                </c:pt>
                <c:pt idx="2752">
                  <c:v>0.281748533319506</c:v>
                </c:pt>
                <c:pt idx="2753">
                  <c:v>-0.15988529270287799</c:v>
                </c:pt>
                <c:pt idx="2754">
                  <c:v>0.26348359714548802</c:v>
                </c:pt>
                <c:pt idx="2755">
                  <c:v>-0.27373849944561002</c:v>
                </c:pt>
                <c:pt idx="2756">
                  <c:v>-0.21562508381968101</c:v>
                </c:pt>
                <c:pt idx="2757">
                  <c:v>0.25406421828001902</c:v>
                </c:pt>
                <c:pt idx="2758">
                  <c:v>0.24568182103953701</c:v>
                </c:pt>
                <c:pt idx="2759">
                  <c:v>0.31975935925377102</c:v>
                </c:pt>
                <c:pt idx="2760">
                  <c:v>0.27017622030069699</c:v>
                </c:pt>
                <c:pt idx="2761">
                  <c:v>-0.22711921798307599</c:v>
                </c:pt>
                <c:pt idx="2762">
                  <c:v>0.29431651692011401</c:v>
                </c:pt>
                <c:pt idx="2763">
                  <c:v>0.271724556445609</c:v>
                </c:pt>
                <c:pt idx="2764">
                  <c:v>0.22617096680392901</c:v>
                </c:pt>
                <c:pt idx="2765">
                  <c:v>-0.20178776972333601</c:v>
                </c:pt>
                <c:pt idx="2766">
                  <c:v>0.26283860738102199</c:v>
                </c:pt>
                <c:pt idx="2767">
                  <c:v>0.27027935838429401</c:v>
                </c:pt>
                <c:pt idx="2768">
                  <c:v>-0.303562516338577</c:v>
                </c:pt>
                <c:pt idx="2769">
                  <c:v>0.22928665336793</c:v>
                </c:pt>
                <c:pt idx="2770">
                  <c:v>0.24743021680744401</c:v>
                </c:pt>
                <c:pt idx="2771">
                  <c:v>0.26400928527704498</c:v>
                </c:pt>
                <c:pt idx="2772">
                  <c:v>-0.302121886648962</c:v>
                </c:pt>
                <c:pt idx="2773">
                  <c:v>-0.23113074471848799</c:v>
                </c:pt>
                <c:pt idx="2774">
                  <c:v>0.29987792303037902</c:v>
                </c:pt>
                <c:pt idx="2775">
                  <c:v>-0.21881271238622699</c:v>
                </c:pt>
                <c:pt idx="2776">
                  <c:v>-0.29396734429163002</c:v>
                </c:pt>
                <c:pt idx="2777">
                  <c:v>0.27214451240270399</c:v>
                </c:pt>
                <c:pt idx="2778">
                  <c:v>-0.236820625003272</c:v>
                </c:pt>
                <c:pt idx="2779">
                  <c:v>0.28864588852170597</c:v>
                </c:pt>
                <c:pt idx="2780">
                  <c:v>0.27700431303057799</c:v>
                </c:pt>
                <c:pt idx="2781">
                  <c:v>0.26932668109913299</c:v>
                </c:pt>
                <c:pt idx="2782">
                  <c:v>-0.26611925147940901</c:v>
                </c:pt>
                <c:pt idx="2783">
                  <c:v>-0.154420412246352</c:v>
                </c:pt>
                <c:pt idx="2784">
                  <c:v>-0.30254939211099602</c:v>
                </c:pt>
                <c:pt idx="2785">
                  <c:v>0.26070298712711598</c:v>
                </c:pt>
                <c:pt idx="2786">
                  <c:v>-0.20753573108328299</c:v>
                </c:pt>
                <c:pt idx="2787">
                  <c:v>0.238889101396944</c:v>
                </c:pt>
                <c:pt idx="2788">
                  <c:v>0.29816451456832099</c:v>
                </c:pt>
                <c:pt idx="2789">
                  <c:v>-0.21104339116663801</c:v>
                </c:pt>
                <c:pt idx="2790">
                  <c:v>-0.26368728746579501</c:v>
                </c:pt>
                <c:pt idx="2791">
                  <c:v>0.30344773658949997</c:v>
                </c:pt>
                <c:pt idx="2792">
                  <c:v>0.26966202575056197</c:v>
                </c:pt>
                <c:pt idx="2793">
                  <c:v>-0.16938465903354899</c:v>
                </c:pt>
                <c:pt idx="2794">
                  <c:v>-0.241376652681936</c:v>
                </c:pt>
                <c:pt idx="2795">
                  <c:v>0.26194278201615701</c:v>
                </c:pt>
                <c:pt idx="2796">
                  <c:v>-0.19311381658618701</c:v>
                </c:pt>
                <c:pt idx="2797">
                  <c:v>-0.34189683180532698</c:v>
                </c:pt>
                <c:pt idx="2798">
                  <c:v>0.26335777693922102</c:v>
                </c:pt>
                <c:pt idx="2799">
                  <c:v>-0.271080598734875</c:v>
                </c:pt>
                <c:pt idx="2800">
                  <c:v>0.31687505057031101</c:v>
                </c:pt>
                <c:pt idx="2801">
                  <c:v>0.280136205796228</c:v>
                </c:pt>
                <c:pt idx="2802">
                  <c:v>-0.21480213557055</c:v>
                </c:pt>
                <c:pt idx="2803">
                  <c:v>0.25152199480943399</c:v>
                </c:pt>
                <c:pt idx="2804">
                  <c:v>-0.17111013994615501</c:v>
                </c:pt>
                <c:pt idx="2805">
                  <c:v>-0.26105041712816401</c:v>
                </c:pt>
                <c:pt idx="2806">
                  <c:v>0.31756428347527699</c:v>
                </c:pt>
                <c:pt idx="2807">
                  <c:v>0.225366353062467</c:v>
                </c:pt>
                <c:pt idx="2808">
                  <c:v>0.21712887618995499</c:v>
                </c:pt>
                <c:pt idx="2809">
                  <c:v>0.30651379137781898</c:v>
                </c:pt>
                <c:pt idx="2810">
                  <c:v>0.31395767318745299</c:v>
                </c:pt>
                <c:pt idx="2811">
                  <c:v>0.28148251629719301</c:v>
                </c:pt>
                <c:pt idx="2812">
                  <c:v>-0.187759506612307</c:v>
                </c:pt>
                <c:pt idx="2813">
                  <c:v>0.23684050309872501</c:v>
                </c:pt>
                <c:pt idx="2814">
                  <c:v>-0.22747466412272899</c:v>
                </c:pt>
                <c:pt idx="2815">
                  <c:v>0.25176576820911001</c:v>
                </c:pt>
                <c:pt idx="2816">
                  <c:v>-0.24646018027733299</c:v>
                </c:pt>
                <c:pt idx="2817">
                  <c:v>0.28845024945239101</c:v>
                </c:pt>
                <c:pt idx="2818">
                  <c:v>0.28089723252318399</c:v>
                </c:pt>
                <c:pt idx="2819">
                  <c:v>0.27022684591338902</c:v>
                </c:pt>
                <c:pt idx="2820">
                  <c:v>0.28765058910375702</c:v>
                </c:pt>
                <c:pt idx="2821">
                  <c:v>-0.136799368443661</c:v>
                </c:pt>
                <c:pt idx="2822">
                  <c:v>0.28104713622142902</c:v>
                </c:pt>
                <c:pt idx="2823">
                  <c:v>-0.24619566993672901</c:v>
                </c:pt>
                <c:pt idx="2824">
                  <c:v>0.24399862593058899</c:v>
                </c:pt>
                <c:pt idx="2825">
                  <c:v>0.31174143711130797</c:v>
                </c:pt>
                <c:pt idx="2826">
                  <c:v>-0.33111647240791198</c:v>
                </c:pt>
                <c:pt idx="2827">
                  <c:v>0.28207374161953902</c:v>
                </c:pt>
                <c:pt idx="2828">
                  <c:v>0.25135824174791399</c:v>
                </c:pt>
                <c:pt idx="2829">
                  <c:v>0.27786721694206001</c:v>
                </c:pt>
                <c:pt idx="2830">
                  <c:v>-0.18671893246232801</c:v>
                </c:pt>
                <c:pt idx="2831">
                  <c:v>-0.29653716936292301</c:v>
                </c:pt>
                <c:pt idx="2832">
                  <c:v>0.23029976336395899</c:v>
                </c:pt>
                <c:pt idx="2833">
                  <c:v>-0.25842337638820101</c:v>
                </c:pt>
                <c:pt idx="2834">
                  <c:v>0.30868598349864201</c:v>
                </c:pt>
                <c:pt idx="2835">
                  <c:v>0.25121984587445501</c:v>
                </c:pt>
                <c:pt idx="2836">
                  <c:v>-0.26364477256491498</c:v>
                </c:pt>
                <c:pt idx="2837">
                  <c:v>-0.164913321062644</c:v>
                </c:pt>
                <c:pt idx="2838">
                  <c:v>0.265280185700636</c:v>
                </c:pt>
                <c:pt idx="2839">
                  <c:v>0.27100053314320599</c:v>
                </c:pt>
                <c:pt idx="2840">
                  <c:v>0.41754726005461701</c:v>
                </c:pt>
                <c:pt idx="2841">
                  <c:v>0.212575957514654</c:v>
                </c:pt>
                <c:pt idx="2842">
                  <c:v>0.28963768529528899</c:v>
                </c:pt>
                <c:pt idx="2843">
                  <c:v>-0.15778497248326501</c:v>
                </c:pt>
                <c:pt idx="2844">
                  <c:v>-0.254780015731422</c:v>
                </c:pt>
                <c:pt idx="2845">
                  <c:v>-0.28874205589358898</c:v>
                </c:pt>
                <c:pt idx="2846">
                  <c:v>0.24118388563606899</c:v>
                </c:pt>
                <c:pt idx="2847">
                  <c:v>0.25979583775896598</c:v>
                </c:pt>
                <c:pt idx="2848">
                  <c:v>-0.23447488740522801</c:v>
                </c:pt>
                <c:pt idx="2849">
                  <c:v>0.30164797708716801</c:v>
                </c:pt>
                <c:pt idx="2850">
                  <c:v>0.26067063812471802</c:v>
                </c:pt>
                <c:pt idx="2851">
                  <c:v>0.329606790439127</c:v>
                </c:pt>
                <c:pt idx="2852">
                  <c:v>0.28900350461500202</c:v>
                </c:pt>
                <c:pt idx="2853">
                  <c:v>-0.15993209562772001</c:v>
                </c:pt>
                <c:pt idx="2854">
                  <c:v>-0.25733557893522702</c:v>
                </c:pt>
                <c:pt idx="2855">
                  <c:v>0.29393343702709701</c:v>
                </c:pt>
                <c:pt idx="2856">
                  <c:v>0.28048157065719997</c:v>
                </c:pt>
                <c:pt idx="2857">
                  <c:v>-0.30458976779119401</c:v>
                </c:pt>
                <c:pt idx="2858">
                  <c:v>-0.16550011099983999</c:v>
                </c:pt>
                <c:pt idx="2859">
                  <c:v>-0.13378262775476199</c:v>
                </c:pt>
                <c:pt idx="2860">
                  <c:v>-0.23273120361392299</c:v>
                </c:pt>
                <c:pt idx="2861">
                  <c:v>-0.25000699598966197</c:v>
                </c:pt>
                <c:pt idx="2862">
                  <c:v>-0.266229353632015</c:v>
                </c:pt>
                <c:pt idx="2863">
                  <c:v>-0.22293961466727399</c:v>
                </c:pt>
                <c:pt idx="2864">
                  <c:v>0.25355200727128602</c:v>
                </c:pt>
                <c:pt idx="2865">
                  <c:v>-0.20966486950230501</c:v>
                </c:pt>
                <c:pt idx="2866">
                  <c:v>0.27109419814896302</c:v>
                </c:pt>
                <c:pt idx="2867">
                  <c:v>-0.25793038658045297</c:v>
                </c:pt>
                <c:pt idx="2868">
                  <c:v>-0.26729122925768201</c:v>
                </c:pt>
                <c:pt idx="2869">
                  <c:v>-0.240357004019986</c:v>
                </c:pt>
                <c:pt idx="2870">
                  <c:v>0.28117857927824003</c:v>
                </c:pt>
                <c:pt idx="2871">
                  <c:v>0.291798230697215</c:v>
                </c:pt>
                <c:pt idx="2872">
                  <c:v>-0.239693938450911</c:v>
                </c:pt>
                <c:pt idx="2873">
                  <c:v>0.30222306582827202</c:v>
                </c:pt>
                <c:pt idx="2874">
                  <c:v>0.30730602283860298</c:v>
                </c:pt>
                <c:pt idx="2875">
                  <c:v>0.27829469391938499</c:v>
                </c:pt>
                <c:pt idx="2876">
                  <c:v>-0.17155182227308599</c:v>
                </c:pt>
                <c:pt idx="2877">
                  <c:v>-0.13911985114633099</c:v>
                </c:pt>
                <c:pt idx="2878">
                  <c:v>-0.182418809346682</c:v>
                </c:pt>
                <c:pt idx="2879">
                  <c:v>-0.25853712958476799</c:v>
                </c:pt>
                <c:pt idx="2880">
                  <c:v>-0.31946245183563399</c:v>
                </c:pt>
                <c:pt idx="2881">
                  <c:v>-0.23824680066390599</c:v>
                </c:pt>
                <c:pt idx="2882">
                  <c:v>0.30056811692776603</c:v>
                </c:pt>
                <c:pt idx="2883">
                  <c:v>0.29684649842420402</c:v>
                </c:pt>
                <c:pt idx="2884">
                  <c:v>-0.193296169233105</c:v>
                </c:pt>
                <c:pt idx="2885">
                  <c:v>0.27057177101790297</c:v>
                </c:pt>
                <c:pt idx="2886">
                  <c:v>-0.29555665682882298</c:v>
                </c:pt>
                <c:pt idx="2887">
                  <c:v>0.265779418482751</c:v>
                </c:pt>
                <c:pt idx="2888">
                  <c:v>0.254061327696119</c:v>
                </c:pt>
                <c:pt idx="2889">
                  <c:v>0.276673784198048</c:v>
                </c:pt>
                <c:pt idx="2890">
                  <c:v>0.279244047880851</c:v>
                </c:pt>
                <c:pt idx="2891">
                  <c:v>-0.26679973760869402</c:v>
                </c:pt>
                <c:pt idx="2892">
                  <c:v>-0.22698229690559901</c:v>
                </c:pt>
                <c:pt idx="2893">
                  <c:v>0.25581040521543502</c:v>
                </c:pt>
                <c:pt idx="2894">
                  <c:v>-0.201980706161977</c:v>
                </c:pt>
                <c:pt idx="2895">
                  <c:v>0.243105411177024</c:v>
                </c:pt>
                <c:pt idx="2896">
                  <c:v>-0.206719832702386</c:v>
                </c:pt>
                <c:pt idx="2897">
                  <c:v>-0.26060366899722998</c:v>
                </c:pt>
                <c:pt idx="2898">
                  <c:v>0.31715067952148801</c:v>
                </c:pt>
                <c:pt idx="2899">
                  <c:v>0.33123636022303499</c:v>
                </c:pt>
                <c:pt idx="2900">
                  <c:v>0.39888915327460001</c:v>
                </c:pt>
                <c:pt idx="2901">
                  <c:v>0.30870216636514303</c:v>
                </c:pt>
                <c:pt idx="2902">
                  <c:v>-0.28377543717935799</c:v>
                </c:pt>
                <c:pt idx="2903">
                  <c:v>-0.24544617432763999</c:v>
                </c:pt>
                <c:pt idx="2904">
                  <c:v>-0.19449605434992401</c:v>
                </c:pt>
                <c:pt idx="2905">
                  <c:v>0.28652073015269902</c:v>
                </c:pt>
                <c:pt idx="2906">
                  <c:v>-0.21304618565295599</c:v>
                </c:pt>
                <c:pt idx="2907">
                  <c:v>0.29105181506817401</c:v>
                </c:pt>
                <c:pt idx="2908">
                  <c:v>0.295050892594103</c:v>
                </c:pt>
                <c:pt idx="2909">
                  <c:v>0.29700644400776399</c:v>
                </c:pt>
                <c:pt idx="2910">
                  <c:v>0.29330951262240301</c:v>
                </c:pt>
                <c:pt idx="2911">
                  <c:v>0.30058046397543497</c:v>
                </c:pt>
                <c:pt idx="2912">
                  <c:v>0.31679032540615298</c:v>
                </c:pt>
                <c:pt idx="2913">
                  <c:v>0.22203343149131299</c:v>
                </c:pt>
                <c:pt idx="2914">
                  <c:v>-0.26987539102716901</c:v>
                </c:pt>
                <c:pt idx="2915">
                  <c:v>0.30687123164365498</c:v>
                </c:pt>
                <c:pt idx="2916">
                  <c:v>0.27387115162142101</c:v>
                </c:pt>
                <c:pt idx="2917">
                  <c:v>-0.19776623315682301</c:v>
                </c:pt>
                <c:pt idx="2918">
                  <c:v>-0.279769565029442</c:v>
                </c:pt>
                <c:pt idx="2919">
                  <c:v>0.245302056417112</c:v>
                </c:pt>
                <c:pt idx="2920">
                  <c:v>0.27943266200472699</c:v>
                </c:pt>
                <c:pt idx="2921">
                  <c:v>0.266528801185899</c:v>
                </c:pt>
                <c:pt idx="2922">
                  <c:v>-0.26637465318047099</c:v>
                </c:pt>
                <c:pt idx="2923">
                  <c:v>-0.235151595273177</c:v>
                </c:pt>
                <c:pt idx="2924">
                  <c:v>-0.15776471485492199</c:v>
                </c:pt>
                <c:pt idx="2925">
                  <c:v>-0.23571131723529401</c:v>
                </c:pt>
                <c:pt idx="2926">
                  <c:v>-0.23797165642575699</c:v>
                </c:pt>
                <c:pt idx="2927">
                  <c:v>-0.18884631974098501</c:v>
                </c:pt>
                <c:pt idx="2928">
                  <c:v>0.50761415723915504</c:v>
                </c:pt>
                <c:pt idx="2929">
                  <c:v>0.26775948596941901</c:v>
                </c:pt>
                <c:pt idx="2930">
                  <c:v>-0.228370070075086</c:v>
                </c:pt>
                <c:pt idx="2931">
                  <c:v>-0.212256962861613</c:v>
                </c:pt>
                <c:pt idx="2932">
                  <c:v>0.30675550619841802</c:v>
                </c:pt>
                <c:pt idx="2933">
                  <c:v>-0.229644607880687</c:v>
                </c:pt>
                <c:pt idx="2934">
                  <c:v>0.32769093527058701</c:v>
                </c:pt>
                <c:pt idx="2935">
                  <c:v>-0.28604686572107901</c:v>
                </c:pt>
                <c:pt idx="2936">
                  <c:v>-0.21134050411150301</c:v>
                </c:pt>
                <c:pt idx="2937">
                  <c:v>-0.160964184899859</c:v>
                </c:pt>
                <c:pt idx="2938">
                  <c:v>-0.225712348779607</c:v>
                </c:pt>
                <c:pt idx="2939">
                  <c:v>0.28499746907934398</c:v>
                </c:pt>
                <c:pt idx="2940">
                  <c:v>0.33338260388643698</c:v>
                </c:pt>
                <c:pt idx="2941">
                  <c:v>-0.15948444796818201</c:v>
                </c:pt>
                <c:pt idx="2942">
                  <c:v>0.34766721934288197</c:v>
                </c:pt>
                <c:pt idx="2943">
                  <c:v>0.30323970321466698</c:v>
                </c:pt>
                <c:pt idx="2944">
                  <c:v>0.32708585369771098</c:v>
                </c:pt>
                <c:pt idx="2945">
                  <c:v>-0.25210980941170402</c:v>
                </c:pt>
                <c:pt idx="2946">
                  <c:v>0.28795355302561099</c:v>
                </c:pt>
                <c:pt idx="2947">
                  <c:v>0.27328994762601599</c:v>
                </c:pt>
                <c:pt idx="2948">
                  <c:v>0.30388524000101702</c:v>
                </c:pt>
                <c:pt idx="2949">
                  <c:v>0.32396310249697702</c:v>
                </c:pt>
                <c:pt idx="2950">
                  <c:v>-0.22961909008155401</c:v>
                </c:pt>
                <c:pt idx="2951">
                  <c:v>-0.17110263963335001</c:v>
                </c:pt>
                <c:pt idx="2952">
                  <c:v>-0.23863353430940201</c:v>
                </c:pt>
                <c:pt idx="2953">
                  <c:v>0.27719311552035197</c:v>
                </c:pt>
                <c:pt idx="2954">
                  <c:v>0.27334770111972001</c:v>
                </c:pt>
                <c:pt idx="2955">
                  <c:v>-0.25642924938046802</c:v>
                </c:pt>
                <c:pt idx="2956">
                  <c:v>0.38358082024138102</c:v>
                </c:pt>
              </c:numCache>
            </c:numRef>
          </c:xVal>
          <c:yVal>
            <c:numRef>
              <c:f>'CHS protein (p&lt;0.015)'!$R$2:$R$2958</c:f>
              <c:numCache>
                <c:formatCode>General</c:formatCode>
                <c:ptCount val="2957"/>
                <c:pt idx="230">
                  <c:v>3.7373956039015899</c:v>
                </c:pt>
                <c:pt idx="231">
                  <c:v>3.1975988438246898</c:v>
                </c:pt>
                <c:pt idx="232">
                  <c:v>3.1710386810619182</c:v>
                </c:pt>
                <c:pt idx="233">
                  <c:v>3.053498135394658</c:v>
                </c:pt>
                <c:pt idx="234">
                  <c:v>2.8709327472106132</c:v>
                </c:pt>
                <c:pt idx="235">
                  <c:v>2.8333154136512171</c:v>
                </c:pt>
                <c:pt idx="236">
                  <c:v>2.8157619831267171</c:v>
                </c:pt>
                <c:pt idx="237">
                  <c:v>2.8077569384452481</c:v>
                </c:pt>
                <c:pt idx="238">
                  <c:v>2.8044238992861001</c:v>
                </c:pt>
                <c:pt idx="239">
                  <c:v>2.8030376699752479</c:v>
                </c:pt>
                <c:pt idx="240">
                  <c:v>2.7247613255846348</c:v>
                </c:pt>
                <c:pt idx="241">
                  <c:v>2.7123828862169068</c:v>
                </c:pt>
                <c:pt idx="242">
                  <c:v>2.6732368425340258</c:v>
                </c:pt>
                <c:pt idx="243">
                  <c:v>2.6637865489248469</c:v>
                </c:pt>
                <c:pt idx="244">
                  <c:v>2.6336834526550881</c:v>
                </c:pt>
                <c:pt idx="245">
                  <c:v>2.6234107110654969</c:v>
                </c:pt>
                <c:pt idx="246">
                  <c:v>2.6051748866938702</c:v>
                </c:pt>
                <c:pt idx="247">
                  <c:v>2.5528280641293501</c:v>
                </c:pt>
                <c:pt idx="248">
                  <c:v>2.5201015436213501</c:v>
                </c:pt>
                <c:pt idx="249">
                  <c:v>2.4302832325766932</c:v>
                </c:pt>
                <c:pt idx="250">
                  <c:v>2.4242334442961608</c:v>
                </c:pt>
                <c:pt idx="251">
                  <c:v>2.384837843614763</c:v>
                </c:pt>
                <c:pt idx="252">
                  <c:v>2.3762330451098781</c:v>
                </c:pt>
                <c:pt idx="253">
                  <c:v>2.3496077497277379</c:v>
                </c:pt>
                <c:pt idx="254">
                  <c:v>2.336850436197476</c:v>
                </c:pt>
                <c:pt idx="255">
                  <c:v>2.3084694589760488</c:v>
                </c:pt>
                <c:pt idx="256">
                  <c:v>2.2926248521917398</c:v>
                </c:pt>
                <c:pt idx="257">
                  <c:v>2.2839982659545099</c:v>
                </c:pt>
                <c:pt idx="258">
                  <c:v>2.2806650256491041</c:v>
                </c:pt>
                <c:pt idx="259">
                  <c:v>2.2774695212062301</c:v>
                </c:pt>
                <c:pt idx="260">
                  <c:v>2.2606466054911878</c:v>
                </c:pt>
                <c:pt idx="261">
                  <c:v>2.2454511983365548</c:v>
                </c:pt>
                <c:pt idx="262">
                  <c:v>2.2370374933435642</c:v>
                </c:pt>
                <c:pt idx="263">
                  <c:v>2.2284860794827952</c:v>
                </c:pt>
                <c:pt idx="264">
                  <c:v>2.2224488092870032</c:v>
                </c:pt>
                <c:pt idx="265">
                  <c:v>2.2209783128143412</c:v>
                </c:pt>
                <c:pt idx="266">
                  <c:v>2.2191808325148639</c:v>
                </c:pt>
                <c:pt idx="267">
                  <c:v>2.1865927698690601</c:v>
                </c:pt>
                <c:pt idx="268">
                  <c:v>2.173163715858331</c:v>
                </c:pt>
                <c:pt idx="269">
                  <c:v>2.1546417908137512</c:v>
                </c:pt>
                <c:pt idx="270">
                  <c:v>2.1304957472523731</c:v>
                </c:pt>
                <c:pt idx="271">
                  <c:v>2.1178117976789612</c:v>
                </c:pt>
                <c:pt idx="272">
                  <c:v>2.11194080663258</c:v>
                </c:pt>
                <c:pt idx="273">
                  <c:v>2.0975949296704082</c:v>
                </c:pt>
                <c:pt idx="274">
                  <c:v>2.0963448947521131</c:v>
                </c:pt>
                <c:pt idx="275">
                  <c:v>2.0951334928577801</c:v>
                </c:pt>
                <c:pt idx="276">
                  <c:v>2.0682863343233682</c:v>
                </c:pt>
                <c:pt idx="277">
                  <c:v>2.059428046420718</c:v>
                </c:pt>
                <c:pt idx="278">
                  <c:v>2.0585788404392109</c:v>
                </c:pt>
                <c:pt idx="279">
                  <c:v>2.055022358895068</c:v>
                </c:pt>
                <c:pt idx="280">
                  <c:v>2.053909393575938</c:v>
                </c:pt>
                <c:pt idx="281">
                  <c:v>2.043822115425165</c:v>
                </c:pt>
                <c:pt idx="282">
                  <c:v>2.0324641083625989</c:v>
                </c:pt>
                <c:pt idx="283">
                  <c:v>2.031811729298246</c:v>
                </c:pt>
                <c:pt idx="284">
                  <c:v>2.021416144569752</c:v>
                </c:pt>
                <c:pt idx="285">
                  <c:v>2.0083916516085201</c:v>
                </c:pt>
                <c:pt idx="286">
                  <c:v>1.9999596487291651</c:v>
                </c:pt>
                <c:pt idx="287">
                  <c:v>1.97958637910678</c:v>
                </c:pt>
                <c:pt idx="288">
                  <c:v>1.9726809765065221</c:v>
                </c:pt>
                <c:pt idx="289">
                  <c:v>1.963627115940183</c:v>
                </c:pt>
                <c:pt idx="290">
                  <c:v>1.9579530489755901</c:v>
                </c:pt>
                <c:pt idx="291">
                  <c:v>1.9558034378046001</c:v>
                </c:pt>
                <c:pt idx="292">
                  <c:v>1.9464396458882749</c:v>
                </c:pt>
                <c:pt idx="293">
                  <c:v>1.9420247721775039</c:v>
                </c:pt>
                <c:pt idx="294">
                  <c:v>1.9383465342368831</c:v>
                </c:pt>
                <c:pt idx="295">
                  <c:v>1.9169645619467199</c:v>
                </c:pt>
                <c:pt idx="296">
                  <c:v>1.915652486982941</c:v>
                </c:pt>
                <c:pt idx="297">
                  <c:v>1.912028388771065</c:v>
                </c:pt>
                <c:pt idx="298">
                  <c:v>1.906875153322136</c:v>
                </c:pt>
                <c:pt idx="299">
                  <c:v>1.9052373272129479</c:v>
                </c:pt>
                <c:pt idx="300">
                  <c:v>1.901629568282367</c:v>
                </c:pt>
                <c:pt idx="301">
                  <c:v>1.8922576358774741</c:v>
                </c:pt>
                <c:pt idx="302">
                  <c:v>1.887545955204444</c:v>
                </c:pt>
                <c:pt idx="303">
                  <c:v>1.8756977637707151</c:v>
                </c:pt>
                <c:pt idx="304">
                  <c:v>1.870185849439804</c:v>
                </c:pt>
                <c:pt idx="305">
                  <c:v>1.856377725439136</c:v>
                </c:pt>
                <c:pt idx="306">
                  <c:v>1.842193499668175</c:v>
                </c:pt>
                <c:pt idx="307">
                  <c:v>1.821334861651376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3472-40F8-9929-529AF19554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3158296"/>
        <c:axId val="2103018392"/>
      </c:scatterChart>
      <c:valAx>
        <c:axId val="2103158296"/>
        <c:scaling>
          <c:orientation val="minMax"/>
          <c:max val="0.8"/>
          <c:min val="-0.8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2103018392"/>
        <c:crosses val="autoZero"/>
        <c:crossBetween val="midCat"/>
        <c:majorUnit val="0.2"/>
      </c:valAx>
      <c:valAx>
        <c:axId val="2103018392"/>
        <c:scaling>
          <c:orientation val="minMax"/>
          <c:max val="4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2103158296"/>
        <c:crossesAt val="-1"/>
        <c:crossBetween val="midCat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7E36DB-9ED2-4E56-8391-E2002B57B5D8}" type="doc">
      <dgm:prSet loTypeId="urn:microsoft.com/office/officeart/2005/8/layout/StepDownProcess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7768388-CEE2-45B7-803E-699E7EDBB982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smtClean="0"/>
            <a:t>WHI1</a:t>
          </a:r>
          <a:endParaRPr lang="en-US" dirty="0"/>
        </a:p>
      </dgm:t>
    </dgm:pt>
    <dgm:pt modelId="{CA6BE10D-571A-4D5B-94CE-299F17299673}" type="parTrans" cxnId="{4269779E-71DF-4EA1-8F0A-18078C376747}">
      <dgm:prSet/>
      <dgm:spPr/>
      <dgm:t>
        <a:bodyPr/>
        <a:lstStyle/>
        <a:p>
          <a:endParaRPr lang="en-US"/>
        </a:p>
      </dgm:t>
    </dgm:pt>
    <dgm:pt modelId="{03215F51-8F01-47CB-9ACE-656FBC4555FA}" type="sibTrans" cxnId="{4269779E-71DF-4EA1-8F0A-18078C376747}">
      <dgm:prSet/>
      <dgm:spPr/>
      <dgm:t>
        <a:bodyPr/>
        <a:lstStyle/>
        <a:p>
          <a:endParaRPr lang="en-US"/>
        </a:p>
      </dgm:t>
    </dgm:pt>
    <dgm:pt modelId="{7CF18329-0619-4869-9C37-9ED240F6C463}">
      <dgm:prSet phldrT="[Text]" custT="1"/>
      <dgm:spPr/>
      <dgm:t>
        <a:bodyPr/>
        <a:lstStyle/>
        <a:p>
          <a:r>
            <a:rPr lang="en-US" sz="1200" dirty="0" smtClean="0"/>
            <a:t>Completed</a:t>
          </a:r>
          <a:endParaRPr lang="en-US" sz="1200" dirty="0"/>
        </a:p>
      </dgm:t>
    </dgm:pt>
    <dgm:pt modelId="{8602C960-D174-4412-9F3C-477495DA2F15}" type="parTrans" cxnId="{C9935618-2EC2-434B-AFCE-9613404530CE}">
      <dgm:prSet/>
      <dgm:spPr/>
      <dgm:t>
        <a:bodyPr/>
        <a:lstStyle/>
        <a:p>
          <a:endParaRPr lang="en-US"/>
        </a:p>
      </dgm:t>
    </dgm:pt>
    <dgm:pt modelId="{EB2DF0D7-4500-45EB-B78E-FBA30B56094C}" type="sibTrans" cxnId="{C9935618-2EC2-434B-AFCE-9613404530CE}">
      <dgm:prSet/>
      <dgm:spPr/>
      <dgm:t>
        <a:bodyPr/>
        <a:lstStyle/>
        <a:p>
          <a:endParaRPr lang="en-US"/>
        </a:p>
      </dgm:t>
    </dgm:pt>
    <dgm:pt modelId="{0C7088CE-AC40-441E-BE13-F50C7671D3A4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 smtClean="0"/>
            <a:t>WHI2</a:t>
          </a:r>
          <a:endParaRPr lang="en-US" dirty="0"/>
        </a:p>
      </dgm:t>
    </dgm:pt>
    <dgm:pt modelId="{BA25D705-06FB-4E51-BF7F-E6933BFD262B}" type="parTrans" cxnId="{62475DED-AC9D-482D-B39D-8A46D479BD2D}">
      <dgm:prSet/>
      <dgm:spPr/>
      <dgm:t>
        <a:bodyPr/>
        <a:lstStyle/>
        <a:p>
          <a:endParaRPr lang="en-US"/>
        </a:p>
      </dgm:t>
    </dgm:pt>
    <dgm:pt modelId="{C73F55BD-4803-44FB-8090-3D94EECAF296}" type="sibTrans" cxnId="{62475DED-AC9D-482D-B39D-8A46D479BD2D}">
      <dgm:prSet/>
      <dgm:spPr/>
      <dgm:t>
        <a:bodyPr/>
        <a:lstStyle/>
        <a:p>
          <a:endParaRPr lang="en-US"/>
        </a:p>
      </dgm:t>
    </dgm:pt>
    <dgm:pt modelId="{3EBB2F45-B20C-4B48-B21B-130542BA44D4}">
      <dgm:prSet phldrT="[Text]" custT="1"/>
      <dgm:spPr/>
      <dgm:t>
        <a:bodyPr/>
        <a:lstStyle/>
        <a:p>
          <a:r>
            <a:rPr lang="en-US" sz="1200" dirty="0" smtClean="0"/>
            <a:t>Completed</a:t>
          </a:r>
          <a:endParaRPr lang="en-US" sz="1200" dirty="0"/>
        </a:p>
      </dgm:t>
    </dgm:pt>
    <dgm:pt modelId="{BE4034AB-8CD5-4897-A045-8DFCED96F779}" type="parTrans" cxnId="{2FF83B28-DFA0-469F-8BD6-8E18F10AB9EA}">
      <dgm:prSet/>
      <dgm:spPr/>
      <dgm:t>
        <a:bodyPr/>
        <a:lstStyle/>
        <a:p>
          <a:endParaRPr lang="en-US"/>
        </a:p>
      </dgm:t>
    </dgm:pt>
    <dgm:pt modelId="{500E53CF-0FE1-4EAA-8A63-F9A01284186F}" type="sibTrans" cxnId="{2FF83B28-DFA0-469F-8BD6-8E18F10AB9EA}">
      <dgm:prSet/>
      <dgm:spPr/>
      <dgm:t>
        <a:bodyPr/>
        <a:lstStyle/>
        <a:p>
          <a:endParaRPr lang="en-US"/>
        </a:p>
      </dgm:t>
    </dgm:pt>
    <dgm:pt modelId="{C3713BF9-413B-4D62-B235-B69A143F56FE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smtClean="0"/>
            <a:t>EDRN Ref Set</a:t>
          </a:r>
          <a:endParaRPr lang="en-US" dirty="0"/>
        </a:p>
      </dgm:t>
    </dgm:pt>
    <dgm:pt modelId="{48917516-50CC-45B2-AC72-D119FE6B7FAD}" type="parTrans" cxnId="{0FA7B45B-29C8-4BFF-8F5A-32891B3EFF19}">
      <dgm:prSet/>
      <dgm:spPr/>
      <dgm:t>
        <a:bodyPr/>
        <a:lstStyle/>
        <a:p>
          <a:endParaRPr lang="en-US"/>
        </a:p>
      </dgm:t>
    </dgm:pt>
    <dgm:pt modelId="{1DCEBC0B-471F-4CC9-9720-DFF2283D536A}" type="sibTrans" cxnId="{0FA7B45B-29C8-4BFF-8F5A-32891B3EFF19}">
      <dgm:prSet/>
      <dgm:spPr/>
      <dgm:t>
        <a:bodyPr/>
        <a:lstStyle/>
        <a:p>
          <a:endParaRPr lang="en-US"/>
        </a:p>
      </dgm:t>
    </dgm:pt>
    <dgm:pt modelId="{4124E517-1749-40B6-9112-708E93EDFB07}">
      <dgm:prSet phldrT="[Text]" custT="1"/>
      <dgm:spPr/>
      <dgm:t>
        <a:bodyPr/>
        <a:lstStyle/>
        <a:p>
          <a:r>
            <a:rPr lang="en-US" sz="1200" dirty="0" smtClean="0"/>
            <a:t>Completed</a:t>
          </a:r>
          <a:endParaRPr lang="en-US" sz="1200" dirty="0"/>
        </a:p>
      </dgm:t>
    </dgm:pt>
    <dgm:pt modelId="{E6828377-7C7F-4988-9FDC-FC54EACA4DEC}" type="parTrans" cxnId="{048FE8CA-6AB5-46E2-9D9F-3419ACD03CD2}">
      <dgm:prSet/>
      <dgm:spPr/>
      <dgm:t>
        <a:bodyPr/>
        <a:lstStyle/>
        <a:p>
          <a:endParaRPr lang="en-US"/>
        </a:p>
      </dgm:t>
    </dgm:pt>
    <dgm:pt modelId="{2A5ADAF0-3AFC-49DD-A082-33D2592E0C4B}" type="sibTrans" cxnId="{048FE8CA-6AB5-46E2-9D9F-3419ACD03CD2}">
      <dgm:prSet/>
      <dgm:spPr/>
      <dgm:t>
        <a:bodyPr/>
        <a:lstStyle/>
        <a:p>
          <a:endParaRPr lang="en-US"/>
        </a:p>
      </dgm:t>
    </dgm:pt>
    <dgm:pt modelId="{02ECDEE9-F697-403A-8EA7-C71891A55317}" type="pres">
      <dgm:prSet presAssocID="{0E7E36DB-9ED2-4E56-8391-E2002B57B5D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02927BB-DD08-4B26-9EE5-0641E715926C}" type="pres">
      <dgm:prSet presAssocID="{67768388-CEE2-45B7-803E-699E7EDBB982}" presName="composite" presStyleCnt="0"/>
      <dgm:spPr/>
    </dgm:pt>
    <dgm:pt modelId="{4D4E66EA-4B6F-4E94-926A-A6B62B59EA3D}" type="pres">
      <dgm:prSet presAssocID="{67768388-CEE2-45B7-803E-699E7EDBB982}" presName="bentUpArrow1" presStyleLbl="alignImgPlace1" presStyleIdx="0" presStyleCnt="2"/>
      <dgm:spPr>
        <a:solidFill>
          <a:schemeClr val="bg1">
            <a:lumMod val="65000"/>
          </a:schemeClr>
        </a:solidFill>
      </dgm:spPr>
    </dgm:pt>
    <dgm:pt modelId="{7B3AFFC7-A008-490D-A5F3-3508C0C2353D}" type="pres">
      <dgm:prSet presAssocID="{67768388-CEE2-45B7-803E-699E7EDBB982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34D44A-6BE7-40C1-8D0A-DB3C4623ECBB}" type="pres">
      <dgm:prSet presAssocID="{67768388-CEE2-45B7-803E-699E7EDBB982}" presName="ChildText" presStyleLbl="revTx" presStyleIdx="0" presStyleCnt="3" custScaleX="1085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BE4D22-603C-4982-ACC7-B5653F13315C}" type="pres">
      <dgm:prSet presAssocID="{03215F51-8F01-47CB-9ACE-656FBC4555FA}" presName="sibTrans" presStyleCnt="0"/>
      <dgm:spPr/>
    </dgm:pt>
    <dgm:pt modelId="{7A3B7E88-938B-4356-8C05-9D816D87FA69}" type="pres">
      <dgm:prSet presAssocID="{0C7088CE-AC40-441E-BE13-F50C7671D3A4}" presName="composite" presStyleCnt="0"/>
      <dgm:spPr/>
    </dgm:pt>
    <dgm:pt modelId="{9A556474-A952-4BBB-8044-B43798B6B9CD}" type="pres">
      <dgm:prSet presAssocID="{0C7088CE-AC40-441E-BE13-F50C7671D3A4}" presName="bentUpArrow1" presStyleLbl="alignImgPlace1" presStyleIdx="1" presStyleCnt="2" custLinFactNeighborY="-4"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US"/>
        </a:p>
      </dgm:t>
    </dgm:pt>
    <dgm:pt modelId="{5BB83F19-56BF-4ED3-A7D6-B7849356C284}" type="pres">
      <dgm:prSet presAssocID="{0C7088CE-AC40-441E-BE13-F50C7671D3A4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64BCB8-5AE1-4F74-80DA-0D1CD0BEB1C2}" type="pres">
      <dgm:prSet presAssocID="{0C7088CE-AC40-441E-BE13-F50C7671D3A4}" presName="ChildText" presStyleLbl="revTx" presStyleIdx="1" presStyleCnt="3" custScaleX="1103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880C48-4AFE-4F28-BE34-5565039667A4}" type="pres">
      <dgm:prSet presAssocID="{C73F55BD-4803-44FB-8090-3D94EECAF296}" presName="sibTrans" presStyleCnt="0"/>
      <dgm:spPr/>
    </dgm:pt>
    <dgm:pt modelId="{7A409D23-3A9F-47C0-93E0-3D7187D7F026}" type="pres">
      <dgm:prSet presAssocID="{C3713BF9-413B-4D62-B235-B69A143F56FE}" presName="composite" presStyleCnt="0"/>
      <dgm:spPr/>
    </dgm:pt>
    <dgm:pt modelId="{8CACC118-D9F5-4235-9F68-2C1541BF400D}" type="pres">
      <dgm:prSet presAssocID="{C3713BF9-413B-4D62-B235-B69A143F56FE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EB509F-9B45-4B3A-B0F5-8A2463DC8A26}" type="pres">
      <dgm:prSet presAssocID="{C3713BF9-413B-4D62-B235-B69A143F56FE}" presName="FinalChildText" presStyleLbl="revTx" presStyleIdx="2" presStyleCnt="3" custScaleX="1105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BDB354-95E6-4F64-947E-69415B7ED54A}" type="presOf" srcId="{7CF18329-0619-4869-9C37-9ED240F6C463}" destId="{6F34D44A-6BE7-40C1-8D0A-DB3C4623ECBB}" srcOrd="0" destOrd="0" presId="urn:microsoft.com/office/officeart/2005/8/layout/StepDownProcess"/>
    <dgm:cxn modelId="{0FA7B45B-29C8-4BFF-8F5A-32891B3EFF19}" srcId="{0E7E36DB-9ED2-4E56-8391-E2002B57B5D8}" destId="{C3713BF9-413B-4D62-B235-B69A143F56FE}" srcOrd="2" destOrd="0" parTransId="{48917516-50CC-45B2-AC72-D119FE6B7FAD}" sibTransId="{1DCEBC0B-471F-4CC9-9720-DFF2283D536A}"/>
    <dgm:cxn modelId="{3B22D988-F23A-4F35-AEC9-57BBA6B92F88}" type="presOf" srcId="{0C7088CE-AC40-441E-BE13-F50C7671D3A4}" destId="{5BB83F19-56BF-4ED3-A7D6-B7849356C284}" srcOrd="0" destOrd="0" presId="urn:microsoft.com/office/officeart/2005/8/layout/StepDownProcess"/>
    <dgm:cxn modelId="{C8455B3B-5B6C-442E-95CC-52927E343B0F}" type="presOf" srcId="{3EBB2F45-B20C-4B48-B21B-130542BA44D4}" destId="{A564BCB8-5AE1-4F74-80DA-0D1CD0BEB1C2}" srcOrd="0" destOrd="0" presId="urn:microsoft.com/office/officeart/2005/8/layout/StepDownProcess"/>
    <dgm:cxn modelId="{7D1DD15A-FA48-40AE-B7EA-A44B5DEAD46D}" type="presOf" srcId="{0E7E36DB-9ED2-4E56-8391-E2002B57B5D8}" destId="{02ECDEE9-F697-403A-8EA7-C71891A55317}" srcOrd="0" destOrd="0" presId="urn:microsoft.com/office/officeart/2005/8/layout/StepDownProcess"/>
    <dgm:cxn modelId="{62475DED-AC9D-482D-B39D-8A46D479BD2D}" srcId="{0E7E36DB-9ED2-4E56-8391-E2002B57B5D8}" destId="{0C7088CE-AC40-441E-BE13-F50C7671D3A4}" srcOrd="1" destOrd="0" parTransId="{BA25D705-06FB-4E51-BF7F-E6933BFD262B}" sibTransId="{C73F55BD-4803-44FB-8090-3D94EECAF296}"/>
    <dgm:cxn modelId="{2FF83B28-DFA0-469F-8BD6-8E18F10AB9EA}" srcId="{0C7088CE-AC40-441E-BE13-F50C7671D3A4}" destId="{3EBB2F45-B20C-4B48-B21B-130542BA44D4}" srcOrd="0" destOrd="0" parTransId="{BE4034AB-8CD5-4897-A045-8DFCED96F779}" sibTransId="{500E53CF-0FE1-4EAA-8A63-F9A01284186F}"/>
    <dgm:cxn modelId="{4269779E-71DF-4EA1-8F0A-18078C376747}" srcId="{0E7E36DB-9ED2-4E56-8391-E2002B57B5D8}" destId="{67768388-CEE2-45B7-803E-699E7EDBB982}" srcOrd="0" destOrd="0" parTransId="{CA6BE10D-571A-4D5B-94CE-299F17299673}" sibTransId="{03215F51-8F01-47CB-9ACE-656FBC4555FA}"/>
    <dgm:cxn modelId="{215BCF50-1311-48DD-9214-127DAC2DD4F4}" type="presOf" srcId="{C3713BF9-413B-4D62-B235-B69A143F56FE}" destId="{8CACC118-D9F5-4235-9F68-2C1541BF400D}" srcOrd="0" destOrd="0" presId="urn:microsoft.com/office/officeart/2005/8/layout/StepDownProcess"/>
    <dgm:cxn modelId="{62D89740-7449-4D42-A82E-2997D947D269}" type="presOf" srcId="{67768388-CEE2-45B7-803E-699E7EDBB982}" destId="{7B3AFFC7-A008-490D-A5F3-3508C0C2353D}" srcOrd="0" destOrd="0" presId="urn:microsoft.com/office/officeart/2005/8/layout/StepDownProcess"/>
    <dgm:cxn modelId="{C9935618-2EC2-434B-AFCE-9613404530CE}" srcId="{67768388-CEE2-45B7-803E-699E7EDBB982}" destId="{7CF18329-0619-4869-9C37-9ED240F6C463}" srcOrd="0" destOrd="0" parTransId="{8602C960-D174-4412-9F3C-477495DA2F15}" sibTransId="{EB2DF0D7-4500-45EB-B78E-FBA30B56094C}"/>
    <dgm:cxn modelId="{048FE8CA-6AB5-46E2-9D9F-3419ACD03CD2}" srcId="{C3713BF9-413B-4D62-B235-B69A143F56FE}" destId="{4124E517-1749-40B6-9112-708E93EDFB07}" srcOrd="0" destOrd="0" parTransId="{E6828377-7C7F-4988-9FDC-FC54EACA4DEC}" sibTransId="{2A5ADAF0-3AFC-49DD-A082-33D2592E0C4B}"/>
    <dgm:cxn modelId="{953D22D2-81C0-47B7-BD05-46360544444D}" type="presOf" srcId="{4124E517-1749-40B6-9112-708E93EDFB07}" destId="{2DEB509F-9B45-4B3A-B0F5-8A2463DC8A26}" srcOrd="0" destOrd="0" presId="urn:microsoft.com/office/officeart/2005/8/layout/StepDownProcess"/>
    <dgm:cxn modelId="{840382A1-88A2-4A23-8EC5-C3FC6842272E}" type="presParOf" srcId="{02ECDEE9-F697-403A-8EA7-C71891A55317}" destId="{A02927BB-DD08-4B26-9EE5-0641E715926C}" srcOrd="0" destOrd="0" presId="urn:microsoft.com/office/officeart/2005/8/layout/StepDownProcess"/>
    <dgm:cxn modelId="{221CB7BF-355A-4E3B-89F8-65CE6D4295B9}" type="presParOf" srcId="{A02927BB-DD08-4B26-9EE5-0641E715926C}" destId="{4D4E66EA-4B6F-4E94-926A-A6B62B59EA3D}" srcOrd="0" destOrd="0" presId="urn:microsoft.com/office/officeart/2005/8/layout/StepDownProcess"/>
    <dgm:cxn modelId="{09D82B8E-E326-476D-9CF9-B74B16B68A9D}" type="presParOf" srcId="{A02927BB-DD08-4B26-9EE5-0641E715926C}" destId="{7B3AFFC7-A008-490D-A5F3-3508C0C2353D}" srcOrd="1" destOrd="0" presId="urn:microsoft.com/office/officeart/2005/8/layout/StepDownProcess"/>
    <dgm:cxn modelId="{9B0CA1B8-F4A6-47B7-8738-8680EB47A3D0}" type="presParOf" srcId="{A02927BB-DD08-4B26-9EE5-0641E715926C}" destId="{6F34D44A-6BE7-40C1-8D0A-DB3C4623ECBB}" srcOrd="2" destOrd="0" presId="urn:microsoft.com/office/officeart/2005/8/layout/StepDownProcess"/>
    <dgm:cxn modelId="{81811596-F669-4D28-8019-4B3CDE58C8ED}" type="presParOf" srcId="{02ECDEE9-F697-403A-8EA7-C71891A55317}" destId="{98BE4D22-603C-4982-ACC7-B5653F13315C}" srcOrd="1" destOrd="0" presId="urn:microsoft.com/office/officeart/2005/8/layout/StepDownProcess"/>
    <dgm:cxn modelId="{6AE05C08-732D-445C-B831-86E173E1C763}" type="presParOf" srcId="{02ECDEE9-F697-403A-8EA7-C71891A55317}" destId="{7A3B7E88-938B-4356-8C05-9D816D87FA69}" srcOrd="2" destOrd="0" presId="urn:microsoft.com/office/officeart/2005/8/layout/StepDownProcess"/>
    <dgm:cxn modelId="{403D713F-ECD3-455C-BA74-B64CB2540D38}" type="presParOf" srcId="{7A3B7E88-938B-4356-8C05-9D816D87FA69}" destId="{9A556474-A952-4BBB-8044-B43798B6B9CD}" srcOrd="0" destOrd="0" presId="urn:microsoft.com/office/officeart/2005/8/layout/StepDownProcess"/>
    <dgm:cxn modelId="{FBD893D3-12F6-4801-8E85-7F0DF6905F9E}" type="presParOf" srcId="{7A3B7E88-938B-4356-8C05-9D816D87FA69}" destId="{5BB83F19-56BF-4ED3-A7D6-B7849356C284}" srcOrd="1" destOrd="0" presId="urn:microsoft.com/office/officeart/2005/8/layout/StepDownProcess"/>
    <dgm:cxn modelId="{F535FF09-486B-42AC-82F8-1A9DF7A97CD4}" type="presParOf" srcId="{7A3B7E88-938B-4356-8C05-9D816D87FA69}" destId="{A564BCB8-5AE1-4F74-80DA-0D1CD0BEB1C2}" srcOrd="2" destOrd="0" presId="urn:microsoft.com/office/officeart/2005/8/layout/StepDownProcess"/>
    <dgm:cxn modelId="{E94380FD-39BB-4D49-9BB5-42E9BF1B6802}" type="presParOf" srcId="{02ECDEE9-F697-403A-8EA7-C71891A55317}" destId="{2B880C48-4AFE-4F28-BE34-5565039667A4}" srcOrd="3" destOrd="0" presId="urn:microsoft.com/office/officeart/2005/8/layout/StepDownProcess"/>
    <dgm:cxn modelId="{FE6F3D3C-1984-4F4C-BC1A-464F7F02D9C6}" type="presParOf" srcId="{02ECDEE9-F697-403A-8EA7-C71891A55317}" destId="{7A409D23-3A9F-47C0-93E0-3D7187D7F026}" srcOrd="4" destOrd="0" presId="urn:microsoft.com/office/officeart/2005/8/layout/StepDownProcess"/>
    <dgm:cxn modelId="{557582A9-2573-4AB7-873E-B0BDE2E89C4F}" type="presParOf" srcId="{7A409D23-3A9F-47C0-93E0-3D7187D7F026}" destId="{8CACC118-D9F5-4235-9F68-2C1541BF400D}" srcOrd="0" destOrd="0" presId="urn:microsoft.com/office/officeart/2005/8/layout/StepDownProcess"/>
    <dgm:cxn modelId="{698F8D02-5133-4F17-B859-94F3C1C3B2C0}" type="presParOf" srcId="{7A409D23-3A9F-47C0-93E0-3D7187D7F026}" destId="{2DEB509F-9B45-4B3A-B0F5-8A2463DC8A26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7E36DB-9ED2-4E56-8391-E2002B57B5D8}" type="doc">
      <dgm:prSet loTypeId="urn:microsoft.com/office/officeart/2005/8/layout/StepDownProcess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768388-CEE2-45B7-803E-699E7EDBB982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WHI2</a:t>
          </a:r>
          <a:endParaRPr lang="en-US" dirty="0"/>
        </a:p>
      </dgm:t>
    </dgm:pt>
    <dgm:pt modelId="{CA6BE10D-571A-4D5B-94CE-299F17299673}" type="parTrans" cxnId="{4269779E-71DF-4EA1-8F0A-18078C376747}">
      <dgm:prSet/>
      <dgm:spPr/>
      <dgm:t>
        <a:bodyPr/>
        <a:lstStyle/>
        <a:p>
          <a:endParaRPr lang="en-US"/>
        </a:p>
      </dgm:t>
    </dgm:pt>
    <dgm:pt modelId="{03215F51-8F01-47CB-9ACE-656FBC4555FA}" type="sibTrans" cxnId="{4269779E-71DF-4EA1-8F0A-18078C376747}">
      <dgm:prSet/>
      <dgm:spPr/>
      <dgm:t>
        <a:bodyPr/>
        <a:lstStyle/>
        <a:p>
          <a:endParaRPr lang="en-US"/>
        </a:p>
      </dgm:t>
    </dgm:pt>
    <dgm:pt modelId="{7CF18329-0619-4869-9C37-9ED240F6C463}">
      <dgm:prSet phldrT="[Text]" custT="1"/>
      <dgm:spPr/>
      <dgm:t>
        <a:bodyPr/>
        <a:lstStyle/>
        <a:p>
          <a:r>
            <a:rPr lang="en-US" sz="1200" dirty="0" smtClean="0"/>
            <a:t>Completed</a:t>
          </a:r>
          <a:endParaRPr lang="en-US" sz="1200" dirty="0"/>
        </a:p>
      </dgm:t>
    </dgm:pt>
    <dgm:pt modelId="{8602C960-D174-4412-9F3C-477495DA2F15}" type="parTrans" cxnId="{C9935618-2EC2-434B-AFCE-9613404530CE}">
      <dgm:prSet/>
      <dgm:spPr/>
      <dgm:t>
        <a:bodyPr/>
        <a:lstStyle/>
        <a:p>
          <a:endParaRPr lang="en-US"/>
        </a:p>
      </dgm:t>
    </dgm:pt>
    <dgm:pt modelId="{EB2DF0D7-4500-45EB-B78E-FBA30B56094C}" type="sibTrans" cxnId="{C9935618-2EC2-434B-AFCE-9613404530CE}">
      <dgm:prSet/>
      <dgm:spPr/>
      <dgm:t>
        <a:bodyPr/>
        <a:lstStyle/>
        <a:p>
          <a:endParaRPr lang="en-US"/>
        </a:p>
      </dgm:t>
    </dgm:pt>
    <dgm:pt modelId="{0C7088CE-AC40-441E-BE13-F50C7671D3A4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smtClean="0"/>
            <a:t>EDRN Ref Set</a:t>
          </a:r>
          <a:endParaRPr lang="en-US" dirty="0"/>
        </a:p>
      </dgm:t>
    </dgm:pt>
    <dgm:pt modelId="{BA25D705-06FB-4E51-BF7F-E6933BFD262B}" type="parTrans" cxnId="{62475DED-AC9D-482D-B39D-8A46D479BD2D}">
      <dgm:prSet/>
      <dgm:spPr/>
      <dgm:t>
        <a:bodyPr/>
        <a:lstStyle/>
        <a:p>
          <a:endParaRPr lang="en-US"/>
        </a:p>
      </dgm:t>
    </dgm:pt>
    <dgm:pt modelId="{C73F55BD-4803-44FB-8090-3D94EECAF296}" type="sibTrans" cxnId="{62475DED-AC9D-482D-B39D-8A46D479BD2D}">
      <dgm:prSet/>
      <dgm:spPr/>
      <dgm:t>
        <a:bodyPr/>
        <a:lstStyle/>
        <a:p>
          <a:endParaRPr lang="en-US"/>
        </a:p>
      </dgm:t>
    </dgm:pt>
    <dgm:pt modelId="{3EBB2F45-B20C-4B48-B21B-130542BA44D4}">
      <dgm:prSet phldrT="[Text]" custT="1"/>
      <dgm:spPr/>
      <dgm:t>
        <a:bodyPr/>
        <a:lstStyle/>
        <a:p>
          <a:r>
            <a:rPr lang="en-US" sz="1200" dirty="0" smtClean="0"/>
            <a:t>Completed</a:t>
          </a:r>
          <a:endParaRPr lang="en-US" sz="1200" dirty="0"/>
        </a:p>
      </dgm:t>
    </dgm:pt>
    <dgm:pt modelId="{BE4034AB-8CD5-4897-A045-8DFCED96F779}" type="parTrans" cxnId="{2FF83B28-DFA0-469F-8BD6-8E18F10AB9EA}">
      <dgm:prSet/>
      <dgm:spPr/>
      <dgm:t>
        <a:bodyPr/>
        <a:lstStyle/>
        <a:p>
          <a:endParaRPr lang="en-US"/>
        </a:p>
      </dgm:t>
    </dgm:pt>
    <dgm:pt modelId="{500E53CF-0FE1-4EAA-8A63-F9A01284186F}" type="sibTrans" cxnId="{2FF83B28-DFA0-469F-8BD6-8E18F10AB9EA}">
      <dgm:prSet/>
      <dgm:spPr/>
      <dgm:t>
        <a:bodyPr/>
        <a:lstStyle/>
        <a:p>
          <a:endParaRPr lang="en-US"/>
        </a:p>
      </dgm:t>
    </dgm:pt>
    <dgm:pt modelId="{C3713BF9-413B-4D62-B235-B69A143F56FE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smtClean="0"/>
            <a:t>WHI1</a:t>
          </a:r>
          <a:endParaRPr lang="en-US" dirty="0"/>
        </a:p>
      </dgm:t>
    </dgm:pt>
    <dgm:pt modelId="{48917516-50CC-45B2-AC72-D119FE6B7FAD}" type="parTrans" cxnId="{0FA7B45B-29C8-4BFF-8F5A-32891B3EFF19}">
      <dgm:prSet/>
      <dgm:spPr/>
      <dgm:t>
        <a:bodyPr/>
        <a:lstStyle/>
        <a:p>
          <a:endParaRPr lang="en-US"/>
        </a:p>
      </dgm:t>
    </dgm:pt>
    <dgm:pt modelId="{1DCEBC0B-471F-4CC9-9720-DFF2283D536A}" type="sibTrans" cxnId="{0FA7B45B-29C8-4BFF-8F5A-32891B3EFF19}">
      <dgm:prSet/>
      <dgm:spPr/>
      <dgm:t>
        <a:bodyPr/>
        <a:lstStyle/>
        <a:p>
          <a:endParaRPr lang="en-US"/>
        </a:p>
      </dgm:t>
    </dgm:pt>
    <dgm:pt modelId="{4124E517-1749-40B6-9112-708E93EDFB07}">
      <dgm:prSet phldrT="[Text]" custT="1"/>
      <dgm:spPr/>
      <dgm:t>
        <a:bodyPr/>
        <a:lstStyle/>
        <a:p>
          <a:r>
            <a:rPr lang="en-US" sz="1200" i="1" dirty="0" smtClean="0"/>
            <a:t>In progress</a:t>
          </a:r>
          <a:endParaRPr lang="en-US" sz="1200" i="1" dirty="0"/>
        </a:p>
      </dgm:t>
    </dgm:pt>
    <dgm:pt modelId="{E6828377-7C7F-4988-9FDC-FC54EACA4DEC}" type="parTrans" cxnId="{048FE8CA-6AB5-46E2-9D9F-3419ACD03CD2}">
      <dgm:prSet/>
      <dgm:spPr/>
      <dgm:t>
        <a:bodyPr/>
        <a:lstStyle/>
        <a:p>
          <a:endParaRPr lang="en-US"/>
        </a:p>
      </dgm:t>
    </dgm:pt>
    <dgm:pt modelId="{2A5ADAF0-3AFC-49DD-A082-33D2592E0C4B}" type="sibTrans" cxnId="{048FE8CA-6AB5-46E2-9D9F-3419ACD03CD2}">
      <dgm:prSet/>
      <dgm:spPr/>
      <dgm:t>
        <a:bodyPr/>
        <a:lstStyle/>
        <a:p>
          <a:endParaRPr lang="en-US"/>
        </a:p>
      </dgm:t>
    </dgm:pt>
    <dgm:pt modelId="{02ECDEE9-F697-403A-8EA7-C71891A55317}" type="pres">
      <dgm:prSet presAssocID="{0E7E36DB-9ED2-4E56-8391-E2002B57B5D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02927BB-DD08-4B26-9EE5-0641E715926C}" type="pres">
      <dgm:prSet presAssocID="{67768388-CEE2-45B7-803E-699E7EDBB982}" presName="composite" presStyleCnt="0"/>
      <dgm:spPr/>
    </dgm:pt>
    <dgm:pt modelId="{4D4E66EA-4B6F-4E94-926A-A6B62B59EA3D}" type="pres">
      <dgm:prSet presAssocID="{67768388-CEE2-45B7-803E-699E7EDBB982}" presName="bentUpArrow1" presStyleLbl="alignImgPlace1" presStyleIdx="0" presStyleCnt="2" custScaleY="77058" custLinFactNeighborY="-10506"/>
      <dgm:spPr>
        <a:solidFill>
          <a:schemeClr val="bg1">
            <a:lumMod val="65000"/>
          </a:schemeClr>
        </a:solidFill>
      </dgm:spPr>
    </dgm:pt>
    <dgm:pt modelId="{7B3AFFC7-A008-490D-A5F3-3508C0C2353D}" type="pres">
      <dgm:prSet presAssocID="{67768388-CEE2-45B7-803E-699E7EDBB982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34D44A-6BE7-40C1-8D0A-DB3C4623ECBB}" type="pres">
      <dgm:prSet presAssocID="{67768388-CEE2-45B7-803E-699E7EDBB982}" presName="ChildText" presStyleLbl="revTx" presStyleIdx="0" presStyleCnt="3" custScaleX="1070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BE4D22-603C-4982-ACC7-B5653F13315C}" type="pres">
      <dgm:prSet presAssocID="{03215F51-8F01-47CB-9ACE-656FBC4555FA}" presName="sibTrans" presStyleCnt="0"/>
      <dgm:spPr/>
    </dgm:pt>
    <dgm:pt modelId="{7A3B7E88-938B-4356-8C05-9D816D87FA69}" type="pres">
      <dgm:prSet presAssocID="{0C7088CE-AC40-441E-BE13-F50C7671D3A4}" presName="composite" presStyleCnt="0"/>
      <dgm:spPr/>
    </dgm:pt>
    <dgm:pt modelId="{9A556474-A952-4BBB-8044-B43798B6B9CD}" type="pres">
      <dgm:prSet presAssocID="{0C7088CE-AC40-441E-BE13-F50C7671D3A4}" presName="bentUpArrow1" presStyleLbl="alignImgPlace1" presStyleIdx="1" presStyleCnt="2" custLinFactNeighborY="-1236"/>
      <dgm:spPr>
        <a:solidFill>
          <a:schemeClr val="bg1">
            <a:lumMod val="65000"/>
          </a:schemeClr>
        </a:solidFill>
      </dgm:spPr>
    </dgm:pt>
    <dgm:pt modelId="{5BB83F19-56BF-4ED3-A7D6-B7849356C284}" type="pres">
      <dgm:prSet presAssocID="{0C7088CE-AC40-441E-BE13-F50C7671D3A4}" presName="ParentText" presStyleLbl="node1" presStyleIdx="1" presStyleCnt="3" custLinFactNeighborY="-352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64BCB8-5AE1-4F74-80DA-0D1CD0BEB1C2}" type="pres">
      <dgm:prSet presAssocID="{0C7088CE-AC40-441E-BE13-F50C7671D3A4}" presName="ChildText" presStyleLbl="revTx" presStyleIdx="1" presStyleCnt="3" custScaleX="1059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880C48-4AFE-4F28-BE34-5565039667A4}" type="pres">
      <dgm:prSet presAssocID="{C73F55BD-4803-44FB-8090-3D94EECAF296}" presName="sibTrans" presStyleCnt="0"/>
      <dgm:spPr/>
    </dgm:pt>
    <dgm:pt modelId="{7A409D23-3A9F-47C0-93E0-3D7187D7F026}" type="pres">
      <dgm:prSet presAssocID="{C3713BF9-413B-4D62-B235-B69A143F56FE}" presName="composite" presStyleCnt="0"/>
      <dgm:spPr/>
    </dgm:pt>
    <dgm:pt modelId="{8CACC118-D9F5-4235-9F68-2C1541BF400D}" type="pres">
      <dgm:prSet presAssocID="{C3713BF9-413B-4D62-B235-B69A143F56FE}" presName="ParentText" presStyleLbl="node1" presStyleIdx="2" presStyleCnt="3" custLinFactNeighborY="-1476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EB509F-9B45-4B3A-B0F5-8A2463DC8A26}" type="pres">
      <dgm:prSet presAssocID="{C3713BF9-413B-4D62-B235-B69A143F56FE}" presName="FinalChildText" presStyleLbl="revTx" presStyleIdx="2" presStyleCnt="3" custScaleX="1088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BDB354-95E6-4F64-947E-69415B7ED54A}" type="presOf" srcId="{7CF18329-0619-4869-9C37-9ED240F6C463}" destId="{6F34D44A-6BE7-40C1-8D0A-DB3C4623ECBB}" srcOrd="0" destOrd="0" presId="urn:microsoft.com/office/officeart/2005/8/layout/StepDownProcess"/>
    <dgm:cxn modelId="{0FA7B45B-29C8-4BFF-8F5A-32891B3EFF19}" srcId="{0E7E36DB-9ED2-4E56-8391-E2002B57B5D8}" destId="{C3713BF9-413B-4D62-B235-B69A143F56FE}" srcOrd="2" destOrd="0" parTransId="{48917516-50CC-45B2-AC72-D119FE6B7FAD}" sibTransId="{1DCEBC0B-471F-4CC9-9720-DFF2283D536A}"/>
    <dgm:cxn modelId="{3B22D988-F23A-4F35-AEC9-57BBA6B92F88}" type="presOf" srcId="{0C7088CE-AC40-441E-BE13-F50C7671D3A4}" destId="{5BB83F19-56BF-4ED3-A7D6-B7849356C284}" srcOrd="0" destOrd="0" presId="urn:microsoft.com/office/officeart/2005/8/layout/StepDownProcess"/>
    <dgm:cxn modelId="{C8455B3B-5B6C-442E-95CC-52927E343B0F}" type="presOf" srcId="{3EBB2F45-B20C-4B48-B21B-130542BA44D4}" destId="{A564BCB8-5AE1-4F74-80DA-0D1CD0BEB1C2}" srcOrd="0" destOrd="0" presId="urn:microsoft.com/office/officeart/2005/8/layout/StepDownProcess"/>
    <dgm:cxn modelId="{7D1DD15A-FA48-40AE-B7EA-A44B5DEAD46D}" type="presOf" srcId="{0E7E36DB-9ED2-4E56-8391-E2002B57B5D8}" destId="{02ECDEE9-F697-403A-8EA7-C71891A55317}" srcOrd="0" destOrd="0" presId="urn:microsoft.com/office/officeart/2005/8/layout/StepDownProcess"/>
    <dgm:cxn modelId="{62475DED-AC9D-482D-B39D-8A46D479BD2D}" srcId="{0E7E36DB-9ED2-4E56-8391-E2002B57B5D8}" destId="{0C7088CE-AC40-441E-BE13-F50C7671D3A4}" srcOrd="1" destOrd="0" parTransId="{BA25D705-06FB-4E51-BF7F-E6933BFD262B}" sibTransId="{C73F55BD-4803-44FB-8090-3D94EECAF296}"/>
    <dgm:cxn modelId="{2FF83B28-DFA0-469F-8BD6-8E18F10AB9EA}" srcId="{0C7088CE-AC40-441E-BE13-F50C7671D3A4}" destId="{3EBB2F45-B20C-4B48-B21B-130542BA44D4}" srcOrd="0" destOrd="0" parTransId="{BE4034AB-8CD5-4897-A045-8DFCED96F779}" sibTransId="{500E53CF-0FE1-4EAA-8A63-F9A01284186F}"/>
    <dgm:cxn modelId="{4269779E-71DF-4EA1-8F0A-18078C376747}" srcId="{0E7E36DB-9ED2-4E56-8391-E2002B57B5D8}" destId="{67768388-CEE2-45B7-803E-699E7EDBB982}" srcOrd="0" destOrd="0" parTransId="{CA6BE10D-571A-4D5B-94CE-299F17299673}" sibTransId="{03215F51-8F01-47CB-9ACE-656FBC4555FA}"/>
    <dgm:cxn modelId="{215BCF50-1311-48DD-9214-127DAC2DD4F4}" type="presOf" srcId="{C3713BF9-413B-4D62-B235-B69A143F56FE}" destId="{8CACC118-D9F5-4235-9F68-2C1541BF400D}" srcOrd="0" destOrd="0" presId="urn:microsoft.com/office/officeart/2005/8/layout/StepDownProcess"/>
    <dgm:cxn modelId="{62D89740-7449-4D42-A82E-2997D947D269}" type="presOf" srcId="{67768388-CEE2-45B7-803E-699E7EDBB982}" destId="{7B3AFFC7-A008-490D-A5F3-3508C0C2353D}" srcOrd="0" destOrd="0" presId="urn:microsoft.com/office/officeart/2005/8/layout/StepDownProcess"/>
    <dgm:cxn modelId="{C9935618-2EC2-434B-AFCE-9613404530CE}" srcId="{67768388-CEE2-45B7-803E-699E7EDBB982}" destId="{7CF18329-0619-4869-9C37-9ED240F6C463}" srcOrd="0" destOrd="0" parTransId="{8602C960-D174-4412-9F3C-477495DA2F15}" sibTransId="{EB2DF0D7-4500-45EB-B78E-FBA30B56094C}"/>
    <dgm:cxn modelId="{048FE8CA-6AB5-46E2-9D9F-3419ACD03CD2}" srcId="{C3713BF9-413B-4D62-B235-B69A143F56FE}" destId="{4124E517-1749-40B6-9112-708E93EDFB07}" srcOrd="0" destOrd="0" parTransId="{E6828377-7C7F-4988-9FDC-FC54EACA4DEC}" sibTransId="{2A5ADAF0-3AFC-49DD-A082-33D2592E0C4B}"/>
    <dgm:cxn modelId="{953D22D2-81C0-47B7-BD05-46360544444D}" type="presOf" srcId="{4124E517-1749-40B6-9112-708E93EDFB07}" destId="{2DEB509F-9B45-4B3A-B0F5-8A2463DC8A26}" srcOrd="0" destOrd="0" presId="urn:microsoft.com/office/officeart/2005/8/layout/StepDownProcess"/>
    <dgm:cxn modelId="{840382A1-88A2-4A23-8EC5-C3FC6842272E}" type="presParOf" srcId="{02ECDEE9-F697-403A-8EA7-C71891A55317}" destId="{A02927BB-DD08-4B26-9EE5-0641E715926C}" srcOrd="0" destOrd="0" presId="urn:microsoft.com/office/officeart/2005/8/layout/StepDownProcess"/>
    <dgm:cxn modelId="{221CB7BF-355A-4E3B-89F8-65CE6D4295B9}" type="presParOf" srcId="{A02927BB-DD08-4B26-9EE5-0641E715926C}" destId="{4D4E66EA-4B6F-4E94-926A-A6B62B59EA3D}" srcOrd="0" destOrd="0" presId="urn:microsoft.com/office/officeart/2005/8/layout/StepDownProcess"/>
    <dgm:cxn modelId="{09D82B8E-E326-476D-9CF9-B74B16B68A9D}" type="presParOf" srcId="{A02927BB-DD08-4B26-9EE5-0641E715926C}" destId="{7B3AFFC7-A008-490D-A5F3-3508C0C2353D}" srcOrd="1" destOrd="0" presId="urn:microsoft.com/office/officeart/2005/8/layout/StepDownProcess"/>
    <dgm:cxn modelId="{9B0CA1B8-F4A6-47B7-8738-8680EB47A3D0}" type="presParOf" srcId="{A02927BB-DD08-4B26-9EE5-0641E715926C}" destId="{6F34D44A-6BE7-40C1-8D0A-DB3C4623ECBB}" srcOrd="2" destOrd="0" presId="urn:microsoft.com/office/officeart/2005/8/layout/StepDownProcess"/>
    <dgm:cxn modelId="{81811596-F669-4D28-8019-4B3CDE58C8ED}" type="presParOf" srcId="{02ECDEE9-F697-403A-8EA7-C71891A55317}" destId="{98BE4D22-603C-4982-ACC7-B5653F13315C}" srcOrd="1" destOrd="0" presId="urn:microsoft.com/office/officeart/2005/8/layout/StepDownProcess"/>
    <dgm:cxn modelId="{6AE05C08-732D-445C-B831-86E173E1C763}" type="presParOf" srcId="{02ECDEE9-F697-403A-8EA7-C71891A55317}" destId="{7A3B7E88-938B-4356-8C05-9D816D87FA69}" srcOrd="2" destOrd="0" presId="urn:microsoft.com/office/officeart/2005/8/layout/StepDownProcess"/>
    <dgm:cxn modelId="{403D713F-ECD3-455C-BA74-B64CB2540D38}" type="presParOf" srcId="{7A3B7E88-938B-4356-8C05-9D816D87FA69}" destId="{9A556474-A952-4BBB-8044-B43798B6B9CD}" srcOrd="0" destOrd="0" presId="urn:microsoft.com/office/officeart/2005/8/layout/StepDownProcess"/>
    <dgm:cxn modelId="{FBD893D3-12F6-4801-8E85-7F0DF6905F9E}" type="presParOf" srcId="{7A3B7E88-938B-4356-8C05-9D816D87FA69}" destId="{5BB83F19-56BF-4ED3-A7D6-B7849356C284}" srcOrd="1" destOrd="0" presId="urn:microsoft.com/office/officeart/2005/8/layout/StepDownProcess"/>
    <dgm:cxn modelId="{F535FF09-486B-42AC-82F8-1A9DF7A97CD4}" type="presParOf" srcId="{7A3B7E88-938B-4356-8C05-9D816D87FA69}" destId="{A564BCB8-5AE1-4F74-80DA-0D1CD0BEB1C2}" srcOrd="2" destOrd="0" presId="urn:microsoft.com/office/officeart/2005/8/layout/StepDownProcess"/>
    <dgm:cxn modelId="{E94380FD-39BB-4D49-9BB5-42E9BF1B6802}" type="presParOf" srcId="{02ECDEE9-F697-403A-8EA7-C71891A55317}" destId="{2B880C48-4AFE-4F28-BE34-5565039667A4}" srcOrd="3" destOrd="0" presId="urn:microsoft.com/office/officeart/2005/8/layout/StepDownProcess"/>
    <dgm:cxn modelId="{FE6F3D3C-1984-4F4C-BC1A-464F7F02D9C6}" type="presParOf" srcId="{02ECDEE9-F697-403A-8EA7-C71891A55317}" destId="{7A409D23-3A9F-47C0-93E0-3D7187D7F026}" srcOrd="4" destOrd="0" presId="urn:microsoft.com/office/officeart/2005/8/layout/StepDownProcess"/>
    <dgm:cxn modelId="{557582A9-2573-4AB7-873E-B0BDE2E89C4F}" type="presParOf" srcId="{7A409D23-3A9F-47C0-93E0-3D7187D7F026}" destId="{8CACC118-D9F5-4235-9F68-2C1541BF400D}" srcOrd="0" destOrd="0" presId="urn:microsoft.com/office/officeart/2005/8/layout/StepDownProcess"/>
    <dgm:cxn modelId="{698F8D02-5133-4F17-B859-94F3C1C3B2C0}" type="presParOf" srcId="{7A409D23-3A9F-47C0-93E0-3D7187D7F026}" destId="{2DEB509F-9B45-4B3A-B0F5-8A2463DC8A26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7E36DB-9ED2-4E56-8391-E2002B57B5D8}" type="doc">
      <dgm:prSet loTypeId="urn:microsoft.com/office/officeart/2005/8/layout/StepDownProcess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7768388-CEE2-45B7-803E-699E7EDBB982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smtClean="0"/>
            <a:t>WHI1</a:t>
          </a:r>
          <a:endParaRPr lang="en-US" dirty="0"/>
        </a:p>
      </dgm:t>
    </dgm:pt>
    <dgm:pt modelId="{CA6BE10D-571A-4D5B-94CE-299F17299673}" type="parTrans" cxnId="{4269779E-71DF-4EA1-8F0A-18078C376747}">
      <dgm:prSet/>
      <dgm:spPr/>
      <dgm:t>
        <a:bodyPr/>
        <a:lstStyle/>
        <a:p>
          <a:endParaRPr lang="en-US"/>
        </a:p>
      </dgm:t>
    </dgm:pt>
    <dgm:pt modelId="{03215F51-8F01-47CB-9ACE-656FBC4555FA}" type="sibTrans" cxnId="{4269779E-71DF-4EA1-8F0A-18078C376747}">
      <dgm:prSet/>
      <dgm:spPr/>
      <dgm:t>
        <a:bodyPr/>
        <a:lstStyle/>
        <a:p>
          <a:endParaRPr lang="en-US"/>
        </a:p>
      </dgm:t>
    </dgm:pt>
    <dgm:pt modelId="{7CF18329-0619-4869-9C37-9ED240F6C463}">
      <dgm:prSet phldrT="[Text]" custT="1"/>
      <dgm:spPr/>
      <dgm:t>
        <a:bodyPr/>
        <a:lstStyle/>
        <a:p>
          <a:r>
            <a:rPr lang="en-US" sz="1200" dirty="0" smtClean="0"/>
            <a:t>Complete</a:t>
          </a:r>
          <a:endParaRPr lang="en-US" sz="1200" dirty="0"/>
        </a:p>
      </dgm:t>
    </dgm:pt>
    <dgm:pt modelId="{8602C960-D174-4412-9F3C-477495DA2F15}" type="parTrans" cxnId="{C9935618-2EC2-434B-AFCE-9613404530CE}">
      <dgm:prSet/>
      <dgm:spPr/>
      <dgm:t>
        <a:bodyPr/>
        <a:lstStyle/>
        <a:p>
          <a:endParaRPr lang="en-US"/>
        </a:p>
      </dgm:t>
    </dgm:pt>
    <dgm:pt modelId="{EB2DF0D7-4500-45EB-B78E-FBA30B56094C}" type="sibTrans" cxnId="{C9935618-2EC2-434B-AFCE-9613404530CE}">
      <dgm:prSet/>
      <dgm:spPr/>
      <dgm:t>
        <a:bodyPr/>
        <a:lstStyle/>
        <a:p>
          <a:endParaRPr lang="en-US"/>
        </a:p>
      </dgm:t>
    </dgm:pt>
    <dgm:pt modelId="{0C7088CE-AC40-441E-BE13-F50C7671D3A4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 smtClean="0"/>
            <a:t>WHI2</a:t>
          </a:r>
          <a:endParaRPr lang="en-US" dirty="0"/>
        </a:p>
      </dgm:t>
    </dgm:pt>
    <dgm:pt modelId="{BA25D705-06FB-4E51-BF7F-E6933BFD262B}" type="parTrans" cxnId="{62475DED-AC9D-482D-B39D-8A46D479BD2D}">
      <dgm:prSet/>
      <dgm:spPr/>
      <dgm:t>
        <a:bodyPr/>
        <a:lstStyle/>
        <a:p>
          <a:endParaRPr lang="en-US"/>
        </a:p>
      </dgm:t>
    </dgm:pt>
    <dgm:pt modelId="{C73F55BD-4803-44FB-8090-3D94EECAF296}" type="sibTrans" cxnId="{62475DED-AC9D-482D-B39D-8A46D479BD2D}">
      <dgm:prSet/>
      <dgm:spPr/>
      <dgm:t>
        <a:bodyPr/>
        <a:lstStyle/>
        <a:p>
          <a:endParaRPr lang="en-US"/>
        </a:p>
      </dgm:t>
    </dgm:pt>
    <dgm:pt modelId="{3EBB2F45-B20C-4B48-B21B-130542BA44D4}">
      <dgm:prSet phldrT="[Text]" custT="1"/>
      <dgm:spPr/>
      <dgm:t>
        <a:bodyPr/>
        <a:lstStyle/>
        <a:p>
          <a:r>
            <a:rPr lang="en-US" sz="1200" dirty="0" smtClean="0"/>
            <a:t>Complete</a:t>
          </a:r>
          <a:endParaRPr lang="en-US" sz="1200" dirty="0"/>
        </a:p>
      </dgm:t>
    </dgm:pt>
    <dgm:pt modelId="{BE4034AB-8CD5-4897-A045-8DFCED96F779}" type="parTrans" cxnId="{2FF83B28-DFA0-469F-8BD6-8E18F10AB9EA}">
      <dgm:prSet/>
      <dgm:spPr/>
      <dgm:t>
        <a:bodyPr/>
        <a:lstStyle/>
        <a:p>
          <a:endParaRPr lang="en-US"/>
        </a:p>
      </dgm:t>
    </dgm:pt>
    <dgm:pt modelId="{500E53CF-0FE1-4EAA-8A63-F9A01284186F}" type="sibTrans" cxnId="{2FF83B28-DFA0-469F-8BD6-8E18F10AB9EA}">
      <dgm:prSet/>
      <dgm:spPr/>
      <dgm:t>
        <a:bodyPr/>
        <a:lstStyle/>
        <a:p>
          <a:endParaRPr lang="en-US"/>
        </a:p>
      </dgm:t>
    </dgm:pt>
    <dgm:pt modelId="{C3713BF9-413B-4D62-B235-B69A143F56FE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smtClean="0"/>
            <a:t>EDRN Ref Set</a:t>
          </a:r>
          <a:endParaRPr lang="en-US" dirty="0"/>
        </a:p>
      </dgm:t>
    </dgm:pt>
    <dgm:pt modelId="{48917516-50CC-45B2-AC72-D119FE6B7FAD}" type="parTrans" cxnId="{0FA7B45B-29C8-4BFF-8F5A-32891B3EFF19}">
      <dgm:prSet/>
      <dgm:spPr/>
      <dgm:t>
        <a:bodyPr/>
        <a:lstStyle/>
        <a:p>
          <a:endParaRPr lang="en-US"/>
        </a:p>
      </dgm:t>
    </dgm:pt>
    <dgm:pt modelId="{1DCEBC0B-471F-4CC9-9720-DFF2283D536A}" type="sibTrans" cxnId="{0FA7B45B-29C8-4BFF-8F5A-32891B3EFF19}">
      <dgm:prSet/>
      <dgm:spPr/>
      <dgm:t>
        <a:bodyPr/>
        <a:lstStyle/>
        <a:p>
          <a:endParaRPr lang="en-US"/>
        </a:p>
      </dgm:t>
    </dgm:pt>
    <dgm:pt modelId="{4124E517-1749-40B6-9112-708E93EDFB07}">
      <dgm:prSet phldrT="[Text]" custT="1"/>
      <dgm:spPr/>
      <dgm:t>
        <a:bodyPr/>
        <a:lstStyle/>
        <a:p>
          <a:r>
            <a:rPr lang="en-US" sz="1200" dirty="0" smtClean="0"/>
            <a:t>Complete</a:t>
          </a:r>
          <a:endParaRPr lang="en-US" sz="1200" dirty="0"/>
        </a:p>
      </dgm:t>
    </dgm:pt>
    <dgm:pt modelId="{E6828377-7C7F-4988-9FDC-FC54EACA4DEC}" type="parTrans" cxnId="{048FE8CA-6AB5-46E2-9D9F-3419ACD03CD2}">
      <dgm:prSet/>
      <dgm:spPr/>
      <dgm:t>
        <a:bodyPr/>
        <a:lstStyle/>
        <a:p>
          <a:endParaRPr lang="en-US"/>
        </a:p>
      </dgm:t>
    </dgm:pt>
    <dgm:pt modelId="{2A5ADAF0-3AFC-49DD-A082-33D2592E0C4B}" type="sibTrans" cxnId="{048FE8CA-6AB5-46E2-9D9F-3419ACD03CD2}">
      <dgm:prSet/>
      <dgm:spPr/>
      <dgm:t>
        <a:bodyPr/>
        <a:lstStyle/>
        <a:p>
          <a:endParaRPr lang="en-US"/>
        </a:p>
      </dgm:t>
    </dgm:pt>
    <dgm:pt modelId="{CEF3D414-3C29-43DB-B153-DBCCCE8AD40B}">
      <dgm:prSet/>
      <dgm:spPr>
        <a:solidFill>
          <a:srgbClr val="7030A0"/>
        </a:solidFill>
      </dgm:spPr>
      <dgm:t>
        <a:bodyPr/>
        <a:lstStyle/>
        <a:p>
          <a:r>
            <a:rPr lang="en-US" dirty="0" smtClean="0"/>
            <a:t>CHS</a:t>
          </a:r>
          <a:endParaRPr lang="en-US" dirty="0"/>
        </a:p>
      </dgm:t>
    </dgm:pt>
    <dgm:pt modelId="{65AB9D19-CA24-479A-AAD2-845B9749F516}" type="parTrans" cxnId="{D9CE1753-71F0-4C9D-AB78-79C32A59B07D}">
      <dgm:prSet/>
      <dgm:spPr/>
      <dgm:t>
        <a:bodyPr/>
        <a:lstStyle/>
        <a:p>
          <a:endParaRPr lang="en-US"/>
        </a:p>
      </dgm:t>
    </dgm:pt>
    <dgm:pt modelId="{BDAC144E-431B-4CC5-BB25-37F5BD0901A6}" type="sibTrans" cxnId="{D9CE1753-71F0-4C9D-AB78-79C32A59B07D}">
      <dgm:prSet/>
      <dgm:spPr/>
      <dgm:t>
        <a:bodyPr/>
        <a:lstStyle/>
        <a:p>
          <a:endParaRPr lang="en-US"/>
        </a:p>
      </dgm:t>
    </dgm:pt>
    <dgm:pt modelId="{02ECDEE9-F697-403A-8EA7-C71891A55317}" type="pres">
      <dgm:prSet presAssocID="{0E7E36DB-9ED2-4E56-8391-E2002B57B5D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02927BB-DD08-4B26-9EE5-0641E715926C}" type="pres">
      <dgm:prSet presAssocID="{67768388-CEE2-45B7-803E-699E7EDBB982}" presName="composite" presStyleCnt="0"/>
      <dgm:spPr/>
    </dgm:pt>
    <dgm:pt modelId="{4D4E66EA-4B6F-4E94-926A-A6B62B59EA3D}" type="pres">
      <dgm:prSet presAssocID="{67768388-CEE2-45B7-803E-699E7EDBB982}" presName="bentUpArrow1" presStyleLbl="alignImgPlace1" presStyleIdx="0" presStyleCnt="3"/>
      <dgm:spPr>
        <a:solidFill>
          <a:schemeClr val="bg1">
            <a:lumMod val="65000"/>
          </a:schemeClr>
        </a:solidFill>
      </dgm:spPr>
    </dgm:pt>
    <dgm:pt modelId="{7B3AFFC7-A008-490D-A5F3-3508C0C2353D}" type="pres">
      <dgm:prSet presAssocID="{67768388-CEE2-45B7-803E-699E7EDBB982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34D44A-6BE7-40C1-8D0A-DB3C4623ECBB}" type="pres">
      <dgm:prSet presAssocID="{67768388-CEE2-45B7-803E-699E7EDBB982}" presName="ChildText" presStyleLbl="revTx" presStyleIdx="0" presStyleCnt="3" custScaleX="140855" custLinFactNeighborX="169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BE4D22-603C-4982-ACC7-B5653F13315C}" type="pres">
      <dgm:prSet presAssocID="{03215F51-8F01-47CB-9ACE-656FBC4555FA}" presName="sibTrans" presStyleCnt="0"/>
      <dgm:spPr/>
    </dgm:pt>
    <dgm:pt modelId="{7A3B7E88-938B-4356-8C05-9D816D87FA69}" type="pres">
      <dgm:prSet presAssocID="{0C7088CE-AC40-441E-BE13-F50C7671D3A4}" presName="composite" presStyleCnt="0"/>
      <dgm:spPr/>
    </dgm:pt>
    <dgm:pt modelId="{9A556474-A952-4BBB-8044-B43798B6B9CD}" type="pres">
      <dgm:prSet presAssocID="{0C7088CE-AC40-441E-BE13-F50C7671D3A4}" presName="bentUpArrow1" presStyleLbl="alignImgPlace1" presStyleIdx="1" presStyleCnt="3" custLinFactNeighborY="-4"/>
      <dgm:spPr>
        <a:solidFill>
          <a:schemeClr val="bg1">
            <a:lumMod val="65000"/>
          </a:schemeClr>
        </a:solidFill>
      </dgm:spPr>
      <dgm:t>
        <a:bodyPr/>
        <a:lstStyle/>
        <a:p>
          <a:endParaRPr lang="en-US"/>
        </a:p>
      </dgm:t>
    </dgm:pt>
    <dgm:pt modelId="{5BB83F19-56BF-4ED3-A7D6-B7849356C284}" type="pres">
      <dgm:prSet presAssocID="{0C7088CE-AC40-441E-BE13-F50C7671D3A4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64BCB8-5AE1-4F74-80DA-0D1CD0BEB1C2}" type="pres">
      <dgm:prSet presAssocID="{0C7088CE-AC40-441E-BE13-F50C7671D3A4}" presName="ChildText" presStyleLbl="revTx" presStyleIdx="1" presStyleCnt="3" custScaleX="137715" custLinFactNeighborX="211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880C48-4AFE-4F28-BE34-5565039667A4}" type="pres">
      <dgm:prSet presAssocID="{C73F55BD-4803-44FB-8090-3D94EECAF296}" presName="sibTrans" presStyleCnt="0"/>
      <dgm:spPr/>
    </dgm:pt>
    <dgm:pt modelId="{7A409D23-3A9F-47C0-93E0-3D7187D7F026}" type="pres">
      <dgm:prSet presAssocID="{C3713BF9-413B-4D62-B235-B69A143F56FE}" presName="composite" presStyleCnt="0"/>
      <dgm:spPr/>
    </dgm:pt>
    <dgm:pt modelId="{110B26C5-7C6B-4F34-AD6A-9B0C611D19B5}" type="pres">
      <dgm:prSet presAssocID="{C3713BF9-413B-4D62-B235-B69A143F56FE}" presName="bentUpArrow1" presStyleLbl="alignImgPlace1" presStyleIdx="2" presStyleCnt="3"/>
      <dgm:spPr>
        <a:solidFill>
          <a:schemeClr val="bg1">
            <a:lumMod val="65000"/>
          </a:schemeClr>
        </a:solidFill>
      </dgm:spPr>
    </dgm:pt>
    <dgm:pt modelId="{8CACC118-D9F5-4235-9F68-2C1541BF400D}" type="pres">
      <dgm:prSet presAssocID="{C3713BF9-413B-4D62-B235-B69A143F56FE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B3F58A-9674-4980-9048-754CC09F7697}" type="pres">
      <dgm:prSet presAssocID="{C3713BF9-413B-4D62-B235-B69A143F56FE}" presName="ChildText" presStyleLbl="revTx" presStyleIdx="2" presStyleCnt="3" custScaleX="125169" custLinFactNeighborX="135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4395EF-EBA1-4050-BA9F-2596916EEB6F}" type="pres">
      <dgm:prSet presAssocID="{1DCEBC0B-471F-4CC9-9720-DFF2283D536A}" presName="sibTrans" presStyleCnt="0"/>
      <dgm:spPr/>
    </dgm:pt>
    <dgm:pt modelId="{47474986-FE13-45FA-A437-C5A4F8A57201}" type="pres">
      <dgm:prSet presAssocID="{CEF3D414-3C29-43DB-B153-DBCCCE8AD40B}" presName="composite" presStyleCnt="0"/>
      <dgm:spPr/>
    </dgm:pt>
    <dgm:pt modelId="{C62121D8-E857-46D6-AA3F-63D5309C15F4}" type="pres">
      <dgm:prSet presAssocID="{CEF3D414-3C29-43DB-B153-DBCCCE8AD40B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BDB354-95E6-4F64-947E-69415B7ED54A}" type="presOf" srcId="{7CF18329-0619-4869-9C37-9ED240F6C463}" destId="{6F34D44A-6BE7-40C1-8D0A-DB3C4623ECBB}" srcOrd="0" destOrd="0" presId="urn:microsoft.com/office/officeart/2005/8/layout/StepDownProcess"/>
    <dgm:cxn modelId="{0FA7B45B-29C8-4BFF-8F5A-32891B3EFF19}" srcId="{0E7E36DB-9ED2-4E56-8391-E2002B57B5D8}" destId="{C3713BF9-413B-4D62-B235-B69A143F56FE}" srcOrd="2" destOrd="0" parTransId="{48917516-50CC-45B2-AC72-D119FE6B7FAD}" sibTransId="{1DCEBC0B-471F-4CC9-9720-DFF2283D536A}"/>
    <dgm:cxn modelId="{3B22D988-F23A-4F35-AEC9-57BBA6B92F88}" type="presOf" srcId="{0C7088CE-AC40-441E-BE13-F50C7671D3A4}" destId="{5BB83F19-56BF-4ED3-A7D6-B7849356C284}" srcOrd="0" destOrd="0" presId="urn:microsoft.com/office/officeart/2005/8/layout/StepDownProcess"/>
    <dgm:cxn modelId="{C8455B3B-5B6C-442E-95CC-52927E343B0F}" type="presOf" srcId="{3EBB2F45-B20C-4B48-B21B-130542BA44D4}" destId="{A564BCB8-5AE1-4F74-80DA-0D1CD0BEB1C2}" srcOrd="0" destOrd="0" presId="urn:microsoft.com/office/officeart/2005/8/layout/StepDownProcess"/>
    <dgm:cxn modelId="{7D1DD15A-FA48-40AE-B7EA-A44B5DEAD46D}" type="presOf" srcId="{0E7E36DB-9ED2-4E56-8391-E2002B57B5D8}" destId="{02ECDEE9-F697-403A-8EA7-C71891A55317}" srcOrd="0" destOrd="0" presId="urn:microsoft.com/office/officeart/2005/8/layout/StepDownProcess"/>
    <dgm:cxn modelId="{62475DED-AC9D-482D-B39D-8A46D479BD2D}" srcId="{0E7E36DB-9ED2-4E56-8391-E2002B57B5D8}" destId="{0C7088CE-AC40-441E-BE13-F50C7671D3A4}" srcOrd="1" destOrd="0" parTransId="{BA25D705-06FB-4E51-BF7F-E6933BFD262B}" sibTransId="{C73F55BD-4803-44FB-8090-3D94EECAF296}"/>
    <dgm:cxn modelId="{AAFE9BC3-ECA1-49DF-9751-B0CBAE75E14D}" type="presOf" srcId="{4124E517-1749-40B6-9112-708E93EDFB07}" destId="{AFB3F58A-9674-4980-9048-754CC09F7697}" srcOrd="0" destOrd="0" presId="urn:microsoft.com/office/officeart/2005/8/layout/StepDownProcess"/>
    <dgm:cxn modelId="{2FF83B28-DFA0-469F-8BD6-8E18F10AB9EA}" srcId="{0C7088CE-AC40-441E-BE13-F50C7671D3A4}" destId="{3EBB2F45-B20C-4B48-B21B-130542BA44D4}" srcOrd="0" destOrd="0" parTransId="{BE4034AB-8CD5-4897-A045-8DFCED96F779}" sibTransId="{500E53CF-0FE1-4EAA-8A63-F9A01284186F}"/>
    <dgm:cxn modelId="{B3BFAD2D-23EA-4F37-8061-5AB2DA1FF198}" type="presOf" srcId="{CEF3D414-3C29-43DB-B153-DBCCCE8AD40B}" destId="{C62121D8-E857-46D6-AA3F-63D5309C15F4}" srcOrd="0" destOrd="0" presId="urn:microsoft.com/office/officeart/2005/8/layout/StepDownProcess"/>
    <dgm:cxn modelId="{4269779E-71DF-4EA1-8F0A-18078C376747}" srcId="{0E7E36DB-9ED2-4E56-8391-E2002B57B5D8}" destId="{67768388-CEE2-45B7-803E-699E7EDBB982}" srcOrd="0" destOrd="0" parTransId="{CA6BE10D-571A-4D5B-94CE-299F17299673}" sibTransId="{03215F51-8F01-47CB-9ACE-656FBC4555FA}"/>
    <dgm:cxn modelId="{215BCF50-1311-48DD-9214-127DAC2DD4F4}" type="presOf" srcId="{C3713BF9-413B-4D62-B235-B69A143F56FE}" destId="{8CACC118-D9F5-4235-9F68-2C1541BF400D}" srcOrd="0" destOrd="0" presId="urn:microsoft.com/office/officeart/2005/8/layout/StepDownProcess"/>
    <dgm:cxn modelId="{D9CE1753-71F0-4C9D-AB78-79C32A59B07D}" srcId="{0E7E36DB-9ED2-4E56-8391-E2002B57B5D8}" destId="{CEF3D414-3C29-43DB-B153-DBCCCE8AD40B}" srcOrd="3" destOrd="0" parTransId="{65AB9D19-CA24-479A-AAD2-845B9749F516}" sibTransId="{BDAC144E-431B-4CC5-BB25-37F5BD0901A6}"/>
    <dgm:cxn modelId="{62D89740-7449-4D42-A82E-2997D947D269}" type="presOf" srcId="{67768388-CEE2-45B7-803E-699E7EDBB982}" destId="{7B3AFFC7-A008-490D-A5F3-3508C0C2353D}" srcOrd="0" destOrd="0" presId="urn:microsoft.com/office/officeart/2005/8/layout/StepDownProcess"/>
    <dgm:cxn modelId="{C9935618-2EC2-434B-AFCE-9613404530CE}" srcId="{67768388-CEE2-45B7-803E-699E7EDBB982}" destId="{7CF18329-0619-4869-9C37-9ED240F6C463}" srcOrd="0" destOrd="0" parTransId="{8602C960-D174-4412-9F3C-477495DA2F15}" sibTransId="{EB2DF0D7-4500-45EB-B78E-FBA30B56094C}"/>
    <dgm:cxn modelId="{048FE8CA-6AB5-46E2-9D9F-3419ACD03CD2}" srcId="{C3713BF9-413B-4D62-B235-B69A143F56FE}" destId="{4124E517-1749-40B6-9112-708E93EDFB07}" srcOrd="0" destOrd="0" parTransId="{E6828377-7C7F-4988-9FDC-FC54EACA4DEC}" sibTransId="{2A5ADAF0-3AFC-49DD-A082-33D2592E0C4B}"/>
    <dgm:cxn modelId="{840382A1-88A2-4A23-8EC5-C3FC6842272E}" type="presParOf" srcId="{02ECDEE9-F697-403A-8EA7-C71891A55317}" destId="{A02927BB-DD08-4B26-9EE5-0641E715926C}" srcOrd="0" destOrd="0" presId="urn:microsoft.com/office/officeart/2005/8/layout/StepDownProcess"/>
    <dgm:cxn modelId="{221CB7BF-355A-4E3B-89F8-65CE6D4295B9}" type="presParOf" srcId="{A02927BB-DD08-4B26-9EE5-0641E715926C}" destId="{4D4E66EA-4B6F-4E94-926A-A6B62B59EA3D}" srcOrd="0" destOrd="0" presId="urn:microsoft.com/office/officeart/2005/8/layout/StepDownProcess"/>
    <dgm:cxn modelId="{09D82B8E-E326-476D-9CF9-B74B16B68A9D}" type="presParOf" srcId="{A02927BB-DD08-4B26-9EE5-0641E715926C}" destId="{7B3AFFC7-A008-490D-A5F3-3508C0C2353D}" srcOrd="1" destOrd="0" presId="urn:microsoft.com/office/officeart/2005/8/layout/StepDownProcess"/>
    <dgm:cxn modelId="{9B0CA1B8-F4A6-47B7-8738-8680EB47A3D0}" type="presParOf" srcId="{A02927BB-DD08-4B26-9EE5-0641E715926C}" destId="{6F34D44A-6BE7-40C1-8D0A-DB3C4623ECBB}" srcOrd="2" destOrd="0" presId="urn:microsoft.com/office/officeart/2005/8/layout/StepDownProcess"/>
    <dgm:cxn modelId="{81811596-F669-4D28-8019-4B3CDE58C8ED}" type="presParOf" srcId="{02ECDEE9-F697-403A-8EA7-C71891A55317}" destId="{98BE4D22-603C-4982-ACC7-B5653F13315C}" srcOrd="1" destOrd="0" presId="urn:microsoft.com/office/officeart/2005/8/layout/StepDownProcess"/>
    <dgm:cxn modelId="{6AE05C08-732D-445C-B831-86E173E1C763}" type="presParOf" srcId="{02ECDEE9-F697-403A-8EA7-C71891A55317}" destId="{7A3B7E88-938B-4356-8C05-9D816D87FA69}" srcOrd="2" destOrd="0" presId="urn:microsoft.com/office/officeart/2005/8/layout/StepDownProcess"/>
    <dgm:cxn modelId="{403D713F-ECD3-455C-BA74-B64CB2540D38}" type="presParOf" srcId="{7A3B7E88-938B-4356-8C05-9D816D87FA69}" destId="{9A556474-A952-4BBB-8044-B43798B6B9CD}" srcOrd="0" destOrd="0" presId="urn:microsoft.com/office/officeart/2005/8/layout/StepDownProcess"/>
    <dgm:cxn modelId="{FBD893D3-12F6-4801-8E85-7F0DF6905F9E}" type="presParOf" srcId="{7A3B7E88-938B-4356-8C05-9D816D87FA69}" destId="{5BB83F19-56BF-4ED3-A7D6-B7849356C284}" srcOrd="1" destOrd="0" presId="urn:microsoft.com/office/officeart/2005/8/layout/StepDownProcess"/>
    <dgm:cxn modelId="{F535FF09-486B-42AC-82F8-1A9DF7A97CD4}" type="presParOf" srcId="{7A3B7E88-938B-4356-8C05-9D816D87FA69}" destId="{A564BCB8-5AE1-4F74-80DA-0D1CD0BEB1C2}" srcOrd="2" destOrd="0" presId="urn:microsoft.com/office/officeart/2005/8/layout/StepDownProcess"/>
    <dgm:cxn modelId="{E94380FD-39BB-4D49-9BB5-42E9BF1B6802}" type="presParOf" srcId="{02ECDEE9-F697-403A-8EA7-C71891A55317}" destId="{2B880C48-4AFE-4F28-BE34-5565039667A4}" srcOrd="3" destOrd="0" presId="urn:microsoft.com/office/officeart/2005/8/layout/StepDownProcess"/>
    <dgm:cxn modelId="{FE6F3D3C-1984-4F4C-BC1A-464F7F02D9C6}" type="presParOf" srcId="{02ECDEE9-F697-403A-8EA7-C71891A55317}" destId="{7A409D23-3A9F-47C0-93E0-3D7187D7F026}" srcOrd="4" destOrd="0" presId="urn:microsoft.com/office/officeart/2005/8/layout/StepDownProcess"/>
    <dgm:cxn modelId="{6EF2E683-0693-4502-AE03-9D282125FF7E}" type="presParOf" srcId="{7A409D23-3A9F-47C0-93E0-3D7187D7F026}" destId="{110B26C5-7C6B-4F34-AD6A-9B0C611D19B5}" srcOrd="0" destOrd="0" presId="urn:microsoft.com/office/officeart/2005/8/layout/StepDownProcess"/>
    <dgm:cxn modelId="{557582A9-2573-4AB7-873E-B0BDE2E89C4F}" type="presParOf" srcId="{7A409D23-3A9F-47C0-93E0-3D7187D7F026}" destId="{8CACC118-D9F5-4235-9F68-2C1541BF400D}" srcOrd="1" destOrd="0" presId="urn:microsoft.com/office/officeart/2005/8/layout/StepDownProcess"/>
    <dgm:cxn modelId="{7A135F06-43CE-4086-8AD1-76602B47F894}" type="presParOf" srcId="{7A409D23-3A9F-47C0-93E0-3D7187D7F026}" destId="{AFB3F58A-9674-4980-9048-754CC09F7697}" srcOrd="2" destOrd="0" presId="urn:microsoft.com/office/officeart/2005/8/layout/StepDownProcess"/>
    <dgm:cxn modelId="{40B82371-202E-44B7-82E0-16C96C1F83E3}" type="presParOf" srcId="{02ECDEE9-F697-403A-8EA7-C71891A55317}" destId="{B64395EF-EBA1-4050-BA9F-2596916EEB6F}" srcOrd="5" destOrd="0" presId="urn:microsoft.com/office/officeart/2005/8/layout/StepDownProcess"/>
    <dgm:cxn modelId="{9ACB3FB0-F225-45B2-9B48-006524FFC508}" type="presParOf" srcId="{02ECDEE9-F697-403A-8EA7-C71891A55317}" destId="{47474986-FE13-45FA-A437-C5A4F8A57201}" srcOrd="6" destOrd="0" presId="urn:microsoft.com/office/officeart/2005/8/layout/StepDownProcess"/>
    <dgm:cxn modelId="{75A0DF83-52C6-4F35-9585-83DFDF24826F}" type="presParOf" srcId="{47474986-FE13-45FA-A437-C5A4F8A57201}" destId="{C62121D8-E857-46D6-AA3F-63D5309C15F4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7E36DB-9ED2-4E56-8391-E2002B57B5D8}" type="doc">
      <dgm:prSet loTypeId="urn:microsoft.com/office/officeart/2005/8/layout/StepDownProcess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768388-CEE2-45B7-803E-699E7EDBB982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WHI2</a:t>
          </a:r>
          <a:endParaRPr lang="en-US" dirty="0"/>
        </a:p>
      </dgm:t>
    </dgm:pt>
    <dgm:pt modelId="{CA6BE10D-571A-4D5B-94CE-299F17299673}" type="parTrans" cxnId="{4269779E-71DF-4EA1-8F0A-18078C376747}">
      <dgm:prSet/>
      <dgm:spPr/>
      <dgm:t>
        <a:bodyPr/>
        <a:lstStyle/>
        <a:p>
          <a:endParaRPr lang="en-US"/>
        </a:p>
      </dgm:t>
    </dgm:pt>
    <dgm:pt modelId="{03215F51-8F01-47CB-9ACE-656FBC4555FA}" type="sibTrans" cxnId="{4269779E-71DF-4EA1-8F0A-18078C376747}">
      <dgm:prSet/>
      <dgm:spPr/>
      <dgm:t>
        <a:bodyPr/>
        <a:lstStyle/>
        <a:p>
          <a:endParaRPr lang="en-US"/>
        </a:p>
      </dgm:t>
    </dgm:pt>
    <dgm:pt modelId="{7CF18329-0619-4869-9C37-9ED240F6C463}">
      <dgm:prSet phldrT="[Text]" custT="1"/>
      <dgm:spPr/>
      <dgm:t>
        <a:bodyPr/>
        <a:lstStyle/>
        <a:p>
          <a:r>
            <a:rPr lang="en-US" sz="1200" dirty="0" smtClean="0"/>
            <a:t>Complete</a:t>
          </a:r>
          <a:endParaRPr lang="en-US" sz="1200" dirty="0"/>
        </a:p>
      </dgm:t>
    </dgm:pt>
    <dgm:pt modelId="{8602C960-D174-4412-9F3C-477495DA2F15}" type="parTrans" cxnId="{C9935618-2EC2-434B-AFCE-9613404530CE}">
      <dgm:prSet/>
      <dgm:spPr/>
      <dgm:t>
        <a:bodyPr/>
        <a:lstStyle/>
        <a:p>
          <a:endParaRPr lang="en-US"/>
        </a:p>
      </dgm:t>
    </dgm:pt>
    <dgm:pt modelId="{EB2DF0D7-4500-45EB-B78E-FBA30B56094C}" type="sibTrans" cxnId="{C9935618-2EC2-434B-AFCE-9613404530CE}">
      <dgm:prSet/>
      <dgm:spPr/>
      <dgm:t>
        <a:bodyPr/>
        <a:lstStyle/>
        <a:p>
          <a:endParaRPr lang="en-US"/>
        </a:p>
      </dgm:t>
    </dgm:pt>
    <dgm:pt modelId="{0C7088CE-AC40-441E-BE13-F50C7671D3A4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smtClean="0"/>
            <a:t>EDRN Ref Set</a:t>
          </a:r>
          <a:endParaRPr lang="en-US" dirty="0"/>
        </a:p>
      </dgm:t>
    </dgm:pt>
    <dgm:pt modelId="{BA25D705-06FB-4E51-BF7F-E6933BFD262B}" type="parTrans" cxnId="{62475DED-AC9D-482D-B39D-8A46D479BD2D}">
      <dgm:prSet/>
      <dgm:spPr/>
      <dgm:t>
        <a:bodyPr/>
        <a:lstStyle/>
        <a:p>
          <a:endParaRPr lang="en-US"/>
        </a:p>
      </dgm:t>
    </dgm:pt>
    <dgm:pt modelId="{C73F55BD-4803-44FB-8090-3D94EECAF296}" type="sibTrans" cxnId="{62475DED-AC9D-482D-B39D-8A46D479BD2D}">
      <dgm:prSet/>
      <dgm:spPr/>
      <dgm:t>
        <a:bodyPr/>
        <a:lstStyle/>
        <a:p>
          <a:endParaRPr lang="en-US"/>
        </a:p>
      </dgm:t>
    </dgm:pt>
    <dgm:pt modelId="{3EBB2F45-B20C-4B48-B21B-130542BA44D4}">
      <dgm:prSet phldrT="[Text]" custT="1"/>
      <dgm:spPr/>
      <dgm:t>
        <a:bodyPr/>
        <a:lstStyle/>
        <a:p>
          <a:r>
            <a:rPr lang="en-US" sz="1200" dirty="0" smtClean="0"/>
            <a:t>Complete</a:t>
          </a:r>
          <a:endParaRPr lang="en-US" sz="1200" dirty="0"/>
        </a:p>
      </dgm:t>
    </dgm:pt>
    <dgm:pt modelId="{BE4034AB-8CD5-4897-A045-8DFCED96F779}" type="parTrans" cxnId="{2FF83B28-DFA0-469F-8BD6-8E18F10AB9EA}">
      <dgm:prSet/>
      <dgm:spPr/>
      <dgm:t>
        <a:bodyPr/>
        <a:lstStyle/>
        <a:p>
          <a:endParaRPr lang="en-US"/>
        </a:p>
      </dgm:t>
    </dgm:pt>
    <dgm:pt modelId="{500E53CF-0FE1-4EAA-8A63-F9A01284186F}" type="sibTrans" cxnId="{2FF83B28-DFA0-469F-8BD6-8E18F10AB9EA}">
      <dgm:prSet/>
      <dgm:spPr/>
      <dgm:t>
        <a:bodyPr/>
        <a:lstStyle/>
        <a:p>
          <a:endParaRPr lang="en-US"/>
        </a:p>
      </dgm:t>
    </dgm:pt>
    <dgm:pt modelId="{C3713BF9-413B-4D62-B235-B69A143F56FE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 smtClean="0"/>
            <a:t>WHI1</a:t>
          </a:r>
          <a:endParaRPr lang="en-US" dirty="0"/>
        </a:p>
      </dgm:t>
    </dgm:pt>
    <dgm:pt modelId="{48917516-50CC-45B2-AC72-D119FE6B7FAD}" type="parTrans" cxnId="{0FA7B45B-29C8-4BFF-8F5A-32891B3EFF19}">
      <dgm:prSet/>
      <dgm:spPr/>
      <dgm:t>
        <a:bodyPr/>
        <a:lstStyle/>
        <a:p>
          <a:endParaRPr lang="en-US"/>
        </a:p>
      </dgm:t>
    </dgm:pt>
    <dgm:pt modelId="{1DCEBC0B-471F-4CC9-9720-DFF2283D536A}" type="sibTrans" cxnId="{0FA7B45B-29C8-4BFF-8F5A-32891B3EFF19}">
      <dgm:prSet/>
      <dgm:spPr/>
      <dgm:t>
        <a:bodyPr/>
        <a:lstStyle/>
        <a:p>
          <a:endParaRPr lang="en-US"/>
        </a:p>
      </dgm:t>
    </dgm:pt>
    <dgm:pt modelId="{4124E517-1749-40B6-9112-708E93EDFB07}">
      <dgm:prSet phldrT="[Text]" custT="1"/>
      <dgm:spPr/>
      <dgm:t>
        <a:bodyPr/>
        <a:lstStyle/>
        <a:p>
          <a:r>
            <a:rPr lang="en-US" sz="1200" i="1" dirty="0" smtClean="0"/>
            <a:t>In progress</a:t>
          </a:r>
          <a:endParaRPr lang="en-US" sz="1200" i="1" dirty="0"/>
        </a:p>
      </dgm:t>
    </dgm:pt>
    <dgm:pt modelId="{E6828377-7C7F-4988-9FDC-FC54EACA4DEC}" type="parTrans" cxnId="{048FE8CA-6AB5-46E2-9D9F-3419ACD03CD2}">
      <dgm:prSet/>
      <dgm:spPr/>
      <dgm:t>
        <a:bodyPr/>
        <a:lstStyle/>
        <a:p>
          <a:endParaRPr lang="en-US"/>
        </a:p>
      </dgm:t>
    </dgm:pt>
    <dgm:pt modelId="{2A5ADAF0-3AFC-49DD-A082-33D2592E0C4B}" type="sibTrans" cxnId="{048FE8CA-6AB5-46E2-9D9F-3419ACD03CD2}">
      <dgm:prSet/>
      <dgm:spPr/>
      <dgm:t>
        <a:bodyPr/>
        <a:lstStyle/>
        <a:p>
          <a:endParaRPr lang="en-US"/>
        </a:p>
      </dgm:t>
    </dgm:pt>
    <dgm:pt modelId="{7FF142C8-FAE9-470E-A32D-07C8B936B49A}">
      <dgm:prSet/>
      <dgm:spPr>
        <a:solidFill>
          <a:srgbClr val="7030A0"/>
        </a:solidFill>
      </dgm:spPr>
      <dgm:t>
        <a:bodyPr/>
        <a:lstStyle/>
        <a:p>
          <a:r>
            <a:rPr lang="en-US" dirty="0" smtClean="0"/>
            <a:t>CHS</a:t>
          </a:r>
          <a:endParaRPr lang="en-US" dirty="0"/>
        </a:p>
      </dgm:t>
    </dgm:pt>
    <dgm:pt modelId="{600D062C-9F5E-47F8-A20D-84C0B5B6F8DE}" type="parTrans" cxnId="{B11BA781-B2A4-4AF8-B050-B0245A57D5AE}">
      <dgm:prSet/>
      <dgm:spPr/>
      <dgm:t>
        <a:bodyPr/>
        <a:lstStyle/>
        <a:p>
          <a:endParaRPr lang="en-US"/>
        </a:p>
      </dgm:t>
    </dgm:pt>
    <dgm:pt modelId="{48067A21-BCD2-4883-A274-28FF2CB254D3}" type="sibTrans" cxnId="{B11BA781-B2A4-4AF8-B050-B0245A57D5AE}">
      <dgm:prSet/>
      <dgm:spPr/>
      <dgm:t>
        <a:bodyPr/>
        <a:lstStyle/>
        <a:p>
          <a:endParaRPr lang="en-US"/>
        </a:p>
      </dgm:t>
    </dgm:pt>
    <dgm:pt modelId="{02ECDEE9-F697-403A-8EA7-C71891A55317}" type="pres">
      <dgm:prSet presAssocID="{0E7E36DB-9ED2-4E56-8391-E2002B57B5D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02927BB-DD08-4B26-9EE5-0641E715926C}" type="pres">
      <dgm:prSet presAssocID="{67768388-CEE2-45B7-803E-699E7EDBB982}" presName="composite" presStyleCnt="0"/>
      <dgm:spPr/>
    </dgm:pt>
    <dgm:pt modelId="{4D4E66EA-4B6F-4E94-926A-A6B62B59EA3D}" type="pres">
      <dgm:prSet presAssocID="{67768388-CEE2-45B7-803E-699E7EDBB982}" presName="bentUpArrow1" presStyleLbl="alignImgPlace1" presStyleIdx="0" presStyleCnt="3"/>
      <dgm:spPr>
        <a:solidFill>
          <a:schemeClr val="bg1">
            <a:lumMod val="65000"/>
          </a:schemeClr>
        </a:solidFill>
      </dgm:spPr>
    </dgm:pt>
    <dgm:pt modelId="{7B3AFFC7-A008-490D-A5F3-3508C0C2353D}" type="pres">
      <dgm:prSet presAssocID="{67768388-CEE2-45B7-803E-699E7EDBB982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34D44A-6BE7-40C1-8D0A-DB3C4623ECBB}" type="pres">
      <dgm:prSet presAssocID="{67768388-CEE2-45B7-803E-699E7EDBB982}" presName="ChildText" presStyleLbl="revTx" presStyleIdx="0" presStyleCnt="3" custScaleX="129565" custScaleY="68191" custLinFactNeighborX="196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BE4D22-603C-4982-ACC7-B5653F13315C}" type="pres">
      <dgm:prSet presAssocID="{03215F51-8F01-47CB-9ACE-656FBC4555FA}" presName="sibTrans" presStyleCnt="0"/>
      <dgm:spPr/>
    </dgm:pt>
    <dgm:pt modelId="{7A3B7E88-938B-4356-8C05-9D816D87FA69}" type="pres">
      <dgm:prSet presAssocID="{0C7088CE-AC40-441E-BE13-F50C7671D3A4}" presName="composite" presStyleCnt="0"/>
      <dgm:spPr/>
    </dgm:pt>
    <dgm:pt modelId="{9A556474-A952-4BBB-8044-B43798B6B9CD}" type="pres">
      <dgm:prSet presAssocID="{0C7088CE-AC40-441E-BE13-F50C7671D3A4}" presName="bentUpArrow1" presStyleLbl="alignImgPlace1" presStyleIdx="1" presStyleCnt="3"/>
      <dgm:spPr>
        <a:solidFill>
          <a:schemeClr val="bg1">
            <a:lumMod val="65000"/>
          </a:schemeClr>
        </a:solidFill>
      </dgm:spPr>
    </dgm:pt>
    <dgm:pt modelId="{5BB83F19-56BF-4ED3-A7D6-B7849356C284}" type="pres">
      <dgm:prSet presAssocID="{0C7088CE-AC40-441E-BE13-F50C7671D3A4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64BCB8-5AE1-4F74-80DA-0D1CD0BEB1C2}" type="pres">
      <dgm:prSet presAssocID="{0C7088CE-AC40-441E-BE13-F50C7671D3A4}" presName="ChildText" presStyleLbl="revTx" presStyleIdx="1" presStyleCnt="3" custScaleX="149909" custLinFactNeighborX="287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880C48-4AFE-4F28-BE34-5565039667A4}" type="pres">
      <dgm:prSet presAssocID="{C73F55BD-4803-44FB-8090-3D94EECAF296}" presName="sibTrans" presStyleCnt="0"/>
      <dgm:spPr/>
    </dgm:pt>
    <dgm:pt modelId="{7A409D23-3A9F-47C0-93E0-3D7187D7F026}" type="pres">
      <dgm:prSet presAssocID="{C3713BF9-413B-4D62-B235-B69A143F56FE}" presName="composite" presStyleCnt="0"/>
      <dgm:spPr/>
    </dgm:pt>
    <dgm:pt modelId="{89B50E44-7754-4C09-A879-D373A1570721}" type="pres">
      <dgm:prSet presAssocID="{C3713BF9-413B-4D62-B235-B69A143F56FE}" presName="bentUpArrow1" presStyleLbl="alignImgPlace1" presStyleIdx="2" presStyleCnt="3"/>
      <dgm:spPr>
        <a:solidFill>
          <a:schemeClr val="bg1">
            <a:lumMod val="65000"/>
          </a:schemeClr>
        </a:solidFill>
      </dgm:spPr>
    </dgm:pt>
    <dgm:pt modelId="{8CACC118-D9F5-4235-9F68-2C1541BF400D}" type="pres">
      <dgm:prSet presAssocID="{C3713BF9-413B-4D62-B235-B69A143F56FE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F3FB7F-4A78-414B-B147-11DC12FF5893}" type="pres">
      <dgm:prSet presAssocID="{C3713BF9-413B-4D62-B235-B69A143F56FE}" presName="ChildText" presStyleLbl="revTx" presStyleIdx="2" presStyleCnt="3" custScaleX="130333" custLinFactNeighborX="65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2B0D9F-FA99-4610-BD26-47158E1EE03B}" type="pres">
      <dgm:prSet presAssocID="{1DCEBC0B-471F-4CC9-9720-DFF2283D536A}" presName="sibTrans" presStyleCnt="0"/>
      <dgm:spPr/>
    </dgm:pt>
    <dgm:pt modelId="{49BA349D-A258-4916-9226-8C5030FDE03A}" type="pres">
      <dgm:prSet presAssocID="{7FF142C8-FAE9-470E-A32D-07C8B936B49A}" presName="composite" presStyleCnt="0"/>
      <dgm:spPr/>
    </dgm:pt>
    <dgm:pt modelId="{E0F30DF7-22EA-456F-AF7E-69E04F00045A}" type="pres">
      <dgm:prSet presAssocID="{7FF142C8-FAE9-470E-A32D-07C8B936B49A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BDB354-95E6-4F64-947E-69415B7ED54A}" type="presOf" srcId="{7CF18329-0619-4869-9C37-9ED240F6C463}" destId="{6F34D44A-6BE7-40C1-8D0A-DB3C4623ECBB}" srcOrd="0" destOrd="0" presId="urn:microsoft.com/office/officeart/2005/8/layout/StepDownProcess"/>
    <dgm:cxn modelId="{0FA7B45B-29C8-4BFF-8F5A-32891B3EFF19}" srcId="{0E7E36DB-9ED2-4E56-8391-E2002B57B5D8}" destId="{C3713BF9-413B-4D62-B235-B69A143F56FE}" srcOrd="2" destOrd="0" parTransId="{48917516-50CC-45B2-AC72-D119FE6B7FAD}" sibTransId="{1DCEBC0B-471F-4CC9-9720-DFF2283D536A}"/>
    <dgm:cxn modelId="{3B22D988-F23A-4F35-AEC9-57BBA6B92F88}" type="presOf" srcId="{0C7088CE-AC40-441E-BE13-F50C7671D3A4}" destId="{5BB83F19-56BF-4ED3-A7D6-B7849356C284}" srcOrd="0" destOrd="0" presId="urn:microsoft.com/office/officeart/2005/8/layout/StepDownProcess"/>
    <dgm:cxn modelId="{319F2655-F106-4BD9-B6D1-BDCAF09A1F4A}" type="presOf" srcId="{7FF142C8-FAE9-470E-A32D-07C8B936B49A}" destId="{E0F30DF7-22EA-456F-AF7E-69E04F00045A}" srcOrd="0" destOrd="0" presId="urn:microsoft.com/office/officeart/2005/8/layout/StepDownProcess"/>
    <dgm:cxn modelId="{C8455B3B-5B6C-442E-95CC-52927E343B0F}" type="presOf" srcId="{3EBB2F45-B20C-4B48-B21B-130542BA44D4}" destId="{A564BCB8-5AE1-4F74-80DA-0D1CD0BEB1C2}" srcOrd="0" destOrd="0" presId="urn:microsoft.com/office/officeart/2005/8/layout/StepDownProcess"/>
    <dgm:cxn modelId="{7D1DD15A-FA48-40AE-B7EA-A44B5DEAD46D}" type="presOf" srcId="{0E7E36DB-9ED2-4E56-8391-E2002B57B5D8}" destId="{02ECDEE9-F697-403A-8EA7-C71891A55317}" srcOrd="0" destOrd="0" presId="urn:microsoft.com/office/officeart/2005/8/layout/StepDownProcess"/>
    <dgm:cxn modelId="{CF79BBE1-5C76-46A6-97E5-22686303110F}" type="presOf" srcId="{4124E517-1749-40B6-9112-708E93EDFB07}" destId="{3AF3FB7F-4A78-414B-B147-11DC12FF5893}" srcOrd="0" destOrd="0" presId="urn:microsoft.com/office/officeart/2005/8/layout/StepDownProcess"/>
    <dgm:cxn modelId="{62475DED-AC9D-482D-B39D-8A46D479BD2D}" srcId="{0E7E36DB-9ED2-4E56-8391-E2002B57B5D8}" destId="{0C7088CE-AC40-441E-BE13-F50C7671D3A4}" srcOrd="1" destOrd="0" parTransId="{BA25D705-06FB-4E51-BF7F-E6933BFD262B}" sibTransId="{C73F55BD-4803-44FB-8090-3D94EECAF296}"/>
    <dgm:cxn modelId="{2FF83B28-DFA0-469F-8BD6-8E18F10AB9EA}" srcId="{0C7088CE-AC40-441E-BE13-F50C7671D3A4}" destId="{3EBB2F45-B20C-4B48-B21B-130542BA44D4}" srcOrd="0" destOrd="0" parTransId="{BE4034AB-8CD5-4897-A045-8DFCED96F779}" sibTransId="{500E53CF-0FE1-4EAA-8A63-F9A01284186F}"/>
    <dgm:cxn modelId="{4269779E-71DF-4EA1-8F0A-18078C376747}" srcId="{0E7E36DB-9ED2-4E56-8391-E2002B57B5D8}" destId="{67768388-CEE2-45B7-803E-699E7EDBB982}" srcOrd="0" destOrd="0" parTransId="{CA6BE10D-571A-4D5B-94CE-299F17299673}" sibTransId="{03215F51-8F01-47CB-9ACE-656FBC4555FA}"/>
    <dgm:cxn modelId="{215BCF50-1311-48DD-9214-127DAC2DD4F4}" type="presOf" srcId="{C3713BF9-413B-4D62-B235-B69A143F56FE}" destId="{8CACC118-D9F5-4235-9F68-2C1541BF400D}" srcOrd="0" destOrd="0" presId="urn:microsoft.com/office/officeart/2005/8/layout/StepDownProcess"/>
    <dgm:cxn modelId="{62D89740-7449-4D42-A82E-2997D947D269}" type="presOf" srcId="{67768388-CEE2-45B7-803E-699E7EDBB982}" destId="{7B3AFFC7-A008-490D-A5F3-3508C0C2353D}" srcOrd="0" destOrd="0" presId="urn:microsoft.com/office/officeart/2005/8/layout/StepDownProcess"/>
    <dgm:cxn modelId="{B11BA781-B2A4-4AF8-B050-B0245A57D5AE}" srcId="{0E7E36DB-9ED2-4E56-8391-E2002B57B5D8}" destId="{7FF142C8-FAE9-470E-A32D-07C8B936B49A}" srcOrd="3" destOrd="0" parTransId="{600D062C-9F5E-47F8-A20D-84C0B5B6F8DE}" sibTransId="{48067A21-BCD2-4883-A274-28FF2CB254D3}"/>
    <dgm:cxn modelId="{C9935618-2EC2-434B-AFCE-9613404530CE}" srcId="{67768388-CEE2-45B7-803E-699E7EDBB982}" destId="{7CF18329-0619-4869-9C37-9ED240F6C463}" srcOrd="0" destOrd="0" parTransId="{8602C960-D174-4412-9F3C-477495DA2F15}" sibTransId="{EB2DF0D7-4500-45EB-B78E-FBA30B56094C}"/>
    <dgm:cxn modelId="{048FE8CA-6AB5-46E2-9D9F-3419ACD03CD2}" srcId="{C3713BF9-413B-4D62-B235-B69A143F56FE}" destId="{4124E517-1749-40B6-9112-708E93EDFB07}" srcOrd="0" destOrd="0" parTransId="{E6828377-7C7F-4988-9FDC-FC54EACA4DEC}" sibTransId="{2A5ADAF0-3AFC-49DD-A082-33D2592E0C4B}"/>
    <dgm:cxn modelId="{840382A1-88A2-4A23-8EC5-C3FC6842272E}" type="presParOf" srcId="{02ECDEE9-F697-403A-8EA7-C71891A55317}" destId="{A02927BB-DD08-4B26-9EE5-0641E715926C}" srcOrd="0" destOrd="0" presId="urn:microsoft.com/office/officeart/2005/8/layout/StepDownProcess"/>
    <dgm:cxn modelId="{221CB7BF-355A-4E3B-89F8-65CE6D4295B9}" type="presParOf" srcId="{A02927BB-DD08-4B26-9EE5-0641E715926C}" destId="{4D4E66EA-4B6F-4E94-926A-A6B62B59EA3D}" srcOrd="0" destOrd="0" presId="urn:microsoft.com/office/officeart/2005/8/layout/StepDownProcess"/>
    <dgm:cxn modelId="{09D82B8E-E326-476D-9CF9-B74B16B68A9D}" type="presParOf" srcId="{A02927BB-DD08-4B26-9EE5-0641E715926C}" destId="{7B3AFFC7-A008-490D-A5F3-3508C0C2353D}" srcOrd="1" destOrd="0" presId="urn:microsoft.com/office/officeart/2005/8/layout/StepDownProcess"/>
    <dgm:cxn modelId="{9B0CA1B8-F4A6-47B7-8738-8680EB47A3D0}" type="presParOf" srcId="{A02927BB-DD08-4B26-9EE5-0641E715926C}" destId="{6F34D44A-6BE7-40C1-8D0A-DB3C4623ECBB}" srcOrd="2" destOrd="0" presId="urn:microsoft.com/office/officeart/2005/8/layout/StepDownProcess"/>
    <dgm:cxn modelId="{81811596-F669-4D28-8019-4B3CDE58C8ED}" type="presParOf" srcId="{02ECDEE9-F697-403A-8EA7-C71891A55317}" destId="{98BE4D22-603C-4982-ACC7-B5653F13315C}" srcOrd="1" destOrd="0" presId="urn:microsoft.com/office/officeart/2005/8/layout/StepDownProcess"/>
    <dgm:cxn modelId="{6AE05C08-732D-445C-B831-86E173E1C763}" type="presParOf" srcId="{02ECDEE9-F697-403A-8EA7-C71891A55317}" destId="{7A3B7E88-938B-4356-8C05-9D816D87FA69}" srcOrd="2" destOrd="0" presId="urn:microsoft.com/office/officeart/2005/8/layout/StepDownProcess"/>
    <dgm:cxn modelId="{403D713F-ECD3-455C-BA74-B64CB2540D38}" type="presParOf" srcId="{7A3B7E88-938B-4356-8C05-9D816D87FA69}" destId="{9A556474-A952-4BBB-8044-B43798B6B9CD}" srcOrd="0" destOrd="0" presId="urn:microsoft.com/office/officeart/2005/8/layout/StepDownProcess"/>
    <dgm:cxn modelId="{FBD893D3-12F6-4801-8E85-7F0DF6905F9E}" type="presParOf" srcId="{7A3B7E88-938B-4356-8C05-9D816D87FA69}" destId="{5BB83F19-56BF-4ED3-A7D6-B7849356C284}" srcOrd="1" destOrd="0" presId="urn:microsoft.com/office/officeart/2005/8/layout/StepDownProcess"/>
    <dgm:cxn modelId="{F535FF09-486B-42AC-82F8-1A9DF7A97CD4}" type="presParOf" srcId="{7A3B7E88-938B-4356-8C05-9D816D87FA69}" destId="{A564BCB8-5AE1-4F74-80DA-0D1CD0BEB1C2}" srcOrd="2" destOrd="0" presId="urn:microsoft.com/office/officeart/2005/8/layout/StepDownProcess"/>
    <dgm:cxn modelId="{E94380FD-39BB-4D49-9BB5-42E9BF1B6802}" type="presParOf" srcId="{02ECDEE9-F697-403A-8EA7-C71891A55317}" destId="{2B880C48-4AFE-4F28-BE34-5565039667A4}" srcOrd="3" destOrd="0" presId="urn:microsoft.com/office/officeart/2005/8/layout/StepDownProcess"/>
    <dgm:cxn modelId="{FE6F3D3C-1984-4F4C-BC1A-464F7F02D9C6}" type="presParOf" srcId="{02ECDEE9-F697-403A-8EA7-C71891A55317}" destId="{7A409D23-3A9F-47C0-93E0-3D7187D7F026}" srcOrd="4" destOrd="0" presId="urn:microsoft.com/office/officeart/2005/8/layout/StepDownProcess"/>
    <dgm:cxn modelId="{8E49D872-DC1C-4FD5-AF54-1ABFD5AEE181}" type="presParOf" srcId="{7A409D23-3A9F-47C0-93E0-3D7187D7F026}" destId="{89B50E44-7754-4C09-A879-D373A1570721}" srcOrd="0" destOrd="0" presId="urn:microsoft.com/office/officeart/2005/8/layout/StepDownProcess"/>
    <dgm:cxn modelId="{557582A9-2573-4AB7-873E-B0BDE2E89C4F}" type="presParOf" srcId="{7A409D23-3A9F-47C0-93E0-3D7187D7F026}" destId="{8CACC118-D9F5-4235-9F68-2C1541BF400D}" srcOrd="1" destOrd="0" presId="urn:microsoft.com/office/officeart/2005/8/layout/StepDownProcess"/>
    <dgm:cxn modelId="{6AA70098-D54D-4A5B-8E64-C6B7F1026C46}" type="presParOf" srcId="{7A409D23-3A9F-47C0-93E0-3D7187D7F026}" destId="{3AF3FB7F-4A78-414B-B147-11DC12FF5893}" srcOrd="2" destOrd="0" presId="urn:microsoft.com/office/officeart/2005/8/layout/StepDownProcess"/>
    <dgm:cxn modelId="{384FB8AD-9B30-4C88-8793-28DB73B0D0F0}" type="presParOf" srcId="{02ECDEE9-F697-403A-8EA7-C71891A55317}" destId="{662B0D9F-FA99-4610-BD26-47158E1EE03B}" srcOrd="5" destOrd="0" presId="urn:microsoft.com/office/officeart/2005/8/layout/StepDownProcess"/>
    <dgm:cxn modelId="{6BBAE8F5-9AE8-4501-827A-C15EAAD676C6}" type="presParOf" srcId="{02ECDEE9-F697-403A-8EA7-C71891A55317}" destId="{49BA349D-A258-4916-9226-8C5030FDE03A}" srcOrd="6" destOrd="0" presId="urn:microsoft.com/office/officeart/2005/8/layout/StepDownProcess"/>
    <dgm:cxn modelId="{C4F046EF-03B6-4D14-94F9-1638E03658AA}" type="presParOf" srcId="{49BA349D-A258-4916-9226-8C5030FDE03A}" destId="{E0F30DF7-22EA-456F-AF7E-69E04F00045A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4E66EA-4B6F-4E94-926A-A6B62B59EA3D}">
      <dsp:nvSpPr>
        <dsp:cNvPr id="0" name=""/>
        <dsp:cNvSpPr/>
      </dsp:nvSpPr>
      <dsp:spPr>
        <a:xfrm rot="5400000">
          <a:off x="185914" y="1092748"/>
          <a:ext cx="692305" cy="78816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bg1">
            <a:lumMod val="6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B3AFFC7-A008-490D-A5F3-3508C0C2353D}">
      <dsp:nvSpPr>
        <dsp:cNvPr id="0" name=""/>
        <dsp:cNvSpPr/>
      </dsp:nvSpPr>
      <dsp:spPr>
        <a:xfrm>
          <a:off x="2495" y="325313"/>
          <a:ext cx="1165435" cy="815767"/>
        </a:xfrm>
        <a:prstGeom prst="roundRect">
          <a:avLst>
            <a:gd name="adj" fmla="val 16670"/>
          </a:avLst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WHI1</a:t>
          </a:r>
          <a:endParaRPr lang="en-US" sz="2000" kern="1200" dirty="0"/>
        </a:p>
      </dsp:txBody>
      <dsp:txXfrm>
        <a:off x="42325" y="365143"/>
        <a:ext cx="1085775" cy="736107"/>
      </dsp:txXfrm>
    </dsp:sp>
    <dsp:sp modelId="{6F34D44A-6BE7-40C1-8D0A-DB3C4623ECBB}">
      <dsp:nvSpPr>
        <dsp:cNvPr id="0" name=""/>
        <dsp:cNvSpPr/>
      </dsp:nvSpPr>
      <dsp:spPr>
        <a:xfrm>
          <a:off x="1131855" y="403115"/>
          <a:ext cx="919776" cy="659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Completed</a:t>
          </a:r>
          <a:endParaRPr lang="en-US" sz="1200" kern="1200" dirty="0"/>
        </a:p>
      </dsp:txBody>
      <dsp:txXfrm>
        <a:off x="1131855" y="403115"/>
        <a:ext cx="919776" cy="659338"/>
      </dsp:txXfrm>
    </dsp:sp>
    <dsp:sp modelId="{9A556474-A952-4BBB-8044-B43798B6B9CD}">
      <dsp:nvSpPr>
        <dsp:cNvPr id="0" name=""/>
        <dsp:cNvSpPr/>
      </dsp:nvSpPr>
      <dsp:spPr>
        <a:xfrm rot="5400000">
          <a:off x="1169500" y="2009096"/>
          <a:ext cx="692305" cy="78816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bg1">
            <a:lumMod val="6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BB83F19-56BF-4ED3-A7D6-B7849356C284}">
      <dsp:nvSpPr>
        <dsp:cNvPr id="0" name=""/>
        <dsp:cNvSpPr/>
      </dsp:nvSpPr>
      <dsp:spPr>
        <a:xfrm>
          <a:off x="986081" y="1241688"/>
          <a:ext cx="1165435" cy="815767"/>
        </a:xfrm>
        <a:prstGeom prst="roundRect">
          <a:avLst>
            <a:gd name="adj" fmla="val 16670"/>
          </a:avLst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WHI2</a:t>
          </a:r>
          <a:endParaRPr lang="en-US" sz="2000" kern="1200" dirty="0"/>
        </a:p>
      </dsp:txBody>
      <dsp:txXfrm>
        <a:off x="1025911" y="1281518"/>
        <a:ext cx="1085775" cy="736107"/>
      </dsp:txXfrm>
    </dsp:sp>
    <dsp:sp modelId="{A564BCB8-5AE1-4F74-80DA-0D1CD0BEB1C2}">
      <dsp:nvSpPr>
        <dsp:cNvPr id="0" name=""/>
        <dsp:cNvSpPr/>
      </dsp:nvSpPr>
      <dsp:spPr>
        <a:xfrm>
          <a:off x="2107461" y="1319490"/>
          <a:ext cx="935737" cy="659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Completed</a:t>
          </a:r>
          <a:endParaRPr lang="en-US" sz="1200" kern="1200" dirty="0"/>
        </a:p>
      </dsp:txBody>
      <dsp:txXfrm>
        <a:off x="2107461" y="1319490"/>
        <a:ext cx="935737" cy="659338"/>
      </dsp:txXfrm>
    </dsp:sp>
    <dsp:sp modelId="{8CACC118-D9F5-4235-9F68-2C1541BF400D}">
      <dsp:nvSpPr>
        <dsp:cNvPr id="0" name=""/>
        <dsp:cNvSpPr/>
      </dsp:nvSpPr>
      <dsp:spPr>
        <a:xfrm>
          <a:off x="1969667" y="2158064"/>
          <a:ext cx="1165435" cy="815767"/>
        </a:xfrm>
        <a:prstGeom prst="roundRect">
          <a:avLst>
            <a:gd name="adj" fmla="val 16670"/>
          </a:avLst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EDRN Ref Set</a:t>
          </a:r>
          <a:endParaRPr lang="en-US" sz="2000" kern="1200" dirty="0"/>
        </a:p>
      </dsp:txBody>
      <dsp:txXfrm>
        <a:off x="2009497" y="2197894"/>
        <a:ext cx="1085775" cy="736107"/>
      </dsp:txXfrm>
    </dsp:sp>
    <dsp:sp modelId="{2DEB509F-9B45-4B3A-B0F5-8A2463DC8A26}">
      <dsp:nvSpPr>
        <dsp:cNvPr id="0" name=""/>
        <dsp:cNvSpPr/>
      </dsp:nvSpPr>
      <dsp:spPr>
        <a:xfrm>
          <a:off x="3090407" y="2235866"/>
          <a:ext cx="937017" cy="6593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Completed</a:t>
          </a:r>
          <a:endParaRPr lang="en-US" sz="1200" kern="1200" dirty="0"/>
        </a:p>
      </dsp:txBody>
      <dsp:txXfrm>
        <a:off x="3090407" y="2235866"/>
        <a:ext cx="937017" cy="6593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4E66EA-4B6F-4E94-926A-A6B62B59EA3D}">
      <dsp:nvSpPr>
        <dsp:cNvPr id="0" name=""/>
        <dsp:cNvSpPr/>
      </dsp:nvSpPr>
      <dsp:spPr>
        <a:xfrm rot="5400000">
          <a:off x="265186" y="1057457"/>
          <a:ext cx="535524" cy="79119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bg1">
            <a:lumMod val="6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B3AFFC7-A008-490D-A5F3-3508C0C2353D}">
      <dsp:nvSpPr>
        <dsp:cNvPr id="0" name=""/>
        <dsp:cNvSpPr/>
      </dsp:nvSpPr>
      <dsp:spPr>
        <a:xfrm>
          <a:off x="1343" y="360089"/>
          <a:ext cx="1169909" cy="818898"/>
        </a:xfrm>
        <a:prstGeom prst="roundRect">
          <a:avLst>
            <a:gd name="adj" fmla="val 16670"/>
          </a:avLst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WHI2</a:t>
          </a:r>
          <a:endParaRPr lang="en-US" sz="2000" kern="1200" dirty="0"/>
        </a:p>
      </dsp:txBody>
      <dsp:txXfrm>
        <a:off x="41326" y="400072"/>
        <a:ext cx="1089943" cy="738932"/>
      </dsp:txXfrm>
    </dsp:sp>
    <dsp:sp modelId="{6F34D44A-6BE7-40C1-8D0A-DB3C4623ECBB}">
      <dsp:nvSpPr>
        <dsp:cNvPr id="0" name=""/>
        <dsp:cNvSpPr/>
      </dsp:nvSpPr>
      <dsp:spPr>
        <a:xfrm>
          <a:off x="1141276" y="438190"/>
          <a:ext cx="910833" cy="661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Completed</a:t>
          </a:r>
          <a:endParaRPr lang="en-US" sz="1200" kern="1200" dirty="0"/>
        </a:p>
      </dsp:txBody>
      <dsp:txXfrm>
        <a:off x="1141276" y="438190"/>
        <a:ext cx="910833" cy="661869"/>
      </dsp:txXfrm>
    </dsp:sp>
    <dsp:sp modelId="{9A556474-A952-4BBB-8044-B43798B6B9CD}">
      <dsp:nvSpPr>
        <dsp:cNvPr id="0" name=""/>
        <dsp:cNvSpPr/>
      </dsp:nvSpPr>
      <dsp:spPr>
        <a:xfrm rot="5400000">
          <a:off x="1169834" y="1962054"/>
          <a:ext cx="694963" cy="79119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bg1">
            <a:lumMod val="6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BB83F19-56BF-4ED3-A7D6-B7849356C284}">
      <dsp:nvSpPr>
        <dsp:cNvPr id="0" name=""/>
        <dsp:cNvSpPr/>
      </dsp:nvSpPr>
      <dsp:spPr>
        <a:xfrm>
          <a:off x="985711" y="1171389"/>
          <a:ext cx="1169909" cy="818898"/>
        </a:xfrm>
        <a:prstGeom prst="roundRect">
          <a:avLst>
            <a:gd name="adj" fmla="val 16670"/>
          </a:avLst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EDRN Ref Set</a:t>
          </a:r>
          <a:endParaRPr lang="en-US" sz="2000" kern="1200" dirty="0"/>
        </a:p>
      </dsp:txBody>
      <dsp:txXfrm>
        <a:off x="1025694" y="1211372"/>
        <a:ext cx="1089943" cy="738932"/>
      </dsp:txXfrm>
    </dsp:sp>
    <dsp:sp modelId="{A564BCB8-5AE1-4F74-80DA-0D1CD0BEB1C2}">
      <dsp:nvSpPr>
        <dsp:cNvPr id="0" name=""/>
        <dsp:cNvSpPr/>
      </dsp:nvSpPr>
      <dsp:spPr>
        <a:xfrm>
          <a:off x="2130396" y="1278364"/>
          <a:ext cx="901329" cy="661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Completed</a:t>
          </a:r>
          <a:endParaRPr lang="en-US" sz="1200" kern="1200" dirty="0"/>
        </a:p>
      </dsp:txBody>
      <dsp:txXfrm>
        <a:off x="2130396" y="1278364"/>
        <a:ext cx="901329" cy="661869"/>
      </dsp:txXfrm>
    </dsp:sp>
    <dsp:sp modelId="{8CACC118-D9F5-4235-9F68-2C1541BF400D}">
      <dsp:nvSpPr>
        <dsp:cNvPr id="0" name=""/>
        <dsp:cNvSpPr/>
      </dsp:nvSpPr>
      <dsp:spPr>
        <a:xfrm>
          <a:off x="1970079" y="1999279"/>
          <a:ext cx="1169909" cy="818898"/>
        </a:xfrm>
        <a:prstGeom prst="roundRect">
          <a:avLst>
            <a:gd name="adj" fmla="val 16670"/>
          </a:avLst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WHI1</a:t>
          </a:r>
          <a:endParaRPr lang="en-US" sz="2000" kern="1200" dirty="0"/>
        </a:p>
      </dsp:txBody>
      <dsp:txXfrm>
        <a:off x="2010062" y="2039262"/>
        <a:ext cx="1089943" cy="738932"/>
      </dsp:txXfrm>
    </dsp:sp>
    <dsp:sp modelId="{2DEB509F-9B45-4B3A-B0F5-8A2463DC8A26}">
      <dsp:nvSpPr>
        <dsp:cNvPr id="0" name=""/>
        <dsp:cNvSpPr/>
      </dsp:nvSpPr>
      <dsp:spPr>
        <a:xfrm>
          <a:off x="3102282" y="2198257"/>
          <a:ext cx="926294" cy="6618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i="1" kern="1200" dirty="0" smtClean="0"/>
            <a:t>In progress</a:t>
          </a:r>
          <a:endParaRPr lang="en-US" sz="1200" i="1" kern="1200" dirty="0"/>
        </a:p>
      </dsp:txBody>
      <dsp:txXfrm>
        <a:off x="3102282" y="2198257"/>
        <a:ext cx="926294" cy="6618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4E66EA-4B6F-4E94-926A-A6B62B59EA3D}">
      <dsp:nvSpPr>
        <dsp:cNvPr id="0" name=""/>
        <dsp:cNvSpPr/>
      </dsp:nvSpPr>
      <dsp:spPr>
        <a:xfrm rot="5400000">
          <a:off x="160984" y="753526"/>
          <a:ext cx="604136" cy="68778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bg1">
            <a:lumMod val="6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B3AFFC7-A008-490D-A5F3-3508C0C2353D}">
      <dsp:nvSpPr>
        <dsp:cNvPr id="0" name=""/>
        <dsp:cNvSpPr/>
      </dsp:nvSpPr>
      <dsp:spPr>
        <a:xfrm>
          <a:off x="925" y="83829"/>
          <a:ext cx="1017009" cy="711873"/>
        </a:xfrm>
        <a:prstGeom prst="roundRect">
          <a:avLst>
            <a:gd name="adj" fmla="val 16670"/>
          </a:avLst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WHI1</a:t>
          </a:r>
          <a:endParaRPr lang="en-US" sz="1800" kern="1200" dirty="0"/>
        </a:p>
      </dsp:txBody>
      <dsp:txXfrm>
        <a:off x="35682" y="118586"/>
        <a:ext cx="947495" cy="642359"/>
      </dsp:txXfrm>
    </dsp:sp>
    <dsp:sp modelId="{6F34D44A-6BE7-40C1-8D0A-DB3C4623ECBB}">
      <dsp:nvSpPr>
        <dsp:cNvPr id="0" name=""/>
        <dsp:cNvSpPr/>
      </dsp:nvSpPr>
      <dsp:spPr>
        <a:xfrm>
          <a:off x="991872" y="151722"/>
          <a:ext cx="1041870" cy="575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Complete</a:t>
          </a:r>
          <a:endParaRPr lang="en-US" sz="1200" kern="1200" dirty="0"/>
        </a:p>
      </dsp:txBody>
      <dsp:txXfrm>
        <a:off x="991872" y="151722"/>
        <a:ext cx="1041870" cy="575367"/>
      </dsp:txXfrm>
    </dsp:sp>
    <dsp:sp modelId="{9A556474-A952-4BBB-8044-B43798B6B9CD}">
      <dsp:nvSpPr>
        <dsp:cNvPr id="0" name=""/>
        <dsp:cNvSpPr/>
      </dsp:nvSpPr>
      <dsp:spPr>
        <a:xfrm rot="5400000">
          <a:off x="1076720" y="1553171"/>
          <a:ext cx="604136" cy="68778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bg1">
            <a:lumMod val="6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BB83F19-56BF-4ED3-A7D6-B7849356C284}">
      <dsp:nvSpPr>
        <dsp:cNvPr id="0" name=""/>
        <dsp:cNvSpPr/>
      </dsp:nvSpPr>
      <dsp:spPr>
        <a:xfrm>
          <a:off x="916661" y="883498"/>
          <a:ext cx="1017009" cy="711873"/>
        </a:xfrm>
        <a:prstGeom prst="roundRect">
          <a:avLst>
            <a:gd name="adj" fmla="val 16670"/>
          </a:avLst>
        </a:prstGeom>
        <a:solidFill>
          <a:schemeClr val="accent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WHI2</a:t>
          </a:r>
          <a:endParaRPr lang="en-US" sz="1800" kern="1200" dirty="0"/>
        </a:p>
      </dsp:txBody>
      <dsp:txXfrm>
        <a:off x="951418" y="918255"/>
        <a:ext cx="947495" cy="642359"/>
      </dsp:txXfrm>
    </dsp:sp>
    <dsp:sp modelId="{A564BCB8-5AE1-4F74-80DA-0D1CD0BEB1C2}">
      <dsp:nvSpPr>
        <dsp:cNvPr id="0" name=""/>
        <dsp:cNvSpPr/>
      </dsp:nvSpPr>
      <dsp:spPr>
        <a:xfrm>
          <a:off x="1950472" y="951391"/>
          <a:ext cx="1018644" cy="575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Complete</a:t>
          </a:r>
          <a:endParaRPr lang="en-US" sz="1200" kern="1200" dirty="0"/>
        </a:p>
      </dsp:txBody>
      <dsp:txXfrm>
        <a:off x="1950472" y="951391"/>
        <a:ext cx="1018644" cy="575367"/>
      </dsp:txXfrm>
    </dsp:sp>
    <dsp:sp modelId="{110B26C5-7C6B-4F34-AD6A-9B0C611D19B5}">
      <dsp:nvSpPr>
        <dsp:cNvPr id="0" name=""/>
        <dsp:cNvSpPr/>
      </dsp:nvSpPr>
      <dsp:spPr>
        <a:xfrm rot="5400000">
          <a:off x="1992456" y="2352864"/>
          <a:ext cx="604136" cy="68778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bg1">
            <a:lumMod val="6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CACC118-D9F5-4235-9F68-2C1541BF400D}">
      <dsp:nvSpPr>
        <dsp:cNvPr id="0" name=""/>
        <dsp:cNvSpPr/>
      </dsp:nvSpPr>
      <dsp:spPr>
        <a:xfrm>
          <a:off x="1832397" y="1683167"/>
          <a:ext cx="1017009" cy="711873"/>
        </a:xfrm>
        <a:prstGeom prst="roundRect">
          <a:avLst>
            <a:gd name="adj" fmla="val 16670"/>
          </a:avLst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EDRN Ref Set</a:t>
          </a:r>
          <a:endParaRPr lang="en-US" sz="1800" kern="1200" dirty="0"/>
        </a:p>
      </dsp:txBody>
      <dsp:txXfrm>
        <a:off x="1867154" y="1717924"/>
        <a:ext cx="947495" cy="642359"/>
      </dsp:txXfrm>
    </dsp:sp>
    <dsp:sp modelId="{AFB3F58A-9674-4980-9048-754CC09F7697}">
      <dsp:nvSpPr>
        <dsp:cNvPr id="0" name=""/>
        <dsp:cNvSpPr/>
      </dsp:nvSpPr>
      <dsp:spPr>
        <a:xfrm>
          <a:off x="2840222" y="1751061"/>
          <a:ext cx="925845" cy="5753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Complete</a:t>
          </a:r>
          <a:endParaRPr lang="en-US" sz="1200" kern="1200" dirty="0"/>
        </a:p>
      </dsp:txBody>
      <dsp:txXfrm>
        <a:off x="2840222" y="1751061"/>
        <a:ext cx="925845" cy="575367"/>
      </dsp:txXfrm>
    </dsp:sp>
    <dsp:sp modelId="{C62121D8-E857-46D6-AA3F-63D5309C15F4}">
      <dsp:nvSpPr>
        <dsp:cNvPr id="0" name=""/>
        <dsp:cNvSpPr/>
      </dsp:nvSpPr>
      <dsp:spPr>
        <a:xfrm>
          <a:off x="2748132" y="2482836"/>
          <a:ext cx="1017009" cy="711873"/>
        </a:xfrm>
        <a:prstGeom prst="roundRect">
          <a:avLst>
            <a:gd name="adj" fmla="val 16670"/>
          </a:avLst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CHS</a:t>
          </a:r>
          <a:endParaRPr lang="en-US" sz="1800" kern="1200" dirty="0"/>
        </a:p>
      </dsp:txBody>
      <dsp:txXfrm>
        <a:off x="2782889" y="2517593"/>
        <a:ext cx="947495" cy="6423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4E66EA-4B6F-4E94-926A-A6B62B59EA3D}">
      <dsp:nvSpPr>
        <dsp:cNvPr id="0" name=""/>
        <dsp:cNvSpPr/>
      </dsp:nvSpPr>
      <dsp:spPr>
        <a:xfrm rot="5400000">
          <a:off x="159952" y="851478"/>
          <a:ext cx="601758" cy="68508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bg1">
            <a:lumMod val="6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B3AFFC7-A008-490D-A5F3-3508C0C2353D}">
      <dsp:nvSpPr>
        <dsp:cNvPr id="0" name=""/>
        <dsp:cNvSpPr/>
      </dsp:nvSpPr>
      <dsp:spPr>
        <a:xfrm>
          <a:off x="523" y="184417"/>
          <a:ext cx="1013006" cy="709071"/>
        </a:xfrm>
        <a:prstGeom prst="roundRect">
          <a:avLst>
            <a:gd name="adj" fmla="val 16670"/>
          </a:avLst>
        </a:prstGeom>
        <a:solidFill>
          <a:srgbClr val="00B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WHI2</a:t>
          </a:r>
          <a:endParaRPr lang="en-US" sz="1800" kern="1200" dirty="0"/>
        </a:p>
      </dsp:txBody>
      <dsp:txXfrm>
        <a:off x="35143" y="219037"/>
        <a:ext cx="943766" cy="639831"/>
      </dsp:txXfrm>
    </dsp:sp>
    <dsp:sp modelId="{6F34D44A-6BE7-40C1-8D0A-DB3C4623ECBB}">
      <dsp:nvSpPr>
        <dsp:cNvPr id="0" name=""/>
        <dsp:cNvSpPr/>
      </dsp:nvSpPr>
      <dsp:spPr>
        <a:xfrm>
          <a:off x="1049458" y="343192"/>
          <a:ext cx="954589" cy="390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Complete</a:t>
          </a:r>
          <a:endParaRPr lang="en-US" sz="1200" kern="1200" dirty="0"/>
        </a:p>
      </dsp:txBody>
      <dsp:txXfrm>
        <a:off x="1049458" y="343192"/>
        <a:ext cx="954589" cy="390804"/>
      </dsp:txXfrm>
    </dsp:sp>
    <dsp:sp modelId="{9A556474-A952-4BBB-8044-B43798B6B9CD}">
      <dsp:nvSpPr>
        <dsp:cNvPr id="0" name=""/>
        <dsp:cNvSpPr/>
      </dsp:nvSpPr>
      <dsp:spPr>
        <a:xfrm rot="5400000">
          <a:off x="1052120" y="1647999"/>
          <a:ext cx="601758" cy="68508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bg1">
            <a:lumMod val="6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BB83F19-56BF-4ED3-A7D6-B7849356C284}">
      <dsp:nvSpPr>
        <dsp:cNvPr id="0" name=""/>
        <dsp:cNvSpPr/>
      </dsp:nvSpPr>
      <dsp:spPr>
        <a:xfrm>
          <a:off x="892691" y="980938"/>
          <a:ext cx="1013006" cy="709071"/>
        </a:xfrm>
        <a:prstGeom prst="roundRect">
          <a:avLst>
            <a:gd name="adj" fmla="val 16670"/>
          </a:avLst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EDRN Ref Set</a:t>
          </a:r>
          <a:endParaRPr lang="en-US" sz="1800" kern="1200" dirty="0"/>
        </a:p>
      </dsp:txBody>
      <dsp:txXfrm>
        <a:off x="927311" y="1015558"/>
        <a:ext cx="943766" cy="639831"/>
      </dsp:txXfrm>
    </dsp:sp>
    <dsp:sp modelId="{A564BCB8-5AE1-4F74-80DA-0D1CD0BEB1C2}">
      <dsp:nvSpPr>
        <dsp:cNvPr id="0" name=""/>
        <dsp:cNvSpPr/>
      </dsp:nvSpPr>
      <dsp:spPr>
        <a:xfrm>
          <a:off x="1933610" y="1048564"/>
          <a:ext cx="1104476" cy="573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Complete</a:t>
          </a:r>
          <a:endParaRPr lang="en-US" sz="1200" kern="1200" dirty="0"/>
        </a:p>
      </dsp:txBody>
      <dsp:txXfrm>
        <a:off x="1933610" y="1048564"/>
        <a:ext cx="1104476" cy="573103"/>
      </dsp:txXfrm>
    </dsp:sp>
    <dsp:sp modelId="{89B50E44-7754-4C09-A879-D373A1570721}">
      <dsp:nvSpPr>
        <dsp:cNvPr id="0" name=""/>
        <dsp:cNvSpPr/>
      </dsp:nvSpPr>
      <dsp:spPr>
        <a:xfrm rot="5400000">
          <a:off x="1944288" y="2444521"/>
          <a:ext cx="601758" cy="685080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bg1">
            <a:lumMod val="6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CACC118-D9F5-4235-9F68-2C1541BF400D}">
      <dsp:nvSpPr>
        <dsp:cNvPr id="0" name=""/>
        <dsp:cNvSpPr/>
      </dsp:nvSpPr>
      <dsp:spPr>
        <a:xfrm>
          <a:off x="1784859" y="1777460"/>
          <a:ext cx="1013006" cy="709071"/>
        </a:xfrm>
        <a:prstGeom prst="roundRect">
          <a:avLst>
            <a:gd name="adj" fmla="val 16670"/>
          </a:avLst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WHI1</a:t>
          </a:r>
          <a:endParaRPr lang="en-US" sz="1800" kern="1200" dirty="0"/>
        </a:p>
      </dsp:txBody>
      <dsp:txXfrm>
        <a:off x="1819479" y="1812080"/>
        <a:ext cx="943766" cy="639831"/>
      </dsp:txXfrm>
    </dsp:sp>
    <dsp:sp modelId="{3AF3FB7F-4A78-414B-B147-11DC12FF5893}">
      <dsp:nvSpPr>
        <dsp:cNvPr id="0" name=""/>
        <dsp:cNvSpPr/>
      </dsp:nvSpPr>
      <dsp:spPr>
        <a:xfrm>
          <a:off x="2730309" y="1845086"/>
          <a:ext cx="960247" cy="573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i="1" kern="1200" dirty="0" smtClean="0"/>
            <a:t>In progress</a:t>
          </a:r>
          <a:endParaRPr lang="en-US" sz="1200" i="1" kern="1200" dirty="0"/>
        </a:p>
      </dsp:txBody>
      <dsp:txXfrm>
        <a:off x="2730309" y="1845086"/>
        <a:ext cx="960247" cy="573103"/>
      </dsp:txXfrm>
    </dsp:sp>
    <dsp:sp modelId="{E0F30DF7-22EA-456F-AF7E-69E04F00045A}">
      <dsp:nvSpPr>
        <dsp:cNvPr id="0" name=""/>
        <dsp:cNvSpPr/>
      </dsp:nvSpPr>
      <dsp:spPr>
        <a:xfrm>
          <a:off x="2677027" y="2573982"/>
          <a:ext cx="1013006" cy="709071"/>
        </a:xfrm>
        <a:prstGeom prst="roundRect">
          <a:avLst>
            <a:gd name="adj" fmla="val 16670"/>
          </a:avLst>
        </a:prstGeom>
        <a:solidFill>
          <a:srgbClr val="7030A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CHS</a:t>
          </a:r>
          <a:endParaRPr lang="en-US" sz="1800" kern="1200" dirty="0"/>
        </a:p>
      </dsp:txBody>
      <dsp:txXfrm>
        <a:off x="2711647" y="2608602"/>
        <a:ext cx="943766" cy="6398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0.52471</cdr:x>
      <cdr:y>0.06551</cdr:y>
    </cdr:from>
    <cdr:to>
      <cdr:x>0.84181</cdr:x>
      <cdr:y>0.15972</cdr:y>
    </cdr:to>
    <cdr:sp macro="" textlink="">
      <cdr:nvSpPr>
        <cdr:cNvPr id="3" name="TextBox 4"/>
        <cdr:cNvSpPr txBox="1"/>
      </cdr:nvSpPr>
      <cdr:spPr>
        <a:xfrm xmlns:a="http://schemas.openxmlformats.org/drawingml/2006/main">
          <a:off x="2797627" y="201862"/>
          <a:ext cx="1690697" cy="2902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(● : 32)</a:t>
          </a:r>
          <a:endParaRPr lang="en-US" sz="1600" dirty="0">
            <a:effectLst/>
          </a:endParaRPr>
        </a:p>
        <a:p xmlns:a="http://schemas.openxmlformats.org/drawingml/2006/main">
          <a:endParaRPr lang="en-US" sz="1600" dirty="0"/>
        </a:p>
      </cdr:txBody>
    </cdr:sp>
  </cdr:relSizeAnchor>
  <cdr:relSizeAnchor xmlns:cdr="http://schemas.openxmlformats.org/drawingml/2006/chartDrawing">
    <cdr:from>
      <cdr:x>0.11038</cdr:x>
      <cdr:y>0.76222</cdr:y>
    </cdr:from>
    <cdr:to>
      <cdr:x>0.89016</cdr:x>
      <cdr:y>0.76431</cdr:y>
    </cdr:to>
    <cdr:cxnSp macro="">
      <cdr:nvCxnSpPr>
        <cdr:cNvPr id="5" name="Straight Connector 4"/>
        <cdr:cNvCxnSpPr/>
      </cdr:nvCxnSpPr>
      <cdr:spPr>
        <a:xfrm xmlns:a="http://schemas.openxmlformats.org/drawingml/2006/main">
          <a:off x="420370" y="2072308"/>
          <a:ext cx="2969706" cy="568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0.50721</cdr:x>
      <cdr:y>0.06197</cdr:y>
    </cdr:from>
    <cdr:to>
      <cdr:x>0.51052</cdr:x>
      <cdr:y>0.8402</cdr:y>
    </cdr:to>
    <cdr:cxnSp macro="">
      <cdr:nvCxnSpPr>
        <cdr:cNvPr id="6" name="Straight Connector 5"/>
        <cdr:cNvCxnSpPr/>
      </cdr:nvCxnSpPr>
      <cdr:spPr>
        <a:xfrm xmlns:a="http://schemas.openxmlformats.org/drawingml/2006/main" flipV="1">
          <a:off x="1107911" y="114541"/>
          <a:ext cx="7230" cy="143838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0.06103</cdr:x>
      <cdr:y>0.6145</cdr:y>
    </cdr:from>
    <cdr:to>
      <cdr:x>0.30522</cdr:x>
      <cdr:y>0.69664</cdr:y>
    </cdr:to>
    <cdr:sp macro="" textlink="">
      <cdr:nvSpPr>
        <cdr:cNvPr id="7" name="TextBox 14"/>
        <cdr:cNvSpPr txBox="1"/>
      </cdr:nvSpPr>
      <cdr:spPr>
        <a:xfrm xmlns:a="http://schemas.openxmlformats.org/drawingml/2006/main">
          <a:off x="325418" y="1893450"/>
          <a:ext cx="1301960" cy="2530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 cmpd="sng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b="1" dirty="0"/>
            <a:t>p&lt;0.05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0150F-0DB5-9B48-8AAE-F4083D6AB7D6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BD15B-B842-704C-A24C-3605FD89A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24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Needed for higher</a:t>
            </a:r>
            <a:r>
              <a:rPr lang="en-US" baseline="0" dirty="0" smtClean="0"/>
              <a:t> throughput assays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BD15B-B842-704C-A24C-3605FD89AA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00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Had 12 antibodies to different regions of CD44</a:t>
            </a:r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BD15B-B842-704C-A24C-3605FD89AA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824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20-mers 7 overlapping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BD15B-B842-704C-A24C-3605FD89AA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78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02F3EB-80A2-3A46-B944-706F5741CBB1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6615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6947-8ED2-4C9A-B8C5-6B7A4C426175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650A-37AD-4FD8-9934-653ED39BB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984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6947-8ED2-4C9A-B8C5-6B7A4C426175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650A-37AD-4FD8-9934-653ED39BB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12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6947-8ED2-4C9A-B8C5-6B7A4C426175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650A-37AD-4FD8-9934-653ED39BB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96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6947-8ED2-4C9A-B8C5-6B7A4C426175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650A-37AD-4FD8-9934-653ED39BB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897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6947-8ED2-4C9A-B8C5-6B7A4C426175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650A-37AD-4FD8-9934-653ED39BB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034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6947-8ED2-4C9A-B8C5-6B7A4C426175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650A-37AD-4FD8-9934-653ED39BB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8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6947-8ED2-4C9A-B8C5-6B7A4C426175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650A-37AD-4FD8-9934-653ED39BB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03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6947-8ED2-4C9A-B8C5-6B7A4C426175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650A-37AD-4FD8-9934-653ED39BB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246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6947-8ED2-4C9A-B8C5-6B7A4C426175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650A-37AD-4FD8-9934-653ED39BB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488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6947-8ED2-4C9A-B8C5-6B7A4C426175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650A-37AD-4FD8-9934-653ED39BB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272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6947-8ED2-4C9A-B8C5-6B7A4C426175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6650A-37AD-4FD8-9934-653ED39BB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14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96947-8ED2-4C9A-B8C5-6B7A4C426175}" type="datetimeFigureOut">
              <a:rPr lang="en-US" smtClean="0"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6650A-37AD-4FD8-9934-653ED39BB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50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1217"/>
            <a:ext cx="7772400" cy="1790700"/>
          </a:xfrm>
        </p:spPr>
        <p:txBody>
          <a:bodyPr>
            <a:noAutofit/>
          </a:bodyPr>
          <a:lstStyle/>
          <a:p>
            <a:r>
              <a:rPr lang="en-US" sz="4400" dirty="0" smtClean="0"/>
              <a:t>Fred Hutchinson</a:t>
            </a:r>
            <a:br>
              <a:rPr lang="en-US" sz="4400" dirty="0" smtClean="0"/>
            </a:br>
            <a:r>
              <a:rPr lang="en-US" sz="4400" dirty="0" smtClean="0"/>
              <a:t>Breast, Colorectal, and</a:t>
            </a:r>
            <a:br>
              <a:rPr lang="en-US" sz="4400" dirty="0" smtClean="0"/>
            </a:br>
            <a:r>
              <a:rPr lang="en-US" sz="4400" dirty="0" smtClean="0"/>
              <a:t>Ovary Cancer CVC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0407" y="3128826"/>
            <a:ext cx="4073544" cy="124182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u="sng" dirty="0" smtClean="0"/>
              <a:t>Breast</a:t>
            </a:r>
            <a:r>
              <a:rPr lang="en-US" dirty="0" smtClean="0"/>
              <a:t>: Christopher Li, MD, PhD</a:t>
            </a:r>
          </a:p>
          <a:p>
            <a:pPr algn="l"/>
            <a:r>
              <a:rPr lang="en-US" u="sng" dirty="0" smtClean="0"/>
              <a:t>Colorectal</a:t>
            </a:r>
            <a:r>
              <a:rPr lang="en-US" dirty="0" smtClean="0"/>
              <a:t>: Paul Lampe, PhD</a:t>
            </a:r>
          </a:p>
          <a:p>
            <a:pPr algn="l"/>
            <a:r>
              <a:rPr lang="en-US" u="sng" dirty="0" smtClean="0"/>
              <a:t>Ovary</a:t>
            </a:r>
            <a:r>
              <a:rPr lang="en-US" dirty="0" smtClean="0"/>
              <a:t>: Charles Drescher, MD</a:t>
            </a:r>
            <a:endParaRPr lang="en-US" dirty="0"/>
          </a:p>
        </p:txBody>
      </p:sp>
      <p:pic>
        <p:nvPicPr>
          <p:cNvPr id="4" name="Picture 3" descr="FredHutch_v_tag_4c_cmyk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839" y="2988041"/>
            <a:ext cx="1716340" cy="138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24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Chart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1372680"/>
              </p:ext>
            </p:extLst>
          </p:nvPr>
        </p:nvGraphicFramePr>
        <p:xfrm>
          <a:off x="4909221" y="871888"/>
          <a:ext cx="3808390" cy="2718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" name="TextBox 4"/>
          <p:cNvSpPr txBox="1">
            <a:spLocks noChangeArrowheads="1"/>
          </p:cNvSpPr>
          <p:nvPr/>
        </p:nvSpPr>
        <p:spPr bwMode="auto">
          <a:xfrm>
            <a:off x="706438" y="3752853"/>
            <a:ext cx="44211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Expression in cases:</a:t>
            </a:r>
          </a:p>
          <a:p>
            <a:r>
              <a:rPr lang="en-US" sz="1800"/>
              <a:t>●  Increased (p≤0.015, AUC&gt;0.60)</a:t>
            </a:r>
          </a:p>
          <a:p>
            <a:r>
              <a:rPr lang="en-US" sz="1800"/>
              <a:t> -  Decreased (p≤ 0.015, AUC&gt;0.60)</a:t>
            </a:r>
          </a:p>
          <a:p>
            <a:r>
              <a:rPr lang="en-US" sz="1800"/>
              <a:t> x  Insignificant (p ≤ 0.015)</a:t>
            </a:r>
          </a:p>
        </p:txBody>
      </p:sp>
      <p:sp>
        <p:nvSpPr>
          <p:cNvPr id="33" name="TextBox 5"/>
          <p:cNvSpPr txBox="1">
            <a:spLocks noChangeArrowheads="1"/>
          </p:cNvSpPr>
          <p:nvPr/>
        </p:nvSpPr>
        <p:spPr bwMode="auto">
          <a:xfrm>
            <a:off x="4949825" y="3676653"/>
            <a:ext cx="421163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Expression in cases:</a:t>
            </a:r>
          </a:p>
          <a:p>
            <a:r>
              <a:rPr lang="en-US" sz="1800"/>
              <a:t>●  Increased (p&lt;0.05, AUC≥0.60) </a:t>
            </a:r>
          </a:p>
          <a:p>
            <a:r>
              <a:rPr lang="en-US" sz="1800"/>
              <a:t>○  Increased (p&lt;0.05, AUC&lt;0.60)</a:t>
            </a:r>
          </a:p>
          <a:p>
            <a:r>
              <a:rPr lang="en-US" sz="1800"/>
              <a:t> -  Decreased (p&lt;0.05)</a:t>
            </a:r>
          </a:p>
          <a:p>
            <a:r>
              <a:rPr lang="en-US" sz="1800"/>
              <a:t>x  Insignificant (p&gt;0.05)</a:t>
            </a:r>
          </a:p>
        </p:txBody>
      </p:sp>
      <p:grpSp>
        <p:nvGrpSpPr>
          <p:cNvPr id="34" name="Group 7"/>
          <p:cNvGrpSpPr>
            <a:grpSpLocks/>
          </p:cNvGrpSpPr>
          <p:nvPr/>
        </p:nvGrpSpPr>
        <p:grpSpPr bwMode="auto">
          <a:xfrm>
            <a:off x="254000" y="136528"/>
            <a:ext cx="4179888" cy="3621088"/>
            <a:chOff x="4826003" y="852181"/>
            <a:chExt cx="2309126" cy="2411399"/>
          </a:xfrm>
        </p:grpSpPr>
        <p:sp>
          <p:nvSpPr>
            <p:cNvPr id="35" name="TextBox 11"/>
            <p:cNvSpPr txBox="1">
              <a:spLocks noChangeArrowheads="1"/>
            </p:cNvSpPr>
            <p:nvPr/>
          </p:nvSpPr>
          <p:spPr bwMode="auto">
            <a:xfrm>
              <a:off x="4826003" y="852181"/>
              <a:ext cx="2291631" cy="430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1"/>
                <a:t>Discovery - CHS Prediagnostic</a:t>
              </a:r>
            </a:p>
            <a:p>
              <a:pPr algn="ctr"/>
              <a:r>
                <a:rPr lang="en-US" sz="1800"/>
                <a:t>(79 cases vs 79 controls)</a:t>
              </a:r>
            </a:p>
          </p:txBody>
        </p:sp>
        <p:sp>
          <p:nvSpPr>
            <p:cNvPr id="36" name="TextBox 12"/>
            <p:cNvSpPr txBox="1">
              <a:spLocks noChangeArrowheads="1"/>
            </p:cNvSpPr>
            <p:nvPr/>
          </p:nvSpPr>
          <p:spPr bwMode="auto">
            <a:xfrm>
              <a:off x="5612564" y="3079095"/>
              <a:ext cx="980440" cy="184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200"/>
                <a:t>Coef</a:t>
              </a:r>
            </a:p>
          </p:txBody>
        </p:sp>
        <p:sp>
          <p:nvSpPr>
            <p:cNvPr id="37" name="TextBox 13"/>
            <p:cNvSpPr txBox="1">
              <a:spLocks noChangeArrowheads="1"/>
            </p:cNvSpPr>
            <p:nvPr/>
          </p:nvSpPr>
          <p:spPr bwMode="auto">
            <a:xfrm rot="-5400000">
              <a:off x="4538137" y="2111302"/>
              <a:ext cx="831113" cy="153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200"/>
                <a:t>-Log</a:t>
              </a:r>
              <a:r>
                <a:rPr lang="en-US" sz="1200" baseline="-25000"/>
                <a:t>10</a:t>
              </a:r>
              <a:r>
                <a:rPr lang="en-US" sz="1200"/>
                <a:t>(p)</a:t>
              </a:r>
            </a:p>
          </p:txBody>
        </p:sp>
        <p:grpSp>
          <p:nvGrpSpPr>
            <p:cNvPr id="38" name="Group 14"/>
            <p:cNvGrpSpPr>
              <a:grpSpLocks/>
            </p:cNvGrpSpPr>
            <p:nvPr/>
          </p:nvGrpSpPr>
          <p:grpSpPr bwMode="auto">
            <a:xfrm>
              <a:off x="5029185" y="1349884"/>
              <a:ext cx="2105944" cy="1797961"/>
              <a:chOff x="42078" y="-169300"/>
              <a:chExt cx="2960370" cy="2479175"/>
            </a:xfrm>
          </p:grpSpPr>
          <p:graphicFrame>
            <p:nvGraphicFramePr>
              <p:cNvPr id="39" name="Chart 38"/>
              <p:cNvGraphicFramePr>
                <a:graphicFrameLocks/>
              </p:cNvGraphicFramePr>
              <p:nvPr/>
            </p:nvGraphicFramePr>
            <p:xfrm>
              <a:off x="42078" y="-169300"/>
              <a:ext cx="2960370" cy="247917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40" name="TextBox 4"/>
              <p:cNvSpPr txBox="1"/>
              <p:nvPr/>
            </p:nvSpPr>
            <p:spPr>
              <a:xfrm>
                <a:off x="256981" y="74444"/>
                <a:ext cx="605310" cy="215741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200" dirty="0"/>
                  <a:t>(61)</a:t>
                </a:r>
              </a:p>
            </p:txBody>
          </p:sp>
          <p:sp>
            <p:nvSpPr>
              <p:cNvPr id="41" name="TextBox 5"/>
              <p:cNvSpPr txBox="1"/>
              <p:nvPr/>
            </p:nvSpPr>
            <p:spPr>
              <a:xfrm>
                <a:off x="1587183" y="46748"/>
                <a:ext cx="772971" cy="231775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en-US" sz="1200" dirty="0"/>
                  <a:t>(●: 78)</a:t>
                </a:r>
              </a:p>
            </p:txBody>
          </p:sp>
          <p:sp>
            <p:nvSpPr>
              <p:cNvPr id="42" name="TextBox 6"/>
              <p:cNvSpPr txBox="1"/>
              <p:nvPr/>
            </p:nvSpPr>
            <p:spPr>
              <a:xfrm>
                <a:off x="2012502" y="1743521"/>
                <a:ext cx="696538" cy="22886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711129">
                  <a:defRPr/>
                </a:pPr>
                <a:r>
                  <a:rPr lang="en-US" sz="1200" dirty="0"/>
                  <a:t>(1535)</a:t>
                </a:r>
              </a:p>
              <a:p>
                <a:pPr>
                  <a:defRPr/>
                </a:pPr>
                <a:endParaRPr lang="en-US" sz="1200" dirty="0"/>
              </a:p>
            </p:txBody>
          </p:sp>
          <p:cxnSp>
            <p:nvCxnSpPr>
              <p:cNvPr id="43" name="Straight Connector 42"/>
              <p:cNvCxnSpPr/>
              <p:nvPr/>
            </p:nvCxnSpPr>
            <p:spPr>
              <a:xfrm>
                <a:off x="443136" y="1113791"/>
                <a:ext cx="2061257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V="1">
                <a:off x="1532939" y="374732"/>
                <a:ext cx="8629" cy="168365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10"/>
              <p:cNvSpPr txBox="1"/>
              <p:nvPr/>
            </p:nvSpPr>
            <p:spPr>
              <a:xfrm>
                <a:off x="1169260" y="801841"/>
                <a:ext cx="835845" cy="205536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600" b="1" dirty="0"/>
                  <a:t>p≤0.015</a:t>
                </a:r>
              </a:p>
            </p:txBody>
          </p:sp>
        </p:grpSp>
      </p:grpSp>
      <p:grpSp>
        <p:nvGrpSpPr>
          <p:cNvPr id="46" name="Group 8"/>
          <p:cNvGrpSpPr>
            <a:grpSpLocks/>
          </p:cNvGrpSpPr>
          <p:nvPr/>
        </p:nvGrpSpPr>
        <p:grpSpPr bwMode="auto">
          <a:xfrm>
            <a:off x="3867150" y="1041403"/>
            <a:ext cx="685800" cy="1190625"/>
            <a:chOff x="3774427" y="1512300"/>
            <a:chExt cx="378574" cy="793198"/>
          </a:xfrm>
        </p:grpSpPr>
        <p:sp>
          <p:nvSpPr>
            <p:cNvPr id="47" name="Right Bracket 46"/>
            <p:cNvSpPr/>
            <p:nvPr/>
          </p:nvSpPr>
          <p:spPr>
            <a:xfrm>
              <a:off x="3774427" y="1512300"/>
              <a:ext cx="76241" cy="793198"/>
            </a:xfrm>
            <a:prstGeom prst="rightBracket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>
              <a:off x="3850668" y="1891978"/>
              <a:ext cx="302333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22"/>
          <p:cNvSpPr txBox="1">
            <a:spLocks noChangeArrowheads="1"/>
          </p:cNvSpPr>
          <p:nvPr/>
        </p:nvSpPr>
        <p:spPr bwMode="auto">
          <a:xfrm>
            <a:off x="4664075" y="136528"/>
            <a:ext cx="4098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b="1"/>
              <a:t>Confirmation - EDRN Diagnostic</a:t>
            </a:r>
          </a:p>
          <a:p>
            <a:pPr algn="ctr"/>
            <a:r>
              <a:rPr lang="en-US" sz="1800"/>
              <a:t>(120 cases vs 60 controls)</a:t>
            </a:r>
          </a:p>
        </p:txBody>
      </p:sp>
      <p:sp>
        <p:nvSpPr>
          <p:cNvPr id="50" name="TextBox 23"/>
          <p:cNvSpPr txBox="1">
            <a:spLocks noChangeArrowheads="1"/>
          </p:cNvSpPr>
          <p:nvPr/>
        </p:nvSpPr>
        <p:spPr bwMode="auto">
          <a:xfrm>
            <a:off x="5888038" y="3454403"/>
            <a:ext cx="196373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Coef</a:t>
            </a:r>
          </a:p>
        </p:txBody>
      </p:sp>
      <p:sp>
        <p:nvSpPr>
          <p:cNvPr id="51" name="TextBox 24"/>
          <p:cNvSpPr txBox="1">
            <a:spLocks noChangeArrowheads="1"/>
          </p:cNvSpPr>
          <p:nvPr/>
        </p:nvSpPr>
        <p:spPr bwMode="auto">
          <a:xfrm rot="16200000">
            <a:off x="4201320" y="2069309"/>
            <a:ext cx="11922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200"/>
              <a:t>-Log</a:t>
            </a:r>
            <a:r>
              <a:rPr lang="en-US" sz="1200" baseline="-25000"/>
              <a:t>10</a:t>
            </a:r>
            <a:r>
              <a:rPr lang="en-US" sz="1200"/>
              <a:t>(p)</a:t>
            </a:r>
          </a:p>
        </p:txBody>
      </p:sp>
      <p:sp>
        <p:nvSpPr>
          <p:cNvPr id="52" name="TextBox 4"/>
          <p:cNvSpPr txBox="1"/>
          <p:nvPr/>
        </p:nvSpPr>
        <p:spPr>
          <a:xfrm>
            <a:off x="5783263" y="1087441"/>
            <a:ext cx="709612" cy="314325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200" dirty="0"/>
              <a:t>(1)</a:t>
            </a:r>
          </a:p>
        </p:txBody>
      </p:sp>
      <p:sp>
        <p:nvSpPr>
          <p:cNvPr id="53" name="TextBox 4"/>
          <p:cNvSpPr txBox="1"/>
          <p:nvPr/>
        </p:nvSpPr>
        <p:spPr>
          <a:xfrm>
            <a:off x="6904038" y="1266828"/>
            <a:ext cx="1395412" cy="28733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11129">
              <a:defRPr/>
            </a:pPr>
            <a:r>
              <a:rPr lang="en-US" sz="1200" dirty="0"/>
              <a:t>(○: 4)</a:t>
            </a:r>
          </a:p>
          <a:p>
            <a:pPr>
              <a:defRPr/>
            </a:pPr>
            <a:endParaRPr lang="en-US" sz="1200" dirty="0"/>
          </a:p>
        </p:txBody>
      </p:sp>
      <p:sp>
        <p:nvSpPr>
          <p:cNvPr id="54" name="TextBox 6"/>
          <p:cNvSpPr txBox="1"/>
          <p:nvPr/>
        </p:nvSpPr>
        <p:spPr>
          <a:xfrm>
            <a:off x="5715000" y="2965453"/>
            <a:ext cx="847725" cy="36353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11129">
              <a:defRPr/>
            </a:pPr>
            <a:r>
              <a:rPr lang="en-US" sz="1200" dirty="0"/>
              <a:t>(6)</a:t>
            </a:r>
          </a:p>
          <a:p>
            <a:pPr algn="ctr">
              <a:defRPr/>
            </a:pPr>
            <a:endParaRPr lang="en-US" sz="1200" dirty="0"/>
          </a:p>
        </p:txBody>
      </p:sp>
      <p:sp>
        <p:nvSpPr>
          <p:cNvPr id="55" name="TextBox 6"/>
          <p:cNvSpPr txBox="1"/>
          <p:nvPr/>
        </p:nvSpPr>
        <p:spPr>
          <a:xfrm>
            <a:off x="7673975" y="2924178"/>
            <a:ext cx="719138" cy="36353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11129">
              <a:defRPr/>
            </a:pPr>
            <a:r>
              <a:rPr lang="en-US" sz="1200" dirty="0"/>
              <a:t>(23)</a:t>
            </a:r>
          </a:p>
          <a:p>
            <a:pPr algn="ctr">
              <a:defRPr/>
            </a:pPr>
            <a:endParaRPr lang="en-US" sz="1200" dirty="0"/>
          </a:p>
        </p:txBody>
      </p:sp>
      <p:sp>
        <p:nvSpPr>
          <p:cNvPr id="56" name="TextBox 6"/>
          <p:cNvSpPr txBox="1"/>
          <p:nvPr/>
        </p:nvSpPr>
        <p:spPr>
          <a:xfrm>
            <a:off x="1138238" y="2965453"/>
            <a:ext cx="895350" cy="249238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11129">
              <a:defRPr/>
            </a:pPr>
            <a:r>
              <a:rPr lang="en-US" sz="1200" dirty="0"/>
              <a:t>(1294)</a:t>
            </a:r>
          </a:p>
          <a:p>
            <a:pPr>
              <a:defRPr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7839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5645830"/>
              </p:ext>
            </p:extLst>
          </p:nvPr>
        </p:nvGraphicFramePr>
        <p:xfrm>
          <a:off x="103928" y="579549"/>
          <a:ext cx="8942815" cy="4091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Document" r:id="rId3" imgW="8661400" imgH="3962400" progId="Word.Document.12">
                  <p:embed/>
                </p:oleObj>
              </mc:Choice>
              <mc:Fallback>
                <p:oleObj name="Document" r:id="rId3" imgW="8661400" imgH="3962400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928" y="579549"/>
                        <a:ext cx="8942815" cy="40915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val 9"/>
          <p:cNvSpPr/>
          <p:nvPr/>
        </p:nvSpPr>
        <p:spPr bwMode="auto">
          <a:xfrm>
            <a:off x="3479800" y="2677185"/>
            <a:ext cx="434975" cy="1681162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556125" y="2677185"/>
            <a:ext cx="508000" cy="1681162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691313" y="2677185"/>
            <a:ext cx="436562" cy="1681162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7747000" y="2677185"/>
            <a:ext cx="508000" cy="1681162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33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771" y="2226264"/>
            <a:ext cx="3657600" cy="26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75" y="2594407"/>
            <a:ext cx="3657600" cy="2598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2" name="Group 41"/>
          <p:cNvGrpSpPr/>
          <p:nvPr/>
        </p:nvGrpSpPr>
        <p:grpSpPr>
          <a:xfrm>
            <a:off x="6688345" y="969965"/>
            <a:ext cx="1678455" cy="1219610"/>
            <a:chOff x="6688345" y="1597487"/>
            <a:chExt cx="1678455" cy="121961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88345" y="1945369"/>
              <a:ext cx="871728" cy="871728"/>
            </a:xfrm>
            <a:prstGeom prst="rect">
              <a:avLst/>
            </a:prstGeom>
          </p:spPr>
        </p:pic>
        <p:grpSp>
          <p:nvGrpSpPr>
            <p:cNvPr id="28" name="Group 27"/>
            <p:cNvGrpSpPr/>
            <p:nvPr/>
          </p:nvGrpSpPr>
          <p:grpSpPr>
            <a:xfrm rot="3000000">
              <a:off x="7610380" y="1385509"/>
              <a:ext cx="544442" cy="968398"/>
              <a:chOff x="8991600" y="1261441"/>
              <a:chExt cx="683632" cy="1218420"/>
            </a:xfrm>
          </p:grpSpPr>
          <p:grpSp>
            <p:nvGrpSpPr>
              <p:cNvPr id="29" name="Group 7"/>
              <p:cNvGrpSpPr>
                <a:grpSpLocks noChangeAspect="1"/>
              </p:cNvGrpSpPr>
              <p:nvPr/>
            </p:nvGrpSpPr>
            <p:grpSpPr bwMode="auto">
              <a:xfrm>
                <a:off x="8991600" y="1828800"/>
                <a:ext cx="484748" cy="651061"/>
                <a:chOff x="2448" y="2448"/>
                <a:chExt cx="528" cy="768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2544" y="2448"/>
                  <a:ext cx="144" cy="768"/>
                  <a:chOff x="2496" y="2448"/>
                  <a:chExt cx="192" cy="768"/>
                </a:xfrm>
              </p:grpSpPr>
              <p:sp>
                <p:nvSpPr>
                  <p:cNvPr id="39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2595" y="2781"/>
                    <a:ext cx="100" cy="43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99CC">
                          <a:gamma/>
                          <a:shade val="46275"/>
                          <a:invGamma/>
                        </a:srgbClr>
                      </a:gs>
                      <a:gs pos="50000">
                        <a:srgbClr val="FF99CC"/>
                      </a:gs>
                      <a:gs pos="100000">
                        <a:srgbClr val="FF99CC">
                          <a:gamma/>
                          <a:shade val="46275"/>
                          <a:invGamma/>
                        </a:srgbClr>
                      </a:gs>
                    </a:gsLst>
                    <a:lin ang="0" scaled="1"/>
                  </a:gradFill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+mj-lt"/>
                      <a:cs typeface="Arial" pitchFamily="34" charset="0"/>
                    </a:endParaRPr>
                  </a:p>
                </p:txBody>
              </p:sp>
              <p:sp>
                <p:nvSpPr>
                  <p:cNvPr id="40" name="Rectangle 10"/>
                  <p:cNvSpPr>
                    <a:spLocks noChangeArrowheads="1"/>
                  </p:cNvSpPr>
                  <p:nvPr/>
                </p:nvSpPr>
                <p:spPr bwMode="auto">
                  <a:xfrm rot="-1791987">
                    <a:off x="2518" y="2448"/>
                    <a:ext cx="77" cy="3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99CC">
                          <a:gamma/>
                          <a:shade val="46275"/>
                          <a:invGamma/>
                        </a:srgbClr>
                      </a:gs>
                      <a:gs pos="50000">
                        <a:srgbClr val="FF99CC"/>
                      </a:gs>
                      <a:gs pos="100000">
                        <a:srgbClr val="FF99CC">
                          <a:gamma/>
                          <a:shade val="46275"/>
                          <a:invGamma/>
                        </a:srgbClr>
                      </a:gs>
                    </a:gsLst>
                    <a:lin ang="0" scaled="1"/>
                  </a:gradFill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+mj-lt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34" name="Rectangle 11"/>
                <p:cNvSpPr>
                  <a:spLocks noChangeArrowheads="1"/>
                </p:cNvSpPr>
                <p:nvPr/>
              </p:nvSpPr>
              <p:spPr bwMode="auto">
                <a:xfrm rot="-1782456">
                  <a:off x="2450" y="2500"/>
                  <a:ext cx="46" cy="287"/>
                </a:xfrm>
                <a:prstGeom prst="rect">
                  <a:avLst/>
                </a:prstGeom>
                <a:gradFill rotWithShape="1">
                  <a:gsLst>
                    <a:gs pos="0">
                      <a:srgbClr val="FF99CC">
                        <a:gamma/>
                        <a:shade val="46275"/>
                        <a:invGamma/>
                      </a:srgbClr>
                    </a:gs>
                    <a:gs pos="50000">
                      <a:srgbClr val="FF99CC"/>
                    </a:gs>
                    <a:gs pos="100000">
                      <a:srgbClr val="FF99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+mj-lt"/>
                    <a:cs typeface="Arial" pitchFamily="34" charset="0"/>
                  </a:endParaRPr>
                </a:p>
              </p:txBody>
            </p:sp>
            <p:sp>
              <p:nvSpPr>
                <p:cNvPr id="35" name="Rectangle 12"/>
                <p:cNvSpPr>
                  <a:spLocks noChangeArrowheads="1"/>
                </p:cNvSpPr>
                <p:nvPr/>
              </p:nvSpPr>
              <p:spPr bwMode="auto">
                <a:xfrm rot="1913690">
                  <a:off x="2937" y="2500"/>
                  <a:ext cx="52" cy="287"/>
                </a:xfrm>
                <a:prstGeom prst="rect">
                  <a:avLst/>
                </a:prstGeom>
                <a:gradFill rotWithShape="1">
                  <a:gsLst>
                    <a:gs pos="0">
                      <a:srgbClr val="FF99CC">
                        <a:gamma/>
                        <a:shade val="46275"/>
                        <a:invGamma/>
                      </a:srgbClr>
                    </a:gs>
                    <a:gs pos="50000">
                      <a:srgbClr val="FF99CC"/>
                    </a:gs>
                    <a:gs pos="100000">
                      <a:srgbClr val="FF99CC">
                        <a:gamma/>
                        <a:shade val="46275"/>
                        <a:invGamma/>
                      </a:srgbClr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1" hangingPunct="1">
                    <a:defRPr/>
                  </a:pPr>
                  <a:endParaRPr lang="en-US" sz="1100" kern="0">
                    <a:solidFill>
                      <a:srgbClr val="000000"/>
                    </a:solidFill>
                    <a:latin typeface="+mj-lt"/>
                    <a:cs typeface="Arial" pitchFamily="34" charset="0"/>
                  </a:endParaRPr>
                </a:p>
              </p:txBody>
            </p:sp>
            <p:grpSp>
              <p:nvGrpSpPr>
                <p:cNvPr id="36" name="Group 13"/>
                <p:cNvGrpSpPr>
                  <a:grpSpLocks/>
                </p:cNvGrpSpPr>
                <p:nvPr/>
              </p:nvGrpSpPr>
              <p:grpSpPr bwMode="auto">
                <a:xfrm flipH="1">
                  <a:off x="2736" y="2448"/>
                  <a:ext cx="144" cy="768"/>
                  <a:chOff x="2496" y="2448"/>
                  <a:chExt cx="192" cy="768"/>
                </a:xfrm>
              </p:grpSpPr>
              <p:sp>
                <p:nvSpPr>
                  <p:cNvPr id="37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2575" y="2781"/>
                    <a:ext cx="93" cy="437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99CC">
                          <a:gamma/>
                          <a:shade val="46275"/>
                          <a:invGamma/>
                        </a:srgbClr>
                      </a:gs>
                      <a:gs pos="50000">
                        <a:srgbClr val="FF99CC"/>
                      </a:gs>
                      <a:gs pos="100000">
                        <a:srgbClr val="FF99CC">
                          <a:gamma/>
                          <a:shade val="46275"/>
                          <a:invGamma/>
                        </a:srgbClr>
                      </a:gs>
                    </a:gsLst>
                    <a:lin ang="0" scaled="1"/>
                  </a:gradFill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+mj-lt"/>
                      <a:cs typeface="Arial" pitchFamily="34" charset="0"/>
                    </a:endParaRPr>
                  </a:p>
                </p:txBody>
              </p:sp>
              <p:sp>
                <p:nvSpPr>
                  <p:cNvPr id="38" name="Rectangle 15"/>
                  <p:cNvSpPr>
                    <a:spLocks noChangeArrowheads="1"/>
                  </p:cNvSpPr>
                  <p:nvPr/>
                </p:nvSpPr>
                <p:spPr bwMode="auto">
                  <a:xfrm rot="-1791987">
                    <a:off x="2474" y="2448"/>
                    <a:ext cx="100" cy="385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F99CC">
                          <a:gamma/>
                          <a:shade val="46275"/>
                          <a:invGamma/>
                        </a:srgbClr>
                      </a:gs>
                      <a:gs pos="50000">
                        <a:srgbClr val="FF99CC"/>
                      </a:gs>
                      <a:gs pos="100000">
                        <a:srgbClr val="FF99CC">
                          <a:gamma/>
                          <a:shade val="46275"/>
                          <a:invGamma/>
                        </a:srgbClr>
                      </a:gs>
                    </a:gsLst>
                    <a:lin ang="0" scaled="1"/>
                  </a:gradFill>
                  <a:ln w="317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1" hangingPunct="1">
                      <a:defRPr/>
                    </a:pPr>
                    <a:endParaRPr lang="en-US" sz="1100" kern="0">
                      <a:solidFill>
                        <a:srgbClr val="000000"/>
                      </a:solidFill>
                      <a:latin typeface="+mj-lt"/>
                      <a:cs typeface="Arial" pitchFamily="34" charset="0"/>
                    </a:endParaRPr>
                  </a:p>
                </p:txBody>
              </p:sp>
            </p:grpSp>
          </p:grpSp>
          <p:sp>
            <p:nvSpPr>
              <p:cNvPr id="30" name="Oval 29"/>
              <p:cNvSpPr/>
              <p:nvPr/>
            </p:nvSpPr>
            <p:spPr>
              <a:xfrm>
                <a:off x="9422677" y="1660269"/>
                <a:ext cx="252555" cy="28579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5-Point Star 30"/>
              <p:cNvSpPr/>
              <p:nvPr/>
            </p:nvSpPr>
            <p:spPr>
              <a:xfrm>
                <a:off x="9263682" y="1261441"/>
                <a:ext cx="304800" cy="288669"/>
              </a:xfrm>
              <a:prstGeom prst="star5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 31"/>
              <p:cNvSpPr/>
              <p:nvPr/>
            </p:nvSpPr>
            <p:spPr>
              <a:xfrm>
                <a:off x="9391635" y="1505527"/>
                <a:ext cx="94110" cy="184728"/>
              </a:xfrm>
              <a:custGeom>
                <a:avLst/>
                <a:gdLst>
                  <a:gd name="connsiteX0" fmla="*/ 94110 w 94110"/>
                  <a:gd name="connsiteY0" fmla="*/ 184728 h 184728"/>
                  <a:gd name="connsiteX1" fmla="*/ 75638 w 94110"/>
                  <a:gd name="connsiteY1" fmla="*/ 138546 h 184728"/>
                  <a:gd name="connsiteX2" fmla="*/ 20220 w 94110"/>
                  <a:gd name="connsiteY2" fmla="*/ 101600 h 184728"/>
                  <a:gd name="connsiteX3" fmla="*/ 10983 w 94110"/>
                  <a:gd name="connsiteY3" fmla="*/ 27709 h 184728"/>
                  <a:gd name="connsiteX4" fmla="*/ 29456 w 94110"/>
                  <a:gd name="connsiteY4" fmla="*/ 0 h 184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4110" h="184728">
                    <a:moveTo>
                      <a:pt x="94110" y="184728"/>
                    </a:moveTo>
                    <a:cubicBezTo>
                      <a:pt x="87953" y="169334"/>
                      <a:pt x="86653" y="150938"/>
                      <a:pt x="75638" y="138546"/>
                    </a:cubicBezTo>
                    <a:cubicBezTo>
                      <a:pt x="60888" y="121952"/>
                      <a:pt x="20220" y="101600"/>
                      <a:pt x="20220" y="101600"/>
                    </a:cubicBezTo>
                    <a:cubicBezTo>
                      <a:pt x="-2442" y="67608"/>
                      <a:pt x="-6822" y="75189"/>
                      <a:pt x="10983" y="27709"/>
                    </a:cubicBezTo>
                    <a:cubicBezTo>
                      <a:pt x="14881" y="17315"/>
                      <a:pt x="29456" y="0"/>
                      <a:pt x="29456" y="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549794" y="50522"/>
            <a:ext cx="8014343" cy="1047892"/>
          </a:xfrm>
        </p:spPr>
        <p:txBody>
          <a:bodyPr>
            <a:noAutofit/>
          </a:bodyPr>
          <a:lstStyle/>
          <a:p>
            <a:r>
              <a:rPr lang="en-US" sz="2800" dirty="0" smtClean="0"/>
              <a:t>Transfer </a:t>
            </a:r>
            <a:r>
              <a:rPr lang="en-US" sz="2800" dirty="0"/>
              <a:t>to quantitative, </a:t>
            </a:r>
            <a:r>
              <a:rPr lang="en-US" sz="2800" dirty="0" smtClean="0"/>
              <a:t>high-throughput multiplex technique: modified </a:t>
            </a:r>
            <a:r>
              <a:rPr lang="en-US" sz="2800" dirty="0" err="1" smtClean="0"/>
              <a:t>Luminex</a:t>
            </a:r>
            <a:endParaRPr lang="en-US" sz="2800" dirty="0"/>
          </a:p>
        </p:txBody>
      </p:sp>
      <p:sp>
        <p:nvSpPr>
          <p:cNvPr id="24" name="Content Placeholder 2"/>
          <p:cNvSpPr>
            <a:spLocks noGrp="1"/>
          </p:cNvSpPr>
          <p:nvPr>
            <p:ph idx="1"/>
          </p:nvPr>
        </p:nvSpPr>
        <p:spPr>
          <a:xfrm>
            <a:off x="564735" y="984627"/>
            <a:ext cx="8045828" cy="2153023"/>
          </a:xfrm>
        </p:spPr>
        <p:txBody>
          <a:bodyPr/>
          <a:lstStyle/>
          <a:p>
            <a:r>
              <a:rPr lang="en-US" sz="2400" dirty="0" smtClean="0">
                <a:latin typeface="+mj-lt"/>
              </a:rPr>
              <a:t>Bead-based technology</a:t>
            </a:r>
          </a:p>
          <a:p>
            <a:r>
              <a:rPr lang="en-US" sz="2400" dirty="0" smtClean="0">
                <a:latin typeface="+mj-lt"/>
              </a:rPr>
              <a:t>Suitable for multiplexing</a:t>
            </a:r>
          </a:p>
          <a:p>
            <a:r>
              <a:rPr lang="en-US" sz="2400" dirty="0" smtClean="0">
                <a:latin typeface="+mj-lt"/>
              </a:rPr>
              <a:t>Antibody-based assay</a:t>
            </a:r>
          </a:p>
          <a:p>
            <a:pPr lvl="1"/>
            <a:r>
              <a:rPr lang="en-US" sz="2400" dirty="0" smtClean="0">
                <a:latin typeface="+mj-lt"/>
              </a:rPr>
              <a:t>Directly translate from microarray platform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3087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0695" y="4492297"/>
            <a:ext cx="82819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Sera: 514 cases, 386 controls (168 normal, 159 low risk polyps, 59 UC)</a:t>
            </a:r>
            <a:r>
              <a:rPr lang="en-US" dirty="0" smtClean="0"/>
              <a:t>  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3956470"/>
              </p:ext>
            </p:extLst>
          </p:nvPr>
        </p:nvGraphicFramePr>
        <p:xfrm>
          <a:off x="456253" y="293075"/>
          <a:ext cx="11601277" cy="4181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Document" r:id="rId3" imgW="6553200" imgH="2362200" progId="Word.Document.12">
                  <p:embed/>
                </p:oleObj>
              </mc:Choice>
              <mc:Fallback>
                <p:oleObj name="Document" r:id="rId3" imgW="6553200" imgH="2362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6253" y="293075"/>
                        <a:ext cx="11601277" cy="41818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126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73" y="389053"/>
            <a:ext cx="2472560" cy="246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343" y="389053"/>
            <a:ext cx="2472560" cy="246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362" y="389053"/>
            <a:ext cx="2472560" cy="246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894" y="2725292"/>
            <a:ext cx="2472560" cy="246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259" y="2725292"/>
            <a:ext cx="2472560" cy="246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93071" y="0"/>
            <a:ext cx="8113047" cy="522936"/>
          </a:xfrm>
        </p:spPr>
        <p:txBody>
          <a:bodyPr/>
          <a:lstStyle/>
          <a:p>
            <a:r>
              <a:rPr lang="en-US" sz="2800" dirty="0" smtClean="0"/>
              <a:t>Array vs Modified </a:t>
            </a:r>
            <a:r>
              <a:rPr lang="en-US" sz="2800" dirty="0" err="1" smtClean="0"/>
              <a:t>Luminex</a:t>
            </a:r>
            <a:r>
              <a:rPr lang="en-US" sz="2800" dirty="0" smtClean="0"/>
              <a:t> – EDRN Samples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5181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Assay Refinement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arrayed antibodies are polyclonal</a:t>
            </a:r>
          </a:p>
          <a:p>
            <a:pPr marL="0" indent="0">
              <a:buNone/>
            </a:pPr>
            <a:r>
              <a:rPr lang="en-US" dirty="0" smtClean="0"/>
              <a:t>	Finite resource</a:t>
            </a:r>
          </a:p>
          <a:p>
            <a:pPr marL="0" indent="0">
              <a:buNone/>
            </a:pPr>
            <a:r>
              <a:rPr lang="en-US" dirty="0" smtClean="0"/>
              <a:t>	Epitope not defined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Need to develop pairs for ELISA</a:t>
            </a:r>
          </a:p>
        </p:txBody>
      </p:sp>
    </p:spTree>
    <p:extLst>
      <p:ext uri="{BB962C8B-B14F-4D97-AF65-F5344CB8AC3E}">
        <p14:creationId xmlns:p14="http://schemas.microsoft.com/office/powerpoint/2010/main" val="147535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48235" y="0"/>
            <a:ext cx="1867647" cy="719512"/>
          </a:xfrm>
        </p:spPr>
        <p:txBody>
          <a:bodyPr/>
          <a:lstStyle/>
          <a:p>
            <a:r>
              <a:rPr lang="en-US" dirty="0" smtClean="0"/>
              <a:t>CD44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14" y="866589"/>
            <a:ext cx="8776752" cy="4106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5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2587" y="0"/>
            <a:ext cx="7857565" cy="1227512"/>
          </a:xfrm>
        </p:spPr>
        <p:txBody>
          <a:bodyPr/>
          <a:lstStyle/>
          <a:p>
            <a:r>
              <a:rPr lang="en-US" sz="3200" dirty="0" smtClean="0"/>
              <a:t>CD44 – defining epitopes</a:t>
            </a:r>
            <a:endParaRPr lang="en-US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3" t="19932" r="26371" b="21322"/>
          <a:stretch/>
        </p:blipFill>
        <p:spPr bwMode="auto">
          <a:xfrm>
            <a:off x="859392" y="1088429"/>
            <a:ext cx="3657600" cy="3425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7" t="18056" r="27553" b="22310"/>
          <a:stretch/>
        </p:blipFill>
        <p:spPr bwMode="auto">
          <a:xfrm>
            <a:off x="4740149" y="1088429"/>
            <a:ext cx="3474720" cy="343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89256" y="4614006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</a:t>
            </a:r>
            <a:r>
              <a:rPr lang="en-US" dirty="0" smtClean="0"/>
              <a:t>3 &amp; v4 Binding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78573" y="4614006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v7 Binding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84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77" y="1114145"/>
            <a:ext cx="5682360" cy="329184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350495" y="2441507"/>
            <a:ext cx="3352964" cy="561430"/>
            <a:chOff x="8984894" y="3463598"/>
            <a:chExt cx="2677888" cy="623628"/>
          </a:xfrm>
        </p:grpSpPr>
        <p:sp>
          <p:nvSpPr>
            <p:cNvPr id="6" name="Rectangle 5"/>
            <p:cNvSpPr/>
            <p:nvPr/>
          </p:nvSpPr>
          <p:spPr>
            <a:xfrm>
              <a:off x="8984896" y="3463598"/>
              <a:ext cx="809897" cy="20900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984895" y="3669214"/>
              <a:ext cx="809897" cy="209006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984894" y="3878220"/>
              <a:ext cx="809897" cy="20900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9716413" y="3463598"/>
              <a:ext cx="1946369" cy="2090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Strong binding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9716412" y="3669214"/>
              <a:ext cx="1946369" cy="2090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Moderate binding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716411" y="3878220"/>
              <a:ext cx="1946369" cy="20900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tx1"/>
                  </a:solidFill>
                </a:rPr>
                <a:t>Weak binding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346019" y="1110517"/>
            <a:ext cx="391885" cy="32845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91661" y="101214"/>
            <a:ext cx="7886700" cy="994172"/>
          </a:xfrm>
        </p:spPr>
        <p:txBody>
          <a:bodyPr/>
          <a:lstStyle/>
          <a:p>
            <a:r>
              <a:rPr lang="en-US" dirty="0" smtClean="0"/>
              <a:t>CD44 antibody testing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31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738" y="-2762"/>
            <a:ext cx="5215454" cy="520769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74591" y="-104587"/>
            <a:ext cx="6587574" cy="839051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Luminex</a:t>
            </a:r>
            <a:r>
              <a:rPr lang="en-US" sz="2800" dirty="0" smtClean="0"/>
              <a:t> Comparison</a:t>
            </a:r>
            <a:r>
              <a:rPr lang="en-US" sz="2800" dirty="0"/>
              <a:t> </a:t>
            </a:r>
            <a:r>
              <a:rPr lang="en-US" sz="2800" dirty="0" smtClean="0"/>
              <a:t>– EDRN Samples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2885148" y="4737175"/>
            <a:ext cx="3923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Ab#1     Ab#2       Ab#3      Ab#6      Ab#7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1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30517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Breast CVC Project:</a:t>
            </a:r>
            <a:br>
              <a:rPr lang="en-US" dirty="0" smtClean="0">
                <a:latin typeface="+mn-lt"/>
              </a:rPr>
            </a:br>
            <a:r>
              <a:rPr lang="en-US" sz="3300" dirty="0" smtClean="0">
                <a:latin typeface="+mn-lt"/>
              </a:rPr>
              <a:t>Phase 3 validation of early detection biomarkers for ER+ breast cancer</a:t>
            </a:r>
            <a:endParaRPr lang="en-US" sz="33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35091"/>
            <a:ext cx="7886700" cy="31109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 smtClean="0"/>
              <a:t>Background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Mammography reduces mortality by 30% among women 50-69 years of age</a:t>
            </a:r>
          </a:p>
          <a:p>
            <a:r>
              <a:rPr lang="en-US" sz="2400" dirty="0" smtClean="0"/>
              <a:t>PPV is 60-80% among women 50-69, but only 20% among women &lt;50</a:t>
            </a:r>
          </a:p>
          <a:p>
            <a:r>
              <a:rPr lang="en-US" sz="2400" dirty="0" smtClean="0"/>
              <a:t>Breast cancer remains the leading cause of cancer mortality in women worldwide</a:t>
            </a:r>
          </a:p>
        </p:txBody>
      </p:sp>
    </p:spTree>
    <p:extLst>
      <p:ext uri="{BB962C8B-B14F-4D97-AF65-F5344CB8AC3E}">
        <p14:creationId xmlns:p14="http://schemas.microsoft.com/office/powerpoint/2010/main" val="409348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06129" y="0"/>
            <a:ext cx="6363447" cy="830155"/>
          </a:xfrm>
        </p:spPr>
        <p:txBody>
          <a:bodyPr/>
          <a:lstStyle/>
          <a:p>
            <a:r>
              <a:rPr lang="en-US" sz="2800" dirty="0" smtClean="0"/>
              <a:t>Monoclonal Antibody Development</a:t>
            </a:r>
            <a:endParaRPr lang="en-US" sz="2800" dirty="0"/>
          </a:p>
        </p:txBody>
      </p:sp>
      <p:pic>
        <p:nvPicPr>
          <p:cNvPr id="5" name="Picture 2" descr="Y:\TranslationalResearch\PLAMPE\Lab Data\Jon\Arrays\Epitope Mapping\20160802_Slide10094104_R400_R33_Mouse Bleeds_6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730" y="806831"/>
            <a:ext cx="1349831" cy="41835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51646" y="866139"/>
            <a:ext cx="648701" cy="3840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81c</a:t>
            </a:r>
          </a:p>
        </p:txBody>
      </p:sp>
      <p:sp>
        <p:nvSpPr>
          <p:cNvPr id="7" name="Rectangle 6"/>
          <p:cNvSpPr/>
          <p:nvPr/>
        </p:nvSpPr>
        <p:spPr>
          <a:xfrm>
            <a:off x="4640496" y="866582"/>
            <a:ext cx="648701" cy="3840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82c</a:t>
            </a:r>
          </a:p>
        </p:txBody>
      </p:sp>
      <p:sp>
        <p:nvSpPr>
          <p:cNvPr id="8" name="Rectangle 7"/>
          <p:cNvSpPr/>
          <p:nvPr/>
        </p:nvSpPr>
        <p:spPr>
          <a:xfrm>
            <a:off x="3850003" y="1467206"/>
            <a:ext cx="648701" cy="3840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54c</a:t>
            </a:r>
          </a:p>
        </p:txBody>
      </p:sp>
      <p:sp>
        <p:nvSpPr>
          <p:cNvPr id="9" name="Rectangle 8"/>
          <p:cNvSpPr/>
          <p:nvPr/>
        </p:nvSpPr>
        <p:spPr>
          <a:xfrm>
            <a:off x="4642140" y="1467649"/>
            <a:ext cx="648701" cy="3840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55c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51646" y="2036658"/>
            <a:ext cx="648701" cy="3840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83b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40496" y="2037101"/>
            <a:ext cx="648701" cy="3840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84b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50003" y="2622785"/>
            <a:ext cx="648701" cy="3840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63b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42140" y="2623228"/>
            <a:ext cx="648701" cy="3840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64b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51646" y="3240527"/>
            <a:ext cx="648701" cy="3840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80r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40496" y="3240969"/>
            <a:ext cx="648701" cy="3840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57r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50003" y="3841594"/>
            <a:ext cx="648701" cy="3840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77f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42140" y="3842037"/>
            <a:ext cx="648701" cy="3840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79f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51646" y="4487485"/>
            <a:ext cx="648701" cy="3840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60f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640496" y="4486194"/>
            <a:ext cx="648701" cy="3840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78f</a:t>
            </a:r>
          </a:p>
        </p:txBody>
      </p:sp>
      <p:pic>
        <p:nvPicPr>
          <p:cNvPr id="20" name="Picture 4" descr="Y:\TranslationalResearch\PLAMPE\Lab Data\Jon\Arrays\Epitope Mapping\20160803_Slide10094105_R400_R33_Mouse Bleeds_63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836" t="1304" r="20239" b="89569"/>
          <a:stretch/>
        </p:blipFill>
        <p:spPr bwMode="auto">
          <a:xfrm>
            <a:off x="6251797" y="1067518"/>
            <a:ext cx="1979789" cy="20135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Arrow Connector 20"/>
          <p:cNvCxnSpPr>
            <a:stCxn id="22" idx="3"/>
          </p:cNvCxnSpPr>
          <p:nvPr/>
        </p:nvCxnSpPr>
        <p:spPr>
          <a:xfrm>
            <a:off x="6854235" y="1212907"/>
            <a:ext cx="343629" cy="3664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096000" y="1066167"/>
            <a:ext cx="758235" cy="2934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BAG4</a:t>
            </a:r>
          </a:p>
        </p:txBody>
      </p:sp>
      <p:cxnSp>
        <p:nvCxnSpPr>
          <p:cNvPr id="23" name="Straight Arrow Connector 22"/>
          <p:cNvCxnSpPr>
            <a:stCxn id="24" idx="2"/>
          </p:cNvCxnSpPr>
          <p:nvPr/>
        </p:nvCxnSpPr>
        <p:spPr>
          <a:xfrm flipH="1">
            <a:off x="7791215" y="1324120"/>
            <a:ext cx="114006" cy="2600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578855" y="1067518"/>
            <a:ext cx="652732" cy="2566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BAG4</a:t>
            </a:r>
          </a:p>
        </p:txBody>
      </p:sp>
      <p:cxnSp>
        <p:nvCxnSpPr>
          <p:cNvPr id="25" name="Straight Arrow Connector 24"/>
          <p:cNvCxnSpPr>
            <a:stCxn id="24" idx="2"/>
          </p:cNvCxnSpPr>
          <p:nvPr/>
        </p:nvCxnSpPr>
        <p:spPr>
          <a:xfrm flipH="1">
            <a:off x="7684321" y="1324120"/>
            <a:ext cx="220900" cy="26009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7" idx="3"/>
          </p:cNvCxnSpPr>
          <p:nvPr/>
        </p:nvCxnSpPr>
        <p:spPr>
          <a:xfrm>
            <a:off x="6854235" y="1934214"/>
            <a:ext cx="39593" cy="2354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096000" y="1821486"/>
            <a:ext cx="758235" cy="2254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IL6ST</a:t>
            </a:r>
          </a:p>
        </p:txBody>
      </p:sp>
      <p:cxnSp>
        <p:nvCxnSpPr>
          <p:cNvPr id="28" name="Straight Arrow Connector 27"/>
          <p:cNvCxnSpPr>
            <a:stCxn id="29" idx="0"/>
          </p:cNvCxnSpPr>
          <p:nvPr/>
        </p:nvCxnSpPr>
        <p:spPr>
          <a:xfrm flipH="1" flipV="1">
            <a:off x="7197865" y="2732544"/>
            <a:ext cx="301372" cy="4472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7049767" y="3179748"/>
            <a:ext cx="898939" cy="271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EGFR</a:t>
            </a:r>
          </a:p>
        </p:txBody>
      </p:sp>
      <p:cxnSp>
        <p:nvCxnSpPr>
          <p:cNvPr id="30" name="Straight Arrow Connector 29"/>
          <p:cNvCxnSpPr>
            <a:stCxn id="29" idx="3"/>
          </p:cNvCxnSpPr>
          <p:nvPr/>
        </p:nvCxnSpPr>
        <p:spPr>
          <a:xfrm flipH="1" flipV="1">
            <a:off x="7791214" y="2732546"/>
            <a:ext cx="157492" cy="5830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9" idx="3"/>
          </p:cNvCxnSpPr>
          <p:nvPr/>
        </p:nvCxnSpPr>
        <p:spPr>
          <a:xfrm flipH="1" flipV="1">
            <a:off x="7874584" y="2732546"/>
            <a:ext cx="74122" cy="5830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668054" y="4414939"/>
            <a:ext cx="1206530" cy="3109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1:100 Dilution</a:t>
            </a:r>
          </a:p>
        </p:txBody>
      </p:sp>
    </p:spTree>
    <p:extLst>
      <p:ext uri="{BB962C8B-B14F-4D97-AF65-F5344CB8AC3E}">
        <p14:creationId xmlns:p14="http://schemas.microsoft.com/office/powerpoint/2010/main" val="47579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72355" y="-14940"/>
            <a:ext cx="7651376" cy="923772"/>
          </a:xfrm>
        </p:spPr>
        <p:txBody>
          <a:bodyPr/>
          <a:lstStyle/>
          <a:p>
            <a:r>
              <a:rPr lang="en-US" sz="2800" dirty="0" smtClean="0"/>
              <a:t>Colon </a:t>
            </a:r>
            <a:r>
              <a:rPr lang="en-US" sz="2800" dirty="0"/>
              <a:t>C</a:t>
            </a:r>
            <a:r>
              <a:rPr lang="en-US" sz="2800" dirty="0" smtClean="0"/>
              <a:t>ancer Sample Sets</a:t>
            </a:r>
            <a:endParaRPr lang="en-US" sz="2800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3" y="900472"/>
            <a:ext cx="8712197" cy="424302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Early discovery in pre-</a:t>
            </a:r>
            <a:r>
              <a:rPr lang="en-US" sz="2400" dirty="0" err="1" smtClean="0"/>
              <a:t>Dx</a:t>
            </a:r>
            <a:r>
              <a:rPr lang="en-US" sz="2400" dirty="0" smtClean="0"/>
              <a:t> samples – populate array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Cardiovascular Health Study (CHS) pre-diagnostic samples (&lt;3 years from </a:t>
            </a:r>
            <a:r>
              <a:rPr lang="en-US" sz="2400" dirty="0" err="1" smtClean="0"/>
              <a:t>Dx</a:t>
            </a:r>
            <a:r>
              <a:rPr lang="en-US" sz="24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EDRN collaborative group project (GLNE7)</a:t>
            </a:r>
          </a:p>
          <a:p>
            <a:r>
              <a:rPr lang="en-US" sz="2400" dirty="0" smtClean="0"/>
              <a:t>UMN colonoscopy study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Japanese sera samples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EDRN sample set 2 from Dean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Danish plasma samples (Hans J. Nielsen)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WHI plasma samples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New collaborative group project (FIT+/-)</a:t>
            </a:r>
            <a:endParaRPr lang="en-US" sz="2400" dirty="0"/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309563" y="784812"/>
            <a:ext cx="852328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40247" y="801504"/>
            <a:ext cx="44510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79933" y="1968625"/>
            <a:ext cx="4451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0305" y="2770129"/>
            <a:ext cx="4451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13931" y="1549377"/>
            <a:ext cx="44510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34569" y="2399415"/>
            <a:ext cx="4451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Zapf Dingbats"/>
                <a:ea typeface="Zapf Dingbats"/>
                <a:cs typeface="Zapf Dingbats"/>
                <a:sym typeface="Zapf Dingbats"/>
              </a:rPr>
              <a:t>✔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635960" y="3243010"/>
            <a:ext cx="1346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85723"/>
                </a:solidFill>
              </a:rPr>
              <a:t>First pass</a:t>
            </a:r>
            <a:endParaRPr lang="en-US" sz="2400" dirty="0">
              <a:solidFill>
                <a:srgbClr val="38572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44269" y="3662257"/>
            <a:ext cx="1578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85723"/>
                </a:solidFill>
              </a:rPr>
              <a:t>~30% done</a:t>
            </a:r>
            <a:endParaRPr lang="en-US" sz="2400" dirty="0">
              <a:solidFill>
                <a:srgbClr val="385723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56599" y="4537747"/>
            <a:ext cx="2362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85723"/>
                </a:solidFill>
              </a:rPr>
              <a:t>Samples received</a:t>
            </a:r>
            <a:endParaRPr lang="en-US" sz="2400" dirty="0">
              <a:solidFill>
                <a:srgbClr val="3857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90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0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0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0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0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ChangeArrowheads="1"/>
          </p:cNvSpPr>
          <p:nvPr/>
        </p:nvSpPr>
        <p:spPr bwMode="auto">
          <a:xfrm>
            <a:off x="1" y="624322"/>
            <a:ext cx="268036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Lab Crew:</a:t>
            </a:r>
            <a:endParaRPr lang="en-US" sz="2000" b="1" dirty="0">
              <a:effectLst>
                <a:outerShdw blurRad="38100" dist="38100" dir="2700000" algn="tl">
                  <a:srgbClr val="DDDDDD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Jon Ladd</a:t>
            </a:r>
            <a:endParaRPr lang="en-US" sz="2000" dirty="0">
              <a:effectLst>
                <a:outerShdw blurRad="38100" dist="38100" dir="2700000" algn="tl">
                  <a:srgbClr val="DDDDDD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Dave Shelley</a:t>
            </a:r>
          </a:p>
          <a:p>
            <a:pPr algn="ctr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Jung-Hyun Rho*</a:t>
            </a:r>
          </a:p>
          <a:p>
            <a:pPr algn="ctr">
              <a:defRPr/>
            </a:pP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Carly </a:t>
            </a:r>
            <a:r>
              <a:rPr lang="en-US" sz="2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Garrison</a:t>
            </a:r>
          </a:p>
          <a:p>
            <a:pPr algn="ctr">
              <a:defRPr/>
            </a:pPr>
            <a:r>
              <a:rPr lang="en-US" sz="20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Joell</a:t>
            </a:r>
            <a:r>
              <a:rPr lang="en-US" sz="2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Solan</a:t>
            </a:r>
            <a:endParaRPr lang="en-US" sz="2000" dirty="0">
              <a:effectLst>
                <a:outerShdw blurRad="38100" dist="38100" dir="2700000" algn="tl">
                  <a:srgbClr val="DDDDDD"/>
                </a:outerShdw>
              </a:effectLst>
              <a:latin typeface="Calibri" panose="020F0502020204030204" pitchFamily="34" charset="0"/>
              <a:ea typeface="MS PGothic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Edward Lo</a:t>
            </a:r>
            <a:endParaRPr lang="en-US" sz="2000" dirty="0">
              <a:effectLst>
                <a:outerShdw blurRad="38100" dist="38100" dir="2700000" algn="tl">
                  <a:srgbClr val="DDDDDD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Kristy </a:t>
            </a:r>
            <a:r>
              <a:rPr lang="en-US" sz="20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Lastwica</a:t>
            </a:r>
            <a:endParaRPr lang="en-US" sz="2000" dirty="0">
              <a:effectLst>
                <a:outerShdw blurRad="38100" dist="38100" dir="2700000" algn="tl">
                  <a:srgbClr val="DDDDDD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0483" name="Text Box 3"/>
          <p:cNvSpPr txBox="1">
            <a:spLocks noChangeArrowheads="1"/>
          </p:cNvSpPr>
          <p:nvPr/>
        </p:nvSpPr>
        <p:spPr bwMode="auto">
          <a:xfrm>
            <a:off x="606425" y="3944314"/>
            <a:ext cx="51185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/>
              <a:t>Funding: </a:t>
            </a:r>
            <a:r>
              <a:rPr lang="en-US" sz="2000" dirty="0"/>
              <a:t>EDRN, CVC: CA152637, BDL CA152746</a:t>
            </a:r>
          </a:p>
        </p:txBody>
      </p:sp>
      <p:sp>
        <p:nvSpPr>
          <p:cNvPr id="660488" name="Text Box 8"/>
          <p:cNvSpPr txBox="1">
            <a:spLocks noChangeArrowheads="1"/>
          </p:cNvSpPr>
          <p:nvPr/>
        </p:nvSpPr>
        <p:spPr bwMode="auto">
          <a:xfrm>
            <a:off x="606425" y="2940846"/>
            <a:ext cx="1846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60489" name="Rectangle 9"/>
          <p:cNvSpPr>
            <a:spLocks noChangeArrowheads="1"/>
          </p:cNvSpPr>
          <p:nvPr/>
        </p:nvSpPr>
        <p:spPr bwMode="auto">
          <a:xfrm>
            <a:off x="5454720" y="624322"/>
            <a:ext cx="332392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Collaborators:</a:t>
            </a:r>
          </a:p>
          <a:p>
            <a:pPr algn="ctr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Hans </a:t>
            </a:r>
            <a:r>
              <a:rPr lang="en-US" sz="20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Jørgen</a:t>
            </a:r>
            <a:r>
              <a:rPr lang="en-US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Nielsen/</a:t>
            </a:r>
            <a:r>
              <a:rPr lang="en-US" sz="20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Ib</a:t>
            </a:r>
            <a:endParaRPr lang="en-US" sz="2000" dirty="0" smtClean="0">
              <a:effectLst>
                <a:outerShdw blurRad="38100" dist="38100" dir="2700000" algn="tl">
                  <a:srgbClr val="DDDDDD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Sam </a:t>
            </a:r>
            <a:r>
              <a:rPr lang="en-US" sz="20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Hanash</a:t>
            </a:r>
            <a:endParaRPr lang="en-US" sz="2000" dirty="0" smtClean="0">
              <a:effectLst>
                <a:outerShdw blurRad="38100" dist="38100" dir="2700000" algn="tl">
                  <a:srgbClr val="DDDDDD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Dean Brenner</a:t>
            </a:r>
          </a:p>
          <a:p>
            <a:pPr algn="ctr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WHI</a:t>
            </a:r>
            <a:endParaRPr lang="en-US" sz="2000" dirty="0">
              <a:effectLst>
                <a:outerShdw blurRad="38100" dist="38100" dir="2700000" algn="tl">
                  <a:srgbClr val="DDDDDD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Breast/</a:t>
            </a:r>
            <a:r>
              <a:rPr lang="en-US" sz="20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Gyn</a:t>
            </a:r>
            <a:r>
              <a:rPr lang="en-US" sz="2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&amp; GI EDRN Groups</a:t>
            </a:r>
            <a:endParaRPr lang="en-US" sz="2000" dirty="0">
              <a:effectLst>
                <a:outerShdw blurRad="38100" dist="38100" dir="2700000" algn="tl">
                  <a:srgbClr val="DDDDDD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09143" y="624322"/>
            <a:ext cx="192424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Stats </a:t>
            </a:r>
            <a:r>
              <a:rPr lang="en-US" sz="20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Crew:</a:t>
            </a:r>
          </a:p>
          <a:p>
            <a:pPr algn="ctr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Margaret </a:t>
            </a:r>
            <a:r>
              <a:rPr lang="en-US" sz="20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Pepe</a:t>
            </a:r>
            <a:endParaRPr lang="en-US" sz="2000" dirty="0" smtClean="0">
              <a:effectLst>
                <a:outerShdw blurRad="38100" dist="38100" dir="2700000" algn="tl">
                  <a:srgbClr val="DDDDDD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Tracey Marsh</a:t>
            </a:r>
          </a:p>
          <a:p>
            <a:pPr algn="ctr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Gary </a:t>
            </a:r>
            <a:r>
              <a:rPr lang="en-US" sz="20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Longton</a:t>
            </a:r>
            <a:endParaRPr lang="en-US" sz="2000" dirty="0" smtClean="0">
              <a:effectLst>
                <a:outerShdw blurRad="38100" dist="38100" dir="2700000" algn="tl">
                  <a:srgbClr val="DDDDDD"/>
                </a:outerShdw>
              </a:effectLst>
              <a:latin typeface="Calibri" panose="020F0502020204030204" pitchFamily="34" charset="0"/>
              <a:ea typeface="MS PGothic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Mark </a:t>
            </a:r>
            <a:r>
              <a:rPr lang="en-US" sz="20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Calibri" panose="020F0502020204030204" pitchFamily="34" charset="0"/>
                <a:ea typeface="MS PGothic" charset="0"/>
                <a:cs typeface="Calibri" panose="020F0502020204030204" pitchFamily="34" charset="0"/>
              </a:rPr>
              <a:t>Thornquist</a:t>
            </a:r>
            <a:endParaRPr lang="en-US" sz="2000" dirty="0">
              <a:effectLst>
                <a:outerShdw blurRad="38100" dist="38100" dir="2700000" algn="tl">
                  <a:srgbClr val="DDDDDD"/>
                </a:outerShdw>
              </a:effectLst>
              <a:latin typeface="Calibri" panose="020F0502020204030204" pitchFamily="34" charset="0"/>
              <a:ea typeface="MS PGothic" charset="0"/>
              <a:cs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98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30517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Breast CVC Project:</a:t>
            </a:r>
            <a:br>
              <a:rPr lang="en-US" dirty="0" smtClean="0">
                <a:latin typeface="+mn-lt"/>
              </a:rPr>
            </a:br>
            <a:r>
              <a:rPr lang="en-US" sz="3300" dirty="0" smtClean="0">
                <a:latin typeface="+mn-lt"/>
              </a:rPr>
              <a:t>Phase 3 validation of early detection biomarkers for ER+ breast cancer</a:t>
            </a:r>
            <a:endParaRPr lang="en-US" sz="33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35096"/>
            <a:ext cx="7886700" cy="31109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 smtClean="0"/>
              <a:t>Intended clinical applications</a:t>
            </a:r>
            <a:r>
              <a:rPr lang="en-US" sz="2400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Inform timing of a subsequent mammogram in women with a negative screening mammogram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Inform continuation of mammographic screening among older women (beyond recommended age of screening)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Prioritize women who should be screened with mammography in areas with limited resources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5995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38" y="1342162"/>
            <a:ext cx="1668379" cy="2517707"/>
          </a:xfrm>
        </p:spPr>
        <p:txBody>
          <a:bodyPr vert="vert270">
            <a:normAutofit/>
          </a:bodyPr>
          <a:lstStyle/>
          <a:p>
            <a:pPr algn="ctr"/>
            <a:r>
              <a:rPr lang="en-US" dirty="0" smtClean="0"/>
              <a:t>Biomarker</a:t>
            </a:r>
            <a:br>
              <a:rPr lang="en-US" dirty="0" smtClean="0"/>
            </a:br>
            <a:r>
              <a:rPr lang="en-US" dirty="0" smtClean="0"/>
              <a:t>discovery</a:t>
            </a:r>
            <a:endParaRPr lang="en-US" dirty="0"/>
          </a:p>
        </p:txBody>
      </p:sp>
      <p:pic>
        <p:nvPicPr>
          <p:cNvPr id="5" name="Picture 1" descr="Description: Fig2_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3" b="48891"/>
          <a:stretch/>
        </p:blipFill>
        <p:spPr bwMode="auto">
          <a:xfrm>
            <a:off x="1827706" y="2601016"/>
            <a:ext cx="7204000" cy="1207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Slide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4"/>
          <a:stretch/>
        </p:blipFill>
        <p:spPr bwMode="auto">
          <a:xfrm>
            <a:off x="1827707" y="198835"/>
            <a:ext cx="7203999" cy="2402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 descr="Description: Fig2_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90"/>
          <a:stretch/>
        </p:blipFill>
        <p:spPr bwMode="auto">
          <a:xfrm>
            <a:off x="1814826" y="3816894"/>
            <a:ext cx="7204000" cy="1165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95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13" y="20679"/>
            <a:ext cx="7886700" cy="52152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Sample sets evaluated</a:t>
            </a:r>
            <a:endParaRPr lang="en-US" sz="28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5786567"/>
              </p:ext>
            </p:extLst>
          </p:nvPr>
        </p:nvGraphicFramePr>
        <p:xfrm>
          <a:off x="347298" y="523908"/>
          <a:ext cx="4029920" cy="3299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47297" y="489365"/>
            <a:ext cx="7932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284663" algn="l"/>
              </a:tabLst>
            </a:pPr>
            <a:r>
              <a:rPr lang="en-US" dirty="0" smtClean="0"/>
              <a:t>Proteomics	Autoantibody/</a:t>
            </a:r>
            <a:r>
              <a:rPr lang="en-US" dirty="0" err="1" smtClean="0"/>
              <a:t>Glycomics</a:t>
            </a:r>
            <a:endParaRPr lang="en-US" dirty="0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0876132"/>
              </p:ext>
            </p:extLst>
          </p:nvPr>
        </p:nvGraphicFramePr>
        <p:xfrm>
          <a:off x="4801632" y="521783"/>
          <a:ext cx="4029920" cy="3299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755027"/>
              </p:ext>
            </p:extLst>
          </p:nvPr>
        </p:nvGraphicFramePr>
        <p:xfrm>
          <a:off x="347298" y="3680403"/>
          <a:ext cx="3624121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9711">
                  <a:extLst>
                    <a:ext uri="{9D8B030D-6E8A-4147-A177-3AD203B41FA5}">
                      <a16:colId xmlns:a16="http://schemas.microsoft.com/office/drawing/2014/main" val="3984240150"/>
                    </a:ext>
                  </a:extLst>
                </a:gridCol>
                <a:gridCol w="800777">
                  <a:extLst>
                    <a:ext uri="{9D8B030D-6E8A-4147-A177-3AD203B41FA5}">
                      <a16:colId xmlns:a16="http://schemas.microsoft.com/office/drawing/2014/main" val="3733658434"/>
                    </a:ext>
                  </a:extLst>
                </a:gridCol>
                <a:gridCol w="2353633">
                  <a:extLst>
                    <a:ext uri="{9D8B030D-6E8A-4147-A177-3AD203B41FA5}">
                      <a16:colId xmlns:a16="http://schemas.microsoft.com/office/drawing/2014/main" val="210036908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1100" b="1" dirty="0" smtClean="0"/>
                    </a:p>
                    <a:p>
                      <a:pPr algn="ctr"/>
                      <a:r>
                        <a:rPr lang="en-US" sz="1100" b="1" dirty="0" smtClean="0"/>
                        <a:t>List</a:t>
                      </a:r>
                      <a:endParaRPr lang="en-US" sz="11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# of markers</a:t>
                      </a:r>
                      <a:endParaRPr lang="en-US" sz="11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 b="1" dirty="0" smtClean="0"/>
                    </a:p>
                    <a:p>
                      <a:r>
                        <a:rPr lang="en-US" sz="1100" b="1" dirty="0" smtClean="0"/>
                        <a:t>Criteria</a:t>
                      </a:r>
                      <a:endParaRPr lang="en-US" sz="1100" b="1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7098933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A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9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Sens ≥30%/</a:t>
                      </a:r>
                      <a:r>
                        <a:rPr lang="en-US" sz="1100" baseline="0" dirty="0" smtClean="0"/>
                        <a:t>p≤0.2</a:t>
                      </a:r>
                      <a:endParaRPr lang="en-US" sz="11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9111102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6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Sens &lt;30%/</a:t>
                      </a:r>
                      <a:r>
                        <a:rPr lang="en-US" sz="1100" baseline="0" dirty="0" smtClean="0"/>
                        <a:t>p≤0.2</a:t>
                      </a:r>
                      <a:endParaRPr lang="en-US" sz="1100" dirty="0" smtClean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905266046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C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17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smtClean="0"/>
                        <a:t>A-list markers from WHI2 not validated in the EDRN Ref Set</a:t>
                      </a:r>
                      <a:endParaRPr lang="en-US" sz="1100" dirty="0" smtClean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2549338126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411803"/>
              </p:ext>
            </p:extLst>
          </p:nvPr>
        </p:nvGraphicFramePr>
        <p:xfrm>
          <a:off x="4290645" y="3363574"/>
          <a:ext cx="4636928" cy="16840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6410">
                  <a:extLst>
                    <a:ext uri="{9D8B030D-6E8A-4147-A177-3AD203B41FA5}">
                      <a16:colId xmlns:a16="http://schemas.microsoft.com/office/drawing/2014/main" val="3984240150"/>
                    </a:ext>
                  </a:extLst>
                </a:gridCol>
                <a:gridCol w="519886">
                  <a:extLst>
                    <a:ext uri="{9D8B030D-6E8A-4147-A177-3AD203B41FA5}">
                      <a16:colId xmlns:a16="http://schemas.microsoft.com/office/drawing/2014/main" val="3733658434"/>
                    </a:ext>
                  </a:extLst>
                </a:gridCol>
                <a:gridCol w="525600">
                  <a:extLst>
                    <a:ext uri="{9D8B030D-6E8A-4147-A177-3AD203B41FA5}">
                      <a16:colId xmlns:a16="http://schemas.microsoft.com/office/drawing/2014/main" val="2100369080"/>
                    </a:ext>
                  </a:extLst>
                </a:gridCol>
                <a:gridCol w="554974">
                  <a:extLst>
                    <a:ext uri="{9D8B030D-6E8A-4147-A177-3AD203B41FA5}">
                      <a16:colId xmlns:a16="http://schemas.microsoft.com/office/drawing/2014/main" val="743239420"/>
                    </a:ext>
                  </a:extLst>
                </a:gridCol>
                <a:gridCol w="519422">
                  <a:extLst>
                    <a:ext uri="{9D8B030D-6E8A-4147-A177-3AD203B41FA5}">
                      <a16:colId xmlns:a16="http://schemas.microsoft.com/office/drawing/2014/main" val="2075108265"/>
                    </a:ext>
                  </a:extLst>
                </a:gridCol>
                <a:gridCol w="2050636">
                  <a:extLst>
                    <a:ext uri="{9D8B030D-6E8A-4147-A177-3AD203B41FA5}">
                      <a16:colId xmlns:a16="http://schemas.microsoft.com/office/drawing/2014/main" val="193015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1100" b="1" dirty="0"/>
                    </a:p>
                  </a:txBody>
                  <a:tcPr marT="34290" marB="34290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# of markers</a:t>
                      </a:r>
                      <a:endParaRPr lang="en-US" sz="1100" b="1" dirty="0"/>
                    </a:p>
                  </a:txBody>
                  <a:tcPr marT="34290" marB="34290"/>
                </a:tc>
                <a:tc hMerge="1"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209814064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ctr"/>
                      <a:endParaRPr lang="en-US" sz="1100" b="1" dirty="0" smtClean="0"/>
                    </a:p>
                    <a:p>
                      <a:pPr algn="ctr"/>
                      <a:r>
                        <a:rPr lang="en-US" sz="1100" b="1" dirty="0" smtClean="0"/>
                        <a:t>List</a:t>
                      </a:r>
                      <a:endParaRPr lang="en-US" sz="11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 smtClean="0"/>
                        <a:t>Aab</a:t>
                      </a:r>
                      <a:r>
                        <a:rPr lang="en-US" sz="1100" b="1" dirty="0" smtClean="0"/>
                        <a:t/>
                      </a:r>
                      <a:br>
                        <a:rPr lang="en-US" sz="1100" b="1" dirty="0" smtClean="0"/>
                      </a:br>
                      <a:r>
                        <a:rPr lang="en-US" sz="1100" b="1" dirty="0" smtClean="0"/>
                        <a:t>IgG</a:t>
                      </a:r>
                      <a:endParaRPr lang="en-US" sz="11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 smtClean="0"/>
                        <a:t>Aab</a:t>
                      </a:r>
                      <a:r>
                        <a:rPr lang="en-US" sz="1100" b="1" dirty="0" smtClean="0"/>
                        <a:t/>
                      </a:r>
                      <a:br>
                        <a:rPr lang="en-US" sz="1100" b="1" dirty="0" smtClean="0"/>
                      </a:br>
                      <a:r>
                        <a:rPr lang="en-US" sz="1100" b="1" dirty="0" smtClean="0"/>
                        <a:t>IgM</a:t>
                      </a:r>
                      <a:endParaRPr lang="en-US" sz="11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en-US" sz="1100" b="1" dirty="0" err="1" smtClean="0"/>
                        <a:t>Glyc</a:t>
                      </a:r>
                      <a:r>
                        <a:rPr lang="en-US" sz="1100" b="1" dirty="0" smtClean="0"/>
                        <a:t/>
                      </a:r>
                      <a:br>
                        <a:rPr lang="en-US" sz="1100" b="1" dirty="0" smtClean="0"/>
                      </a:br>
                      <a:r>
                        <a:rPr lang="en-US" sz="1100" b="1" dirty="0" err="1" smtClean="0"/>
                        <a:t>SleX</a:t>
                      </a:r>
                      <a:endParaRPr lang="en-US" sz="11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 smtClean="0"/>
                        <a:t>Glyc</a:t>
                      </a:r>
                      <a:r>
                        <a:rPr lang="en-US" sz="1100" b="1" dirty="0" smtClean="0"/>
                        <a:t/>
                      </a:r>
                      <a:br>
                        <a:rPr lang="en-US" sz="1100" b="1" dirty="0" smtClean="0"/>
                      </a:br>
                      <a:r>
                        <a:rPr lang="en-US" sz="1100" b="1" dirty="0" err="1" smtClean="0"/>
                        <a:t>SleA</a:t>
                      </a:r>
                      <a:endParaRPr lang="en-US" sz="1100" b="1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endParaRPr lang="en-US" sz="1100" b="1" dirty="0" smtClean="0"/>
                    </a:p>
                    <a:p>
                      <a:r>
                        <a:rPr lang="en-US" sz="1100" b="1" dirty="0" smtClean="0"/>
                        <a:t>Criteria</a:t>
                      </a:r>
                      <a:endParaRPr lang="en-US" sz="1100" b="1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7098933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A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9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13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11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5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↑cases/</a:t>
                      </a:r>
                      <a:r>
                        <a:rPr lang="en-US" sz="1100" dirty="0" err="1" smtClean="0"/>
                        <a:t>sens</a:t>
                      </a:r>
                      <a:r>
                        <a:rPr lang="en-US" sz="1100" dirty="0" smtClean="0"/>
                        <a:t> ≥30%</a:t>
                      </a:r>
                      <a:endParaRPr lang="en-US" sz="11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9111102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B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17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7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7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9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↓cases/</a:t>
                      </a:r>
                      <a:r>
                        <a:rPr lang="en-US" sz="1100" dirty="0" err="1" smtClean="0"/>
                        <a:t>sens</a:t>
                      </a:r>
                      <a:r>
                        <a:rPr lang="en-US" sz="1100" dirty="0" smtClean="0"/>
                        <a:t> ≥30%,</a:t>
                      </a:r>
                      <a:r>
                        <a:rPr lang="en-US" sz="1100" baseline="0" dirty="0" smtClean="0"/>
                        <a:t> </a:t>
                      </a:r>
                      <a:endParaRPr lang="en-US" sz="11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↑cases/</a:t>
                      </a:r>
                      <a:r>
                        <a:rPr lang="en-US" sz="1100" dirty="0" err="1" smtClean="0"/>
                        <a:t>sens</a:t>
                      </a:r>
                      <a:r>
                        <a:rPr lang="en-US" sz="1100" dirty="0" smtClean="0"/>
                        <a:t> &lt;30%/p≤0.2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905266046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C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39</a:t>
                      </a:r>
                      <a:endParaRPr lang="en-US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27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19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18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↓cases/</a:t>
                      </a:r>
                      <a:r>
                        <a:rPr lang="en-US" sz="1100" dirty="0" err="1" smtClean="0"/>
                        <a:t>sens</a:t>
                      </a:r>
                      <a:r>
                        <a:rPr lang="en-US" sz="1100" dirty="0" smtClean="0"/>
                        <a:t> &lt;30%/p≤0.2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On proteomics list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2549338126"/>
                  </a:ext>
                </a:extLst>
              </a:tr>
            </a:tbl>
          </a:graphicData>
        </a:graphic>
      </p:graphicFrame>
      <p:sp>
        <p:nvSpPr>
          <p:cNvPr id="12" name="Down Arrow 11"/>
          <p:cNvSpPr/>
          <p:nvPr/>
        </p:nvSpPr>
        <p:spPr>
          <a:xfrm>
            <a:off x="2770254" y="3468366"/>
            <a:ext cx="308407" cy="215074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ent Arrow 13"/>
          <p:cNvSpPr/>
          <p:nvPr/>
        </p:nvSpPr>
        <p:spPr>
          <a:xfrm rot="5400000" flipV="1">
            <a:off x="4768782" y="2493474"/>
            <a:ext cx="980498" cy="573275"/>
          </a:xfrm>
          <a:prstGeom prst="ben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3450467" y="2179477"/>
            <a:ext cx="2297803" cy="44939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414795" y="1246272"/>
            <a:ext cx="2297803" cy="44939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84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189372"/>
            <a:ext cx="7886700" cy="62297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9 A-list Proteomics Candidates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990114"/>
              </p:ext>
            </p:extLst>
          </p:nvPr>
        </p:nvGraphicFramePr>
        <p:xfrm>
          <a:off x="1038224" y="978569"/>
          <a:ext cx="7067550" cy="286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Worksheet" r:id="rId3" imgW="5920633" imgH="2346884" progId="Excel.Sheet.12">
                  <p:embed/>
                </p:oleObj>
              </mc:Choice>
              <mc:Fallback>
                <p:oleObj name="Worksheet" r:id="rId3" imgW="5920633" imgH="234688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38224" y="978569"/>
                        <a:ext cx="7067550" cy="2867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34028" y="3925823"/>
            <a:ext cx="6875941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CUX1: </a:t>
            </a:r>
            <a:r>
              <a:rPr lang="en-US" sz="1400" dirty="0" smtClean="0"/>
              <a:t>Tumor suppressor, lower expression associated with tumor initiation</a:t>
            </a:r>
          </a:p>
          <a:p>
            <a:r>
              <a:rPr lang="en-US" sz="1400" b="1" dirty="0" smtClean="0"/>
              <a:t>NELL2: </a:t>
            </a:r>
            <a:r>
              <a:rPr lang="en-US" sz="1400" dirty="0" smtClean="0"/>
              <a:t>Overexpressed in ER</a:t>
            </a:r>
            <a:r>
              <a:rPr lang="en-US" sz="1400" dirty="0"/>
              <a:t>+</a:t>
            </a:r>
            <a:r>
              <a:rPr lang="en-US" sz="1400" dirty="0" smtClean="0"/>
              <a:t> cells</a:t>
            </a:r>
          </a:p>
          <a:p>
            <a:r>
              <a:rPr lang="en-US" sz="1400" b="1" dirty="0" smtClean="0"/>
              <a:t>ITGA3: </a:t>
            </a:r>
            <a:r>
              <a:rPr lang="en-US" sz="1400" dirty="0" smtClean="0"/>
              <a:t>Part of the integrin </a:t>
            </a:r>
            <a:r>
              <a:rPr lang="el-GR" sz="1400" dirty="0" smtClean="0"/>
              <a:t>α</a:t>
            </a:r>
            <a:r>
              <a:rPr lang="en-US" sz="1400" dirty="0" smtClean="0"/>
              <a:t>3</a:t>
            </a:r>
            <a:r>
              <a:rPr lang="el-GR" sz="1400" dirty="0" smtClean="0"/>
              <a:t>β</a:t>
            </a:r>
            <a:r>
              <a:rPr lang="en-US" sz="1400" dirty="0" smtClean="0"/>
              <a:t>1 duplex which is a breast tumor promoter</a:t>
            </a:r>
          </a:p>
          <a:p>
            <a:r>
              <a:rPr lang="en-US" sz="1400" b="1" dirty="0" smtClean="0"/>
              <a:t>BAD: </a:t>
            </a:r>
            <a:r>
              <a:rPr lang="en-US" sz="1400" dirty="0" smtClean="0"/>
              <a:t>Contributes to </a:t>
            </a:r>
            <a:r>
              <a:rPr lang="en-US" sz="1400" dirty="0" err="1" smtClean="0"/>
              <a:t>Myc</a:t>
            </a:r>
            <a:r>
              <a:rPr lang="en-US" sz="1400" dirty="0" smtClean="0"/>
              <a:t>-induced apoptosis</a:t>
            </a:r>
          </a:p>
          <a:p>
            <a:r>
              <a:rPr lang="en-US" sz="1400" b="1" dirty="0" smtClean="0"/>
              <a:t>A2M: </a:t>
            </a:r>
            <a:r>
              <a:rPr lang="en-US" sz="1400" dirty="0" smtClean="0"/>
              <a:t>Previously shown to be elevated in the serum of ER+ and PR+ breast cancer patients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1991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175" y="152877"/>
            <a:ext cx="2524240" cy="5215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7297" y="514878"/>
            <a:ext cx="7932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057650" algn="l"/>
              </a:tabLst>
            </a:pPr>
            <a:r>
              <a:rPr lang="en-US" b="1" dirty="0" smtClean="0"/>
              <a:t>Proteomics	Autoantibody/</a:t>
            </a:r>
            <a:r>
              <a:rPr lang="en-US" b="1" dirty="0" err="1" smtClean="0"/>
              <a:t>Glycomics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47297" y="4000793"/>
            <a:ext cx="82241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CHS = The Cardiovascular Health Study:</a:t>
            </a:r>
          </a:p>
          <a:p>
            <a:r>
              <a:rPr lang="en-US" sz="1600" dirty="0"/>
              <a:t>A</a:t>
            </a:r>
            <a:r>
              <a:rPr lang="en-US" sz="1600" dirty="0" smtClean="0"/>
              <a:t> prospective cohort of people 65+ years of age with serial preclinical blood samples.</a:t>
            </a:r>
          </a:p>
          <a:p>
            <a:r>
              <a:rPr lang="en-US" sz="1600" u="sng" dirty="0" smtClean="0"/>
              <a:t>Sample size</a:t>
            </a:r>
            <a:r>
              <a:rPr lang="en-US" sz="1600" dirty="0" smtClean="0"/>
              <a:t>: 68 cases / 204 controls</a:t>
            </a:r>
          </a:p>
          <a:p>
            <a:r>
              <a:rPr lang="en-US" sz="1600" u="sng" dirty="0" smtClean="0"/>
              <a:t>Power</a:t>
            </a:r>
            <a:r>
              <a:rPr lang="en-US" sz="1600" dirty="0" smtClean="0"/>
              <a:t>: 80% power to detect markers with at least 30% sensitivity at 95% specificity</a:t>
            </a:r>
            <a:endParaRPr lang="en-US" sz="1600" dirty="0"/>
          </a:p>
        </p:txBody>
      </p:sp>
      <p:graphicFrame>
        <p:nvGraphicFramePr>
          <p:cNvPr id="8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5472185"/>
              </p:ext>
            </p:extLst>
          </p:nvPr>
        </p:nvGraphicFramePr>
        <p:xfrm>
          <a:off x="465222" y="763127"/>
          <a:ext cx="3766068" cy="3278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5250448"/>
              </p:ext>
            </p:extLst>
          </p:nvPr>
        </p:nvGraphicFramePr>
        <p:xfrm>
          <a:off x="4530457" y="679526"/>
          <a:ext cx="3690557" cy="34674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78270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54055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Colon CVC Project:</a:t>
            </a:r>
            <a:br>
              <a:rPr lang="en-US" dirty="0" smtClean="0">
                <a:latin typeface="+mn-lt"/>
              </a:rPr>
            </a:br>
            <a:r>
              <a:rPr lang="en-US" sz="3300" dirty="0" smtClean="0">
                <a:latin typeface="+mn-lt"/>
              </a:rPr>
              <a:t>Phase 3 validation of early detection biomarkers for advanced adenoma and colon cancer</a:t>
            </a:r>
            <a:endParaRPr lang="en-US" sz="33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66124"/>
            <a:ext cx="7886700" cy="31109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Background</a:t>
            </a:r>
            <a:r>
              <a:rPr lang="en-US" dirty="0" smtClean="0"/>
              <a:t>:</a:t>
            </a:r>
          </a:p>
          <a:p>
            <a:pPr marL="514350" indent="-514350">
              <a:buAutoNum type="arabicPeriod"/>
            </a:pPr>
            <a:r>
              <a:rPr lang="en-US" dirty="0" smtClean="0"/>
              <a:t>Colonoscopy and FIT reduce mortality.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Low acceptance rate (65% at best).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dirty="0" smtClean="0"/>
              <a:t>	inconvenience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dirty="0" smtClean="0"/>
              <a:t>	cost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dirty="0" smtClean="0"/>
              <a:t>	insurance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en-US" dirty="0" smtClean="0"/>
              <a:t>3.  Proteins in blood might be an alternative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00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6139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Colon CVC Project:</a:t>
            </a:r>
            <a:br>
              <a:rPr lang="en-US" dirty="0" smtClean="0">
                <a:latin typeface="+mn-lt"/>
              </a:rPr>
            </a:br>
            <a:r>
              <a:rPr lang="en-US" sz="3300" dirty="0" smtClean="0">
                <a:latin typeface="+mn-lt"/>
              </a:rPr>
              <a:t>Phase 3 validation of early detection biomarkers for advanced adenoma and colon cancer</a:t>
            </a:r>
            <a:endParaRPr lang="en-US" sz="33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30292"/>
            <a:ext cx="7886700" cy="31109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 smtClean="0"/>
              <a:t>Intended clinical applications</a:t>
            </a:r>
            <a:r>
              <a:rPr lang="en-US" dirty="0" smtClean="0"/>
              <a:t>:</a:t>
            </a:r>
          </a:p>
          <a:p>
            <a:pPr marL="514350" indent="-514350">
              <a:buAutoNum type="arabicPeriod"/>
            </a:pPr>
            <a:r>
              <a:rPr lang="en-US" dirty="0" smtClean="0"/>
              <a:t>Identify </a:t>
            </a:r>
            <a:r>
              <a:rPr lang="en-US" dirty="0"/>
              <a:t>people unwilling to undergo or with no access to colonoscopy who should be prioritized for colonoscopy (improve/replace </a:t>
            </a:r>
            <a:r>
              <a:rPr lang="en-US" dirty="0" smtClean="0"/>
              <a:t>stool tests).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Among </a:t>
            </a:r>
            <a:r>
              <a:rPr lang="en-US" dirty="0"/>
              <a:t>symptomatic patients identify those who have a very low risk of cancer and can avoid colonoscopy. </a:t>
            </a:r>
          </a:p>
        </p:txBody>
      </p:sp>
    </p:spTree>
    <p:extLst>
      <p:ext uri="{BB962C8B-B14F-4D97-AF65-F5344CB8AC3E}">
        <p14:creationId xmlns:p14="http://schemas.microsoft.com/office/powerpoint/2010/main" val="6635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Blank Presentation">
    <a:majorFont>
      <a:latin typeface="Arial"/>
      <a:ea typeface="ＭＳ Ｐゴシック"/>
      <a:cs typeface="ＭＳ Ｐゴシック"/>
    </a:majorFont>
    <a:minorFont>
      <a:latin typeface="Arial"/>
      <a:ea typeface="ＭＳ Ｐゴシック"/>
      <a:cs typeface="ＭＳ Ｐゴシック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Blank Presentation">
    <a:majorFont>
      <a:latin typeface="Arial"/>
      <a:ea typeface="ＭＳ Ｐゴシック"/>
      <a:cs typeface="ＭＳ Ｐゴシック"/>
    </a:majorFont>
    <a:minorFont>
      <a:latin typeface="Arial"/>
      <a:ea typeface="ＭＳ Ｐゴシック"/>
      <a:cs typeface="ＭＳ Ｐゴシック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1537</TotalTime>
  <Words>820</Words>
  <Application>Microsoft Office PowerPoint</Application>
  <PresentationFormat>On-screen Show (16:9)</PresentationFormat>
  <Paragraphs>226</Paragraphs>
  <Slides>22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MS PGothic</vt:lpstr>
      <vt:lpstr>MS PGothic</vt:lpstr>
      <vt:lpstr>Arial</vt:lpstr>
      <vt:lpstr>Calibri</vt:lpstr>
      <vt:lpstr>Calibri Light</vt:lpstr>
      <vt:lpstr>Zapf Dingbats</vt:lpstr>
      <vt:lpstr>Office Theme</vt:lpstr>
      <vt:lpstr>Worksheet</vt:lpstr>
      <vt:lpstr>Document</vt:lpstr>
      <vt:lpstr>Fred Hutchinson Breast, Colorectal, and Ovary Cancer CVC</vt:lpstr>
      <vt:lpstr>Breast CVC Project: Phase 3 validation of early detection biomarkers for ER+ breast cancer</vt:lpstr>
      <vt:lpstr>Breast CVC Project: Phase 3 validation of early detection biomarkers for ER+ breast cancer</vt:lpstr>
      <vt:lpstr>Biomarker discovery</vt:lpstr>
      <vt:lpstr>Sample sets evaluated</vt:lpstr>
      <vt:lpstr>9 A-list Proteomics Candidates</vt:lpstr>
      <vt:lpstr>Next Steps</vt:lpstr>
      <vt:lpstr>Colon CVC Project: Phase 3 validation of early detection biomarkers for advanced adenoma and colon cancer</vt:lpstr>
      <vt:lpstr>Colon CVC Project: Phase 3 validation of early detection biomarkers for advanced adenoma and colon cancer</vt:lpstr>
      <vt:lpstr>PowerPoint Presentation</vt:lpstr>
      <vt:lpstr>PowerPoint Presentation</vt:lpstr>
      <vt:lpstr>Transfer to quantitative, high-throughput multiplex technique: modified Luminex</vt:lpstr>
      <vt:lpstr>PowerPoint Presentation</vt:lpstr>
      <vt:lpstr>Array vs Modified Luminex – EDRN Samples</vt:lpstr>
      <vt:lpstr>Assay Refinement</vt:lpstr>
      <vt:lpstr>CD44</vt:lpstr>
      <vt:lpstr>CD44 – defining epitopes</vt:lpstr>
      <vt:lpstr>CD44 antibody testing</vt:lpstr>
      <vt:lpstr>Luminex Comparison – EDRN Samples</vt:lpstr>
      <vt:lpstr>Monoclonal Antibody Development</vt:lpstr>
      <vt:lpstr>Colon Cancer Sample Sets</vt:lpstr>
      <vt:lpstr>PowerPoint Presentation</vt:lpstr>
    </vt:vector>
  </TitlesOfParts>
  <Company>Fred Hutch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Fred Hutchinson Breast, Colorectal, and Ovary Cancer CVC</dc:title>
  <dc:creator>Li, Christopher I</dc:creator>
  <cp:lastModifiedBy>Li, Christopher I</cp:lastModifiedBy>
  <cp:revision>31</cp:revision>
  <dcterms:created xsi:type="dcterms:W3CDTF">2017-08-10T18:45:52Z</dcterms:created>
  <dcterms:modified xsi:type="dcterms:W3CDTF">2017-09-12T15:28:11Z</dcterms:modified>
</cp:coreProperties>
</file>