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3" r:id="rId1"/>
  </p:sldMasterIdLst>
  <p:notesMasterIdLst>
    <p:notesMasterId r:id="rId56"/>
  </p:notesMasterIdLst>
  <p:handoutMasterIdLst>
    <p:handoutMasterId r:id="rId57"/>
  </p:handoutMasterIdLst>
  <p:sldIdLst>
    <p:sldId id="402" r:id="rId2"/>
    <p:sldId id="1262" r:id="rId3"/>
    <p:sldId id="1268" r:id="rId4"/>
    <p:sldId id="1269" r:id="rId5"/>
    <p:sldId id="1319" r:id="rId6"/>
    <p:sldId id="1272" r:id="rId7"/>
    <p:sldId id="1320" r:id="rId8"/>
    <p:sldId id="1307" r:id="rId9"/>
    <p:sldId id="1306" r:id="rId10"/>
    <p:sldId id="1318" r:id="rId11"/>
    <p:sldId id="1396" r:id="rId12"/>
    <p:sldId id="1398" r:id="rId13"/>
    <p:sldId id="1397" r:id="rId14"/>
    <p:sldId id="1400" r:id="rId15"/>
    <p:sldId id="1308" r:id="rId16"/>
    <p:sldId id="1304" r:id="rId17"/>
    <p:sldId id="1346" r:id="rId18"/>
    <p:sldId id="1317" r:id="rId19"/>
    <p:sldId id="1321" r:id="rId20"/>
    <p:sldId id="1290" r:id="rId21"/>
    <p:sldId id="1325" r:id="rId22"/>
    <p:sldId id="1323" r:id="rId23"/>
    <p:sldId id="1326" r:id="rId24"/>
    <p:sldId id="1327" r:id="rId25"/>
    <p:sldId id="1330" r:id="rId26"/>
    <p:sldId id="1348" r:id="rId27"/>
    <p:sldId id="1358" r:id="rId28"/>
    <p:sldId id="1359" r:id="rId29"/>
    <p:sldId id="1349" r:id="rId30"/>
    <p:sldId id="1360" r:id="rId31"/>
    <p:sldId id="1339" r:id="rId32"/>
    <p:sldId id="1361" r:id="rId33"/>
    <p:sldId id="1362" r:id="rId34"/>
    <p:sldId id="1363" r:id="rId35"/>
    <p:sldId id="1366" r:id="rId36"/>
    <p:sldId id="1364" r:id="rId37"/>
    <p:sldId id="1368" r:id="rId38"/>
    <p:sldId id="1369" r:id="rId39"/>
    <p:sldId id="1370" r:id="rId40"/>
    <p:sldId id="1371" r:id="rId41"/>
    <p:sldId id="1373" r:id="rId42"/>
    <p:sldId id="1367" r:id="rId43"/>
    <p:sldId id="1332" r:id="rId44"/>
    <p:sldId id="1377" r:id="rId45"/>
    <p:sldId id="1399" r:id="rId46"/>
    <p:sldId id="1383" r:id="rId47"/>
    <p:sldId id="1384" r:id="rId48"/>
    <p:sldId id="1385" r:id="rId49"/>
    <p:sldId id="1338" r:id="rId50"/>
    <p:sldId id="1378" r:id="rId51"/>
    <p:sldId id="1381" r:id="rId52"/>
    <p:sldId id="1388" r:id="rId53"/>
    <p:sldId id="1266" r:id="rId54"/>
    <p:sldId id="1374" r:id="rId55"/>
  </p:sldIdLst>
  <p:sldSz cx="12161838" cy="6858000"/>
  <p:notesSz cx="7010400" cy="9296400"/>
  <p:embeddedFontLst>
    <p:embeddedFont>
      <p:font typeface="Segoe UI Light" panose="020B0502040204020203" pitchFamily="34" charset="0"/>
      <p:regular r:id="rId58"/>
      <p:italic r:id="rId59"/>
    </p:embeddedFont>
    <p:embeddedFont>
      <p:font typeface="Cambria Math" panose="02040503050406030204" pitchFamily="18" charset="0"/>
      <p:regular r:id="rId60"/>
    </p:embeddedFont>
    <p:embeddedFont>
      <p:font typeface="Verdana" panose="020B0604030504040204" pitchFamily="34" charset="0"/>
      <p:regular r:id="rId61"/>
      <p:bold r:id="rId62"/>
      <p:italic r:id="rId63"/>
      <p:boldItalic r:id="rId64"/>
    </p:embeddedFont>
    <p:embeddedFont>
      <p:font typeface="宋体" panose="02010600030101010101" pitchFamily="2" charset="-122"/>
      <p:regular r:id="rId65"/>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829DC56-DDEB-4860-888E-8D6E31979BE5}">
          <p14:sldIdLst>
            <p14:sldId id="402"/>
            <p14:sldId id="1262"/>
          </p14:sldIdLst>
        </p14:section>
        <p14:section name="Precision Medicine" id="{D33AC263-14FC-48DF-95BC-F019CB3F6521}">
          <p14:sldIdLst>
            <p14:sldId id="1268"/>
            <p14:sldId id="1269"/>
            <p14:sldId id="1319"/>
            <p14:sldId id="1272"/>
            <p14:sldId id="1320"/>
            <p14:sldId id="1307"/>
            <p14:sldId id="1306"/>
            <p14:sldId id="1318"/>
            <p14:sldId id="1396"/>
            <p14:sldId id="1398"/>
            <p14:sldId id="1397"/>
            <p14:sldId id="1400"/>
            <p14:sldId id="1308"/>
            <p14:sldId id="1304"/>
            <p14:sldId id="1346"/>
            <p14:sldId id="1317"/>
            <p14:sldId id="1321"/>
          </p14:sldIdLst>
        </p14:section>
        <p14:section name="Deep Learning" id="{00ED4CD1-FF11-454C-8D4E-358D831C5877}">
          <p14:sldIdLst>
            <p14:sldId id="1290"/>
            <p14:sldId id="1325"/>
            <p14:sldId id="1323"/>
            <p14:sldId id="1326"/>
            <p14:sldId id="1327"/>
            <p14:sldId id="1330"/>
          </p14:sldIdLst>
        </p14:section>
        <p14:section name="Project Hanover" id="{C3D7B49D-4818-46ED-9AE5-E44A1B3129B7}">
          <p14:sldIdLst>
            <p14:sldId id="1348"/>
            <p14:sldId id="1358"/>
            <p14:sldId id="1359"/>
            <p14:sldId id="1349"/>
            <p14:sldId id="1360"/>
            <p14:sldId id="1339"/>
            <p14:sldId id="1361"/>
            <p14:sldId id="1362"/>
            <p14:sldId id="1363"/>
            <p14:sldId id="1366"/>
            <p14:sldId id="1364"/>
            <p14:sldId id="1368"/>
            <p14:sldId id="1369"/>
            <p14:sldId id="1370"/>
            <p14:sldId id="1371"/>
            <p14:sldId id="1373"/>
            <p14:sldId id="1367"/>
            <p14:sldId id="1332"/>
            <p14:sldId id="1377"/>
            <p14:sldId id="1399"/>
            <p14:sldId id="1383"/>
            <p14:sldId id="1384"/>
            <p14:sldId id="1385"/>
            <p14:sldId id="1338"/>
            <p14:sldId id="1378"/>
            <p14:sldId id="1381"/>
            <p14:sldId id="1388"/>
            <p14:sldId id="1266"/>
            <p14:sldId id="1374"/>
          </p14:sldIdLst>
        </p14:section>
      </p14:sectionLst>
    </p:ex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FF"/>
    <a:srgbClr val="CC3300"/>
    <a:srgbClr val="003300"/>
    <a:srgbClr val="00FFFF"/>
    <a:srgbClr val="CCFFFF"/>
    <a:srgbClr val="AAFC24"/>
    <a:srgbClr val="9999FF"/>
    <a:srgbClr val="00CC66"/>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2471" autoAdjust="0"/>
  </p:normalViewPr>
  <p:slideViewPr>
    <p:cSldViewPr>
      <p:cViewPr varScale="1">
        <p:scale>
          <a:sx n="87" d="100"/>
          <a:sy n="87" d="100"/>
        </p:scale>
        <p:origin x="678" y="90"/>
      </p:cViewPr>
      <p:guideLst>
        <p:guide orient="horz" pos="2160"/>
        <p:guide pos="3831"/>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91954"/>
    </p:cViewPr>
  </p:sorterViewPr>
  <p:notesViewPr>
    <p:cSldViewPr>
      <p:cViewPr varScale="1">
        <p:scale>
          <a:sx n="78" d="100"/>
          <a:sy n="78" d="100"/>
        </p:scale>
        <p:origin x="315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heme" Target="theme/theme1.xml"/><Relationship Id="rId12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fung Poon" userId="a9e5f58678258542" providerId="LiveId" clId="{7BB77F97-0FA2-4FAB-A312-3A0002A3B9CD}"/>
    <pc:docChg chg="undo custSel addSld delSld modSld sldOrd modSection">
      <pc:chgData name="Hoifung Poon" userId="a9e5f58678258542" providerId="LiveId" clId="{7BB77F97-0FA2-4FAB-A312-3A0002A3B9CD}" dt="2017-07-22T00:41:48.835" v="4289" actId="6549"/>
      <pc:docMkLst>
        <pc:docMk/>
      </pc:docMkLst>
      <pc:sldChg chg="modNotesTx">
        <pc:chgData name="Hoifung Poon" userId="a9e5f58678258542" providerId="LiveId" clId="{7BB77F97-0FA2-4FAB-A312-3A0002A3B9CD}" dt="2017-07-21T22:01:07.984" v="4124" actId="6549"/>
        <pc:sldMkLst>
          <pc:docMk/>
          <pc:sldMk cId="0" sldId="402"/>
        </pc:sldMkLst>
      </pc:sldChg>
      <pc:sldChg chg="modSp">
        <pc:chgData name="Hoifung Poon" userId="a9e5f58678258542" providerId="LiveId" clId="{7BB77F97-0FA2-4FAB-A312-3A0002A3B9CD}" dt="2017-07-20T23:43:39.514" v="2828" actId="6549"/>
        <pc:sldMkLst>
          <pc:docMk/>
          <pc:sldMk cId="3528488028" sldId="578"/>
        </pc:sldMkLst>
        <pc:spChg chg="mod">
          <ac:chgData name="Hoifung Poon" userId="a9e5f58678258542" providerId="LiveId" clId="{7BB77F97-0FA2-4FAB-A312-3A0002A3B9CD}" dt="2017-07-20T23:43:39.514" v="2828" actId="6549"/>
          <ac:spMkLst>
            <pc:docMk/>
            <pc:sldMk cId="3528488028" sldId="578"/>
            <ac:spMk id="3" creationId="{00000000-0000-0000-0000-000000000000}"/>
          </ac:spMkLst>
        </pc:spChg>
      </pc:sldChg>
      <pc:sldChg chg="modSp">
        <pc:chgData name="Hoifung Poon" userId="a9e5f58678258542" providerId="LiveId" clId="{7BB77F97-0FA2-4FAB-A312-3A0002A3B9CD}" dt="2017-07-21T00:32:34.284" v="4123" actId="20577"/>
        <pc:sldMkLst>
          <pc:docMk/>
          <pc:sldMk cId="3087487635" sldId="613"/>
        </pc:sldMkLst>
        <pc:spChg chg="mod">
          <ac:chgData name="Hoifung Poon" userId="a9e5f58678258542" providerId="LiveId" clId="{7BB77F97-0FA2-4FAB-A312-3A0002A3B9CD}" dt="2017-07-21T00:32:34.284" v="4123" actId="20577"/>
          <ac:spMkLst>
            <pc:docMk/>
            <pc:sldMk cId="3087487635" sldId="613"/>
            <ac:spMk id="2" creationId="{00000000-0000-0000-0000-000000000000}"/>
          </ac:spMkLst>
        </pc:spChg>
        <pc:spChg chg="mod">
          <ac:chgData name="Hoifung Poon" userId="a9e5f58678258542" providerId="LiveId" clId="{7BB77F97-0FA2-4FAB-A312-3A0002A3B9CD}" dt="2017-07-21T00:28:47.333" v="3890" actId="20577"/>
          <ac:spMkLst>
            <pc:docMk/>
            <pc:sldMk cId="3087487635" sldId="613"/>
            <ac:spMk id="3" creationId="{00000000-0000-0000-0000-000000000000}"/>
          </ac:spMkLst>
        </pc:spChg>
      </pc:sldChg>
      <pc:sldChg chg="del">
        <pc:chgData name="Hoifung Poon" userId="a9e5f58678258542" providerId="LiveId" clId="{7BB77F97-0FA2-4FAB-A312-3A0002A3B9CD}" dt="2017-07-19T19:03:39.949" v="548" actId="2696"/>
        <pc:sldMkLst>
          <pc:docMk/>
          <pc:sldMk cId="3863500386" sldId="674"/>
        </pc:sldMkLst>
      </pc:sldChg>
      <pc:sldChg chg="modSp">
        <pc:chgData name="Hoifung Poon" userId="a9e5f58678258542" providerId="LiveId" clId="{7BB77F97-0FA2-4FAB-A312-3A0002A3B9CD}" dt="2017-07-21T00:18:15.399" v="3689" actId="20577"/>
        <pc:sldMkLst>
          <pc:docMk/>
          <pc:sldMk cId="1784934640" sldId="675"/>
        </pc:sldMkLst>
        <pc:spChg chg="mod">
          <ac:chgData name="Hoifung Poon" userId="a9e5f58678258542" providerId="LiveId" clId="{7BB77F97-0FA2-4FAB-A312-3A0002A3B9CD}" dt="2017-07-21T00:18:15.399" v="3689" actId="20577"/>
          <ac:spMkLst>
            <pc:docMk/>
            <pc:sldMk cId="1784934640" sldId="675"/>
            <ac:spMk id="2" creationId="{00000000-0000-0000-0000-000000000000}"/>
          </ac:spMkLst>
        </pc:spChg>
        <pc:spChg chg="mod">
          <ac:chgData name="Hoifung Poon" userId="a9e5f58678258542" providerId="LiveId" clId="{7BB77F97-0FA2-4FAB-A312-3A0002A3B9CD}" dt="2017-07-19T19:05:04.854" v="560" actId="20577"/>
          <ac:spMkLst>
            <pc:docMk/>
            <pc:sldMk cId="1784934640" sldId="675"/>
            <ac:spMk id="3" creationId="{00000000-0000-0000-0000-000000000000}"/>
          </ac:spMkLst>
        </pc:spChg>
        <pc:spChg chg="mod">
          <ac:chgData name="Hoifung Poon" userId="a9e5f58678258542" providerId="LiveId" clId="{7BB77F97-0FA2-4FAB-A312-3A0002A3B9CD}" dt="2017-07-19T19:06:31.004" v="576" actId="14100"/>
          <ac:spMkLst>
            <pc:docMk/>
            <pc:sldMk cId="1784934640" sldId="675"/>
            <ac:spMk id="6" creationId="{00000000-0000-0000-0000-000000000000}"/>
          </ac:spMkLst>
        </pc:spChg>
      </pc:sldChg>
      <pc:sldChg chg="delSp modSp">
        <pc:chgData name="Hoifung Poon" userId="a9e5f58678258542" providerId="LiveId" clId="{7BB77F97-0FA2-4FAB-A312-3A0002A3B9CD}" dt="2017-07-19T19:07:36.141" v="589" actId="20577"/>
        <pc:sldMkLst>
          <pc:docMk/>
          <pc:sldMk cId="425628029" sldId="676"/>
        </pc:sldMkLst>
        <pc:spChg chg="del">
          <ac:chgData name="Hoifung Poon" userId="a9e5f58678258542" providerId="LiveId" clId="{7BB77F97-0FA2-4FAB-A312-3A0002A3B9CD}" dt="2017-07-19T19:06:46.558" v="577" actId="478"/>
          <ac:spMkLst>
            <pc:docMk/>
            <pc:sldMk cId="425628029" sldId="676"/>
            <ac:spMk id="2" creationId="{00000000-0000-0000-0000-000000000000}"/>
          </ac:spMkLst>
        </pc:spChg>
        <pc:spChg chg="mod">
          <ac:chgData name="Hoifung Poon" userId="a9e5f58678258542" providerId="LiveId" clId="{7BB77F97-0FA2-4FAB-A312-3A0002A3B9CD}" dt="2017-07-19T19:07:01.389" v="581" actId="122"/>
          <ac:spMkLst>
            <pc:docMk/>
            <pc:sldMk cId="425628029" sldId="676"/>
            <ac:spMk id="16" creationId="{00000000-0000-0000-0000-000000000000}"/>
          </ac:spMkLst>
        </pc:spChg>
        <pc:spChg chg="mod">
          <ac:chgData name="Hoifung Poon" userId="a9e5f58678258542" providerId="LiveId" clId="{7BB77F97-0FA2-4FAB-A312-3A0002A3B9CD}" dt="2017-07-19T19:07:36.141" v="589" actId="20577"/>
          <ac:spMkLst>
            <pc:docMk/>
            <pc:sldMk cId="425628029" sldId="676"/>
            <ac:spMk id="19" creationId="{00000000-0000-0000-0000-000000000000}"/>
          </ac:spMkLst>
        </pc:spChg>
      </pc:sldChg>
      <pc:sldChg chg="modSp">
        <pc:chgData name="Hoifung Poon" userId="a9e5f58678258542" providerId="LiveId" clId="{7BB77F97-0FA2-4FAB-A312-3A0002A3B9CD}" dt="2017-07-19T19:14:20.386" v="723" actId="14100"/>
        <pc:sldMkLst>
          <pc:docMk/>
          <pc:sldMk cId="2696978774" sldId="677"/>
        </pc:sldMkLst>
        <pc:spChg chg="mod">
          <ac:chgData name="Hoifung Poon" userId="a9e5f58678258542" providerId="LiveId" clId="{7BB77F97-0FA2-4FAB-A312-3A0002A3B9CD}" dt="2017-07-19T19:14:20.386" v="723" actId="14100"/>
          <ac:spMkLst>
            <pc:docMk/>
            <pc:sldMk cId="2696978774" sldId="677"/>
            <ac:spMk id="2" creationId="{00000000-0000-0000-0000-000000000000}"/>
          </ac:spMkLst>
        </pc:spChg>
      </pc:sldChg>
      <pc:sldChg chg="modSp">
        <pc:chgData name="Hoifung Poon" userId="a9e5f58678258542" providerId="LiveId" clId="{7BB77F97-0FA2-4FAB-A312-3A0002A3B9CD}" dt="2017-07-19T19:14:25.467" v="724" actId="14100"/>
        <pc:sldMkLst>
          <pc:docMk/>
          <pc:sldMk cId="3792758268" sldId="678"/>
        </pc:sldMkLst>
        <pc:spChg chg="mod">
          <ac:chgData name="Hoifung Poon" userId="a9e5f58678258542" providerId="LiveId" clId="{7BB77F97-0FA2-4FAB-A312-3A0002A3B9CD}" dt="2017-07-19T19:14:25.467" v="724" actId="14100"/>
          <ac:spMkLst>
            <pc:docMk/>
            <pc:sldMk cId="3792758268" sldId="678"/>
            <ac:spMk id="2" creationId="{00000000-0000-0000-0000-000000000000}"/>
          </ac:spMkLst>
        </pc:spChg>
      </pc:sldChg>
      <pc:sldChg chg="modSp">
        <pc:chgData name="Hoifung Poon" userId="a9e5f58678258542" providerId="LiveId" clId="{7BB77F97-0FA2-4FAB-A312-3A0002A3B9CD}" dt="2017-07-19T19:14:11.930" v="722" actId="14100"/>
        <pc:sldMkLst>
          <pc:docMk/>
          <pc:sldMk cId="2950059475" sldId="679"/>
        </pc:sldMkLst>
        <pc:spChg chg="mod">
          <ac:chgData name="Hoifung Poon" userId="a9e5f58678258542" providerId="LiveId" clId="{7BB77F97-0FA2-4FAB-A312-3A0002A3B9CD}" dt="2017-07-19T19:14:11.930" v="722" actId="14100"/>
          <ac:spMkLst>
            <pc:docMk/>
            <pc:sldMk cId="2950059475" sldId="679"/>
            <ac:spMk id="2" creationId="{00000000-0000-0000-0000-000000000000}"/>
          </ac:spMkLst>
        </pc:spChg>
        <pc:spChg chg="mod">
          <ac:chgData name="Hoifung Poon" userId="a9e5f58678258542" providerId="LiveId" clId="{7BB77F97-0FA2-4FAB-A312-3A0002A3B9CD}" dt="2017-07-19T19:09:30.260" v="615" actId="14100"/>
          <ac:spMkLst>
            <pc:docMk/>
            <pc:sldMk cId="2950059475" sldId="679"/>
            <ac:spMk id="9" creationId="{00000000-0000-0000-0000-000000000000}"/>
          </ac:spMkLst>
        </pc:spChg>
        <pc:spChg chg="mod">
          <ac:chgData name="Hoifung Poon" userId="a9e5f58678258542" providerId="LiveId" clId="{7BB77F97-0FA2-4FAB-A312-3A0002A3B9CD}" dt="2017-07-19T19:09:08.749" v="606" actId="404"/>
          <ac:spMkLst>
            <pc:docMk/>
            <pc:sldMk cId="2950059475" sldId="679"/>
            <ac:spMk id="11" creationId="{00000000-0000-0000-0000-000000000000}"/>
          </ac:spMkLst>
        </pc:spChg>
        <pc:cxnChg chg="mod">
          <ac:chgData name="Hoifung Poon" userId="a9e5f58678258542" providerId="LiveId" clId="{7BB77F97-0FA2-4FAB-A312-3A0002A3B9CD}" dt="2017-07-19T19:09:30.260" v="615" actId="14100"/>
          <ac:cxnSpMkLst>
            <pc:docMk/>
            <pc:sldMk cId="2950059475" sldId="679"/>
            <ac:cxnSpMk id="7" creationId="{00000000-0000-0000-0000-000000000000}"/>
          </ac:cxnSpMkLst>
        </pc:cxnChg>
      </pc:sldChg>
      <pc:sldChg chg="modSp">
        <pc:chgData name="Hoifung Poon" userId="a9e5f58678258542" providerId="LiveId" clId="{7BB77F97-0FA2-4FAB-A312-3A0002A3B9CD}" dt="2017-07-19T19:10:40.991" v="618" actId="14100"/>
        <pc:sldMkLst>
          <pc:docMk/>
          <pc:sldMk cId="4027127076" sldId="680"/>
        </pc:sldMkLst>
        <pc:spChg chg="mod">
          <ac:chgData name="Hoifung Poon" userId="a9e5f58678258542" providerId="LiveId" clId="{7BB77F97-0FA2-4FAB-A312-3A0002A3B9CD}" dt="2017-07-19T19:10:40.991" v="618" actId="14100"/>
          <ac:spMkLst>
            <pc:docMk/>
            <pc:sldMk cId="4027127076" sldId="680"/>
            <ac:spMk id="2" creationId="{00000000-0000-0000-0000-000000000000}"/>
          </ac:spMkLst>
        </pc:spChg>
      </pc:sldChg>
      <pc:sldChg chg="modSp">
        <pc:chgData name="Hoifung Poon" userId="a9e5f58678258542" providerId="LiveId" clId="{7BB77F97-0FA2-4FAB-A312-3A0002A3B9CD}" dt="2017-07-19T19:13:55.018" v="721" actId="14100"/>
        <pc:sldMkLst>
          <pc:docMk/>
          <pc:sldMk cId="2267850155" sldId="683"/>
        </pc:sldMkLst>
        <pc:spChg chg="mod">
          <ac:chgData name="Hoifung Poon" userId="a9e5f58678258542" providerId="LiveId" clId="{7BB77F97-0FA2-4FAB-A312-3A0002A3B9CD}" dt="2017-07-19T19:13:55.018" v="721" actId="14100"/>
          <ac:spMkLst>
            <pc:docMk/>
            <pc:sldMk cId="2267850155" sldId="683"/>
            <ac:spMk id="2" creationId="{00000000-0000-0000-0000-000000000000}"/>
          </ac:spMkLst>
        </pc:spChg>
        <pc:picChg chg="mod">
          <ac:chgData name="Hoifung Poon" userId="a9e5f58678258542" providerId="LiveId" clId="{7BB77F97-0FA2-4FAB-A312-3A0002A3B9CD}" dt="2017-07-19T19:13:51.212" v="720" actId="1037"/>
          <ac:picMkLst>
            <pc:docMk/>
            <pc:sldMk cId="2267850155" sldId="683"/>
            <ac:picMk id="5" creationId="{00000000-0000-0000-0000-000000000000}"/>
          </ac:picMkLst>
        </pc:picChg>
      </pc:sldChg>
      <pc:sldChg chg="delSp modSp">
        <pc:chgData name="Hoifung Poon" userId="a9e5f58678258542" providerId="LiveId" clId="{7BB77F97-0FA2-4FAB-A312-3A0002A3B9CD}" dt="2017-07-19T19:13:41.914" v="707" actId="14100"/>
        <pc:sldMkLst>
          <pc:docMk/>
          <pc:sldMk cId="3498054888" sldId="684"/>
        </pc:sldMkLst>
        <pc:spChg chg="mod">
          <ac:chgData name="Hoifung Poon" userId="a9e5f58678258542" providerId="LiveId" clId="{7BB77F97-0FA2-4FAB-A312-3A0002A3B9CD}" dt="2017-07-19T19:13:41.914" v="707" actId="14100"/>
          <ac:spMkLst>
            <pc:docMk/>
            <pc:sldMk cId="3498054888" sldId="684"/>
            <ac:spMk id="2" creationId="{00000000-0000-0000-0000-000000000000}"/>
          </ac:spMkLst>
        </pc:spChg>
        <pc:spChg chg="del">
          <ac:chgData name="Hoifung Poon" userId="a9e5f58678258542" providerId="LiveId" clId="{7BB77F97-0FA2-4FAB-A312-3A0002A3B9CD}" dt="2017-07-19T19:13:28.621" v="693" actId="478"/>
          <ac:spMkLst>
            <pc:docMk/>
            <pc:sldMk cId="3498054888" sldId="684"/>
            <ac:spMk id="3" creationId="{00000000-0000-0000-0000-000000000000}"/>
          </ac:spMkLst>
        </pc:spChg>
        <pc:picChg chg="mod">
          <ac:chgData name="Hoifung Poon" userId="a9e5f58678258542" providerId="LiveId" clId="{7BB77F97-0FA2-4FAB-A312-3A0002A3B9CD}" dt="2017-07-19T19:13:34.428" v="706" actId="1037"/>
          <ac:picMkLst>
            <pc:docMk/>
            <pc:sldMk cId="3498054888" sldId="684"/>
            <ac:picMk id="5" creationId="{00000000-0000-0000-0000-000000000000}"/>
          </ac:picMkLst>
        </pc:picChg>
      </pc:sldChg>
      <pc:sldChg chg="modSp">
        <pc:chgData name="Hoifung Poon" userId="a9e5f58678258542" providerId="LiveId" clId="{7BB77F97-0FA2-4FAB-A312-3A0002A3B9CD}" dt="2017-07-19T19:13:24.498" v="692" actId="14100"/>
        <pc:sldMkLst>
          <pc:docMk/>
          <pc:sldMk cId="2721012743" sldId="685"/>
        </pc:sldMkLst>
        <pc:spChg chg="mod">
          <ac:chgData name="Hoifung Poon" userId="a9e5f58678258542" providerId="LiveId" clId="{7BB77F97-0FA2-4FAB-A312-3A0002A3B9CD}" dt="2017-07-19T19:13:24.498" v="692" actId="14100"/>
          <ac:spMkLst>
            <pc:docMk/>
            <pc:sldMk cId="2721012743" sldId="685"/>
            <ac:spMk id="5" creationId="{00000000-0000-0000-0000-000000000000}"/>
          </ac:spMkLst>
        </pc:spChg>
        <pc:picChg chg="mod">
          <ac:chgData name="Hoifung Poon" userId="a9e5f58678258542" providerId="LiveId" clId="{7BB77F97-0FA2-4FAB-A312-3A0002A3B9CD}" dt="2017-07-19T19:13:19.284" v="691" actId="1037"/>
          <ac:picMkLst>
            <pc:docMk/>
            <pc:sldMk cId="2721012743" sldId="685"/>
            <ac:picMk id="7" creationId="{00000000-0000-0000-0000-000000000000}"/>
          </ac:picMkLst>
        </pc:picChg>
      </pc:sldChg>
      <pc:sldChg chg="delSp modSp">
        <pc:chgData name="Hoifung Poon" userId="a9e5f58678258542" providerId="LiveId" clId="{7BB77F97-0FA2-4FAB-A312-3A0002A3B9CD}" dt="2017-07-21T00:24:24.932" v="3703" actId="20577"/>
        <pc:sldMkLst>
          <pc:docMk/>
          <pc:sldMk cId="572845550" sldId="686"/>
        </pc:sldMkLst>
        <pc:spChg chg="del">
          <ac:chgData name="Hoifung Poon" userId="a9e5f58678258542" providerId="LiveId" clId="{7BB77F97-0FA2-4FAB-A312-3A0002A3B9CD}" dt="2017-07-19T19:11:46.581" v="632" actId="478"/>
          <ac:spMkLst>
            <pc:docMk/>
            <pc:sldMk cId="572845550" sldId="686"/>
            <ac:spMk id="5" creationId="{00000000-0000-0000-0000-000000000000}"/>
          </ac:spMkLst>
        </pc:spChg>
        <pc:spChg chg="mod ord">
          <ac:chgData name="Hoifung Poon" userId="a9e5f58678258542" providerId="LiveId" clId="{7BB77F97-0FA2-4FAB-A312-3A0002A3B9CD}" dt="2017-07-21T00:24:24.932" v="3703" actId="20577"/>
          <ac:spMkLst>
            <pc:docMk/>
            <pc:sldMk cId="572845550" sldId="686"/>
            <ac:spMk id="6" creationId="{00000000-0000-0000-0000-000000000000}"/>
          </ac:spMkLst>
        </pc:spChg>
        <pc:picChg chg="mod">
          <ac:chgData name="Hoifung Poon" userId="a9e5f58678258542" providerId="LiveId" clId="{7BB77F97-0FA2-4FAB-A312-3A0002A3B9CD}" dt="2017-07-19T19:12:50.292" v="675" actId="1037"/>
          <ac:picMkLst>
            <pc:docMk/>
            <pc:sldMk cId="572845550" sldId="686"/>
            <ac:picMk id="7" creationId="{00000000-0000-0000-0000-000000000000}"/>
          </ac:picMkLst>
        </pc:picChg>
      </pc:sldChg>
      <pc:sldChg chg="delSp modSp">
        <pc:chgData name="Hoifung Poon" userId="a9e5f58678258542" providerId="LiveId" clId="{7BB77F97-0FA2-4FAB-A312-3A0002A3B9CD}" dt="2017-07-19T19:12:29.805" v="662" actId="1036"/>
        <pc:sldMkLst>
          <pc:docMk/>
          <pc:sldMk cId="3453569554" sldId="687"/>
        </pc:sldMkLst>
        <pc:spChg chg="mod">
          <ac:chgData name="Hoifung Poon" userId="a9e5f58678258542" providerId="LiveId" clId="{7BB77F97-0FA2-4FAB-A312-3A0002A3B9CD}" dt="2017-07-19T19:12:26.618" v="661" actId="14100"/>
          <ac:spMkLst>
            <pc:docMk/>
            <pc:sldMk cId="3453569554" sldId="687"/>
            <ac:spMk id="2" creationId="{00000000-0000-0000-0000-000000000000}"/>
          </ac:spMkLst>
        </pc:spChg>
        <pc:spChg chg="del">
          <ac:chgData name="Hoifung Poon" userId="a9e5f58678258542" providerId="LiveId" clId="{7BB77F97-0FA2-4FAB-A312-3A0002A3B9CD}" dt="2017-07-19T19:12:04.661" v="633" actId="478"/>
          <ac:spMkLst>
            <pc:docMk/>
            <pc:sldMk cId="3453569554" sldId="687"/>
            <ac:spMk id="3" creationId="{00000000-0000-0000-0000-000000000000}"/>
          </ac:spMkLst>
        </pc:spChg>
        <pc:picChg chg="mod">
          <ac:chgData name="Hoifung Poon" userId="a9e5f58678258542" providerId="LiveId" clId="{7BB77F97-0FA2-4FAB-A312-3A0002A3B9CD}" dt="2017-07-19T19:12:29.805" v="662" actId="1036"/>
          <ac:picMkLst>
            <pc:docMk/>
            <pc:sldMk cId="3453569554" sldId="687"/>
            <ac:picMk id="6" creationId="{00000000-0000-0000-0000-000000000000}"/>
          </ac:picMkLst>
        </pc:picChg>
      </pc:sldChg>
      <pc:sldChg chg="modSp">
        <pc:chgData name="Hoifung Poon" userId="a9e5f58678258542" providerId="LiveId" clId="{7BB77F97-0FA2-4FAB-A312-3A0002A3B9CD}" dt="2017-07-20T21:44:19.266" v="2662" actId="6549"/>
        <pc:sldMkLst>
          <pc:docMk/>
          <pc:sldMk cId="1496547951" sldId="779"/>
        </pc:sldMkLst>
        <pc:spChg chg="mod">
          <ac:chgData name="Hoifung Poon" userId="a9e5f58678258542" providerId="LiveId" clId="{7BB77F97-0FA2-4FAB-A312-3A0002A3B9CD}" dt="2017-07-20T21:44:19.266" v="2662" actId="6549"/>
          <ac:spMkLst>
            <pc:docMk/>
            <pc:sldMk cId="1496547951" sldId="779"/>
            <ac:spMk id="2" creationId="{00000000-0000-0000-0000-000000000000}"/>
          </ac:spMkLst>
        </pc:spChg>
      </pc:sldChg>
      <pc:sldChg chg="modSp">
        <pc:chgData name="Hoifung Poon" userId="a9e5f58678258542" providerId="LiveId" clId="{7BB77F97-0FA2-4FAB-A312-3A0002A3B9CD}" dt="2017-07-19T19:02:43.373" v="542" actId="20577"/>
        <pc:sldMkLst>
          <pc:docMk/>
          <pc:sldMk cId="1310385737" sldId="781"/>
        </pc:sldMkLst>
        <pc:spChg chg="mod">
          <ac:chgData name="Hoifung Poon" userId="a9e5f58678258542" providerId="LiveId" clId="{7BB77F97-0FA2-4FAB-A312-3A0002A3B9CD}" dt="2017-07-19T19:02:43.373" v="542" actId="20577"/>
          <ac:spMkLst>
            <pc:docMk/>
            <pc:sldMk cId="1310385737" sldId="781"/>
            <ac:spMk id="3" creationId="{00000000-0000-0000-0000-000000000000}"/>
          </ac:spMkLst>
        </pc:spChg>
      </pc:sldChg>
      <pc:sldChg chg="modSp">
        <pc:chgData name="Hoifung Poon" userId="a9e5f58678258542" providerId="LiveId" clId="{7BB77F97-0FA2-4FAB-A312-3A0002A3B9CD}" dt="2017-07-20T23:43:53.511" v="2849" actId="20577"/>
        <pc:sldMkLst>
          <pc:docMk/>
          <pc:sldMk cId="3809620630" sldId="788"/>
        </pc:sldMkLst>
        <pc:spChg chg="mod">
          <ac:chgData name="Hoifung Poon" userId="a9e5f58678258542" providerId="LiveId" clId="{7BB77F97-0FA2-4FAB-A312-3A0002A3B9CD}" dt="2017-07-20T23:43:53.511" v="2849" actId="20577"/>
          <ac:spMkLst>
            <pc:docMk/>
            <pc:sldMk cId="3809620630" sldId="788"/>
            <ac:spMk id="2" creationId="{00000000-0000-0000-0000-000000000000}"/>
          </ac:spMkLst>
        </pc:spChg>
        <pc:spChg chg="mod">
          <ac:chgData name="Hoifung Poon" userId="a9e5f58678258542" providerId="LiveId" clId="{7BB77F97-0FA2-4FAB-A312-3A0002A3B9CD}" dt="2017-07-20T18:51:14.304" v="1751" actId="20577"/>
          <ac:spMkLst>
            <pc:docMk/>
            <pc:sldMk cId="3809620630" sldId="788"/>
            <ac:spMk id="3" creationId="{00000000-0000-0000-0000-000000000000}"/>
          </ac:spMkLst>
        </pc:spChg>
      </pc:sldChg>
      <pc:sldChg chg="addSp delSp modSp">
        <pc:chgData name="Hoifung Poon" userId="a9e5f58678258542" providerId="LiveId" clId="{7BB77F97-0FA2-4FAB-A312-3A0002A3B9CD}" dt="2017-07-20T21:15:08.426" v="1786" actId="692"/>
        <pc:sldMkLst>
          <pc:docMk/>
          <pc:sldMk cId="3923270922" sldId="789"/>
        </pc:sldMkLst>
        <pc:spChg chg="mod">
          <ac:chgData name="Hoifung Poon" userId="a9e5f58678258542" providerId="LiveId" clId="{7BB77F97-0FA2-4FAB-A312-3A0002A3B9CD}" dt="2017-07-20T18:41:29.741" v="1418" actId="20577"/>
          <ac:spMkLst>
            <pc:docMk/>
            <pc:sldMk cId="3923270922" sldId="789"/>
            <ac:spMk id="2" creationId="{00000000-0000-0000-0000-000000000000}"/>
          </ac:spMkLst>
        </pc:spChg>
        <pc:spChg chg="mod">
          <ac:chgData name="Hoifung Poon" userId="a9e5f58678258542" providerId="LiveId" clId="{7BB77F97-0FA2-4FAB-A312-3A0002A3B9CD}" dt="2017-07-20T21:12:10.662" v="1772" actId="20577"/>
          <ac:spMkLst>
            <pc:docMk/>
            <pc:sldMk cId="3923270922" sldId="789"/>
            <ac:spMk id="3" creationId="{00000000-0000-0000-0000-000000000000}"/>
          </ac:spMkLst>
        </pc:spChg>
        <pc:picChg chg="add del mod">
          <ac:chgData name="Hoifung Poon" userId="a9e5f58678258542" providerId="LiveId" clId="{7BB77F97-0FA2-4FAB-A312-3A0002A3B9CD}" dt="2017-07-20T21:14:21.414" v="1779" actId="478"/>
          <ac:picMkLst>
            <pc:docMk/>
            <pc:sldMk cId="3923270922" sldId="789"/>
            <ac:picMk id="5" creationId="{469A7C4C-DB55-4FF4-B50A-D59D8F840A11}"/>
          </ac:picMkLst>
        </pc:picChg>
        <pc:picChg chg="add mod modCrop">
          <ac:chgData name="Hoifung Poon" userId="a9e5f58678258542" providerId="LiveId" clId="{7BB77F97-0FA2-4FAB-A312-3A0002A3B9CD}" dt="2017-07-20T21:15:08.426" v="1786" actId="692"/>
          <ac:picMkLst>
            <pc:docMk/>
            <pc:sldMk cId="3923270922" sldId="789"/>
            <ac:picMk id="6" creationId="{F0EA2239-1A97-40C1-A9C7-25E2813E0935}"/>
          </ac:picMkLst>
        </pc:picChg>
      </pc:sldChg>
      <pc:sldChg chg="modSp del">
        <pc:chgData name="Hoifung Poon" userId="a9e5f58678258542" providerId="LiveId" clId="{7BB77F97-0FA2-4FAB-A312-3A0002A3B9CD}" dt="2017-07-21T00:17:03.106" v="3640" actId="2696"/>
        <pc:sldMkLst>
          <pc:docMk/>
          <pc:sldMk cId="2245612742" sldId="790"/>
        </pc:sldMkLst>
        <pc:spChg chg="mod">
          <ac:chgData name="Hoifung Poon" userId="a9e5f58678258542" providerId="LiveId" clId="{7BB77F97-0FA2-4FAB-A312-3A0002A3B9CD}" dt="2017-07-20T18:45:59.143" v="1662" actId="20577"/>
          <ac:spMkLst>
            <pc:docMk/>
            <pc:sldMk cId="2245612742" sldId="790"/>
            <ac:spMk id="2" creationId="{00000000-0000-0000-0000-000000000000}"/>
          </ac:spMkLst>
        </pc:spChg>
      </pc:sldChg>
      <pc:sldChg chg="del">
        <pc:chgData name="Hoifung Poon" userId="a9e5f58678258542" providerId="LiveId" clId="{7BB77F97-0FA2-4FAB-A312-3A0002A3B9CD}" dt="2017-07-19T19:08:15.383" v="596" actId="2696"/>
        <pc:sldMkLst>
          <pc:docMk/>
          <pc:sldMk cId="126126687" sldId="791"/>
        </pc:sldMkLst>
      </pc:sldChg>
      <pc:sldChg chg="modSp">
        <pc:chgData name="Hoifung Poon" userId="a9e5f58678258542" providerId="LiveId" clId="{7BB77F97-0FA2-4FAB-A312-3A0002A3B9CD}" dt="2017-07-20T18:39:31.743" v="1354" actId="20577"/>
        <pc:sldMkLst>
          <pc:docMk/>
          <pc:sldMk cId="2970308986" sldId="792"/>
        </pc:sldMkLst>
        <pc:spChg chg="mod">
          <ac:chgData name="Hoifung Poon" userId="a9e5f58678258542" providerId="LiveId" clId="{7BB77F97-0FA2-4FAB-A312-3A0002A3B9CD}" dt="2017-07-20T18:39:31.743" v="1354" actId="20577"/>
          <ac:spMkLst>
            <pc:docMk/>
            <pc:sldMk cId="2970308986" sldId="792"/>
            <ac:spMk id="3" creationId="{00000000-0000-0000-0000-000000000000}"/>
          </ac:spMkLst>
        </pc:spChg>
      </pc:sldChg>
      <pc:sldChg chg="addSp delSp modSp ord">
        <pc:chgData name="Hoifung Poon" userId="a9e5f58678258542" providerId="LiveId" clId="{7BB77F97-0FA2-4FAB-A312-3A0002A3B9CD}" dt="2017-07-21T00:18:01.557" v="3674" actId="14100"/>
        <pc:sldMkLst>
          <pc:docMk/>
          <pc:sldMk cId="4204222076" sldId="793"/>
        </pc:sldMkLst>
        <pc:spChg chg="del">
          <ac:chgData name="Hoifung Poon" userId="a9e5f58678258542" providerId="LiveId" clId="{7BB77F97-0FA2-4FAB-A312-3A0002A3B9CD}" dt="2017-07-21T00:17:35.591" v="3669" actId="478"/>
          <ac:spMkLst>
            <pc:docMk/>
            <pc:sldMk cId="4204222076" sldId="793"/>
            <ac:spMk id="30" creationId="{00000000-0000-0000-0000-000000000000}"/>
          </ac:spMkLst>
        </pc:spChg>
        <pc:spChg chg="add del">
          <ac:chgData name="Hoifung Poon" userId="a9e5f58678258542" providerId="LiveId" clId="{7BB77F97-0FA2-4FAB-A312-3A0002A3B9CD}" dt="2017-07-21T00:17:45.955" v="3671" actId="14100"/>
          <ac:spMkLst>
            <pc:docMk/>
            <pc:sldMk cId="4204222076" sldId="793"/>
            <ac:spMk id="35" creationId="{B0650320-761C-46F3-9ABA-50FB002BF7C2}"/>
          </ac:spMkLst>
        </pc:spChg>
        <pc:spChg chg="add mod">
          <ac:chgData name="Hoifung Poon" userId="a9e5f58678258542" providerId="LiveId" clId="{7BB77F97-0FA2-4FAB-A312-3A0002A3B9CD}" dt="2017-07-21T00:18:01.557" v="3674" actId="14100"/>
          <ac:spMkLst>
            <pc:docMk/>
            <pc:sldMk cId="4204222076" sldId="793"/>
            <ac:spMk id="36" creationId="{85204BA3-B84F-4106-9F46-8DE10CA20632}"/>
          </ac:spMkLst>
        </pc:spChg>
      </pc:sldChg>
      <pc:sldChg chg="modSp">
        <pc:chgData name="Hoifung Poon" userId="a9e5f58678258542" providerId="LiveId" clId="{7BB77F97-0FA2-4FAB-A312-3A0002A3B9CD}" dt="2017-06-30T18:37:31.842" v="31" actId="20577"/>
        <pc:sldMkLst>
          <pc:docMk/>
          <pc:sldMk cId="1239057130" sldId="795"/>
        </pc:sldMkLst>
        <pc:spChg chg="mod">
          <ac:chgData name="Hoifung Poon" userId="a9e5f58678258542" providerId="LiveId" clId="{7BB77F97-0FA2-4FAB-A312-3A0002A3B9CD}" dt="2017-06-30T18:37:31.842" v="31" actId="20577"/>
          <ac:spMkLst>
            <pc:docMk/>
            <pc:sldMk cId="1239057130" sldId="795"/>
            <ac:spMk id="3" creationId="{00000000-0000-0000-0000-000000000000}"/>
          </ac:spMkLst>
        </pc:spChg>
      </pc:sldChg>
      <pc:sldChg chg="modSp">
        <pc:chgData name="Hoifung Poon" userId="a9e5f58678258542" providerId="LiveId" clId="{7BB77F97-0FA2-4FAB-A312-3A0002A3B9CD}" dt="2017-06-30T18:28:00.158" v="5" actId="692"/>
        <pc:sldMkLst>
          <pc:docMk/>
          <pc:sldMk cId="1897280406" sldId="805"/>
        </pc:sldMkLst>
        <pc:picChg chg="mod">
          <ac:chgData name="Hoifung Poon" userId="a9e5f58678258542" providerId="LiveId" clId="{7BB77F97-0FA2-4FAB-A312-3A0002A3B9CD}" dt="2017-06-30T18:28:00.158" v="5" actId="692"/>
          <ac:picMkLst>
            <pc:docMk/>
            <pc:sldMk cId="1897280406" sldId="805"/>
            <ac:picMk id="10" creationId="{00000000-0000-0000-0000-000000000000}"/>
          </ac:picMkLst>
        </pc:picChg>
      </pc:sldChg>
      <pc:sldChg chg="modSp">
        <pc:chgData name="Hoifung Poon" userId="a9e5f58678258542" providerId="LiveId" clId="{7BB77F97-0FA2-4FAB-A312-3A0002A3B9CD}" dt="2017-07-20T18:28:43.756" v="1205" actId="20577"/>
        <pc:sldMkLst>
          <pc:docMk/>
          <pc:sldMk cId="2818286999" sldId="813"/>
        </pc:sldMkLst>
        <pc:spChg chg="mod">
          <ac:chgData name="Hoifung Poon" userId="a9e5f58678258542" providerId="LiveId" clId="{7BB77F97-0FA2-4FAB-A312-3A0002A3B9CD}" dt="2017-07-20T18:12:46.229" v="772" actId="20577"/>
          <ac:spMkLst>
            <pc:docMk/>
            <pc:sldMk cId="2818286999" sldId="813"/>
            <ac:spMk id="2" creationId="{00000000-0000-0000-0000-000000000000}"/>
          </ac:spMkLst>
        </pc:spChg>
        <pc:spChg chg="mod">
          <ac:chgData name="Hoifung Poon" userId="a9e5f58678258542" providerId="LiveId" clId="{7BB77F97-0FA2-4FAB-A312-3A0002A3B9CD}" dt="2017-07-20T18:28:43.756" v="1205" actId="20577"/>
          <ac:spMkLst>
            <pc:docMk/>
            <pc:sldMk cId="2818286999" sldId="813"/>
            <ac:spMk id="3" creationId="{00000000-0000-0000-0000-000000000000}"/>
          </ac:spMkLst>
        </pc:spChg>
      </pc:sldChg>
      <pc:sldChg chg="del">
        <pc:chgData name="Hoifung Poon" userId="a9e5f58678258542" providerId="LiveId" clId="{7BB77F97-0FA2-4FAB-A312-3A0002A3B9CD}" dt="2017-06-30T18:27:37.929" v="3" actId="2696"/>
        <pc:sldMkLst>
          <pc:docMk/>
          <pc:sldMk cId="2557593636" sldId="827"/>
        </pc:sldMkLst>
      </pc:sldChg>
      <pc:sldChg chg="del">
        <pc:chgData name="Hoifung Poon" userId="a9e5f58678258542" providerId="LiveId" clId="{7BB77F97-0FA2-4FAB-A312-3A0002A3B9CD}" dt="2017-06-30T18:27:37.907" v="2" actId="2696"/>
        <pc:sldMkLst>
          <pc:docMk/>
          <pc:sldMk cId="2922910056" sldId="828"/>
        </pc:sldMkLst>
      </pc:sldChg>
      <pc:sldChg chg="modSp">
        <pc:chgData name="Hoifung Poon" userId="a9e5f58678258542" providerId="LiveId" clId="{7BB77F97-0FA2-4FAB-A312-3A0002A3B9CD}" dt="2017-06-30T18:42:31.884" v="173" actId="1035"/>
        <pc:sldMkLst>
          <pc:docMk/>
          <pc:sldMk cId="2006184510" sldId="848"/>
        </pc:sldMkLst>
        <pc:spChg chg="mod">
          <ac:chgData name="Hoifung Poon" userId="a9e5f58678258542" providerId="LiveId" clId="{7BB77F97-0FA2-4FAB-A312-3A0002A3B9CD}" dt="2017-06-30T18:42:31.884" v="173" actId="1035"/>
          <ac:spMkLst>
            <pc:docMk/>
            <pc:sldMk cId="2006184510" sldId="848"/>
            <ac:spMk id="36" creationId="{8B3361AC-ADC0-4DBA-B7B1-CC2145109D63}"/>
          </ac:spMkLst>
        </pc:spChg>
        <pc:picChg chg="mod">
          <ac:chgData name="Hoifung Poon" userId="a9e5f58678258542" providerId="LiveId" clId="{7BB77F97-0FA2-4FAB-A312-3A0002A3B9CD}" dt="2017-06-30T18:42:31.884" v="173" actId="1035"/>
          <ac:picMkLst>
            <pc:docMk/>
            <pc:sldMk cId="2006184510" sldId="848"/>
            <ac:picMk id="2" creationId="{94CB7611-571F-4197-A27F-047BA35F26E3}"/>
          </ac:picMkLst>
        </pc:picChg>
      </pc:sldChg>
      <pc:sldChg chg="del">
        <pc:chgData name="Hoifung Poon" userId="a9e5f58678258542" providerId="LiveId" clId="{7BB77F97-0FA2-4FAB-A312-3A0002A3B9CD}" dt="2017-06-30T18:28:29.281" v="8" actId="2696"/>
        <pc:sldMkLst>
          <pc:docMk/>
          <pc:sldMk cId="248491067" sldId="857"/>
        </pc:sldMkLst>
      </pc:sldChg>
      <pc:sldChg chg="del">
        <pc:chgData name="Hoifung Poon" userId="a9e5f58678258542" providerId="LiveId" clId="{7BB77F97-0FA2-4FAB-A312-3A0002A3B9CD}" dt="2017-06-30T18:28:29.257" v="7" actId="2696"/>
        <pc:sldMkLst>
          <pc:docMk/>
          <pc:sldMk cId="4209107884" sldId="858"/>
        </pc:sldMkLst>
      </pc:sldChg>
      <pc:sldChg chg="del">
        <pc:chgData name="Hoifung Poon" userId="a9e5f58678258542" providerId="LiveId" clId="{7BB77F97-0FA2-4FAB-A312-3A0002A3B9CD}" dt="2017-06-30T18:28:30.369" v="9" actId="2696"/>
        <pc:sldMkLst>
          <pc:docMk/>
          <pc:sldMk cId="611823886" sldId="859"/>
        </pc:sldMkLst>
      </pc:sldChg>
      <pc:sldChg chg="del">
        <pc:chgData name="Hoifung Poon" userId="a9e5f58678258542" providerId="LiveId" clId="{7BB77F97-0FA2-4FAB-A312-3A0002A3B9CD}" dt="2017-06-30T18:28:31.357" v="10" actId="2696"/>
        <pc:sldMkLst>
          <pc:docMk/>
          <pc:sldMk cId="3712376746" sldId="860"/>
        </pc:sldMkLst>
      </pc:sldChg>
      <pc:sldChg chg="add">
        <pc:chgData name="Hoifung Poon" userId="a9e5f58678258542" providerId="LiveId" clId="{7BB77F97-0FA2-4FAB-A312-3A0002A3B9CD}" dt="2017-06-30T18:27:07.722" v="0" actId="20577"/>
        <pc:sldMkLst>
          <pc:docMk/>
          <pc:sldMk cId="2801298282" sldId="887"/>
        </pc:sldMkLst>
      </pc:sldChg>
      <pc:sldChg chg="add">
        <pc:chgData name="Hoifung Poon" userId="a9e5f58678258542" providerId="LiveId" clId="{7BB77F97-0FA2-4FAB-A312-3A0002A3B9CD}" dt="2017-06-30T18:27:07.722" v="0" actId="20577"/>
        <pc:sldMkLst>
          <pc:docMk/>
          <pc:sldMk cId="3728016409" sldId="888"/>
        </pc:sldMkLst>
      </pc:sldChg>
      <pc:sldChg chg="add">
        <pc:chgData name="Hoifung Poon" userId="a9e5f58678258542" providerId="LiveId" clId="{7BB77F97-0FA2-4FAB-A312-3A0002A3B9CD}" dt="2017-06-30T18:27:07.722" v="0" actId="20577"/>
        <pc:sldMkLst>
          <pc:docMk/>
          <pc:sldMk cId="1915135406" sldId="889"/>
        </pc:sldMkLst>
      </pc:sldChg>
      <pc:sldChg chg="add">
        <pc:chgData name="Hoifung Poon" userId="a9e5f58678258542" providerId="LiveId" clId="{7BB77F97-0FA2-4FAB-A312-3A0002A3B9CD}" dt="2017-06-30T18:27:07.722" v="0" actId="20577"/>
        <pc:sldMkLst>
          <pc:docMk/>
          <pc:sldMk cId="2392926436" sldId="890"/>
        </pc:sldMkLst>
      </pc:sldChg>
      <pc:sldChg chg="add">
        <pc:chgData name="Hoifung Poon" userId="a9e5f58678258542" providerId="LiveId" clId="{7BB77F97-0FA2-4FAB-A312-3A0002A3B9CD}" dt="2017-06-30T18:27:07.722" v="0" actId="20577"/>
        <pc:sldMkLst>
          <pc:docMk/>
          <pc:sldMk cId="3835838564" sldId="891"/>
        </pc:sldMkLst>
      </pc:sldChg>
      <pc:sldChg chg="add">
        <pc:chgData name="Hoifung Poon" userId="a9e5f58678258542" providerId="LiveId" clId="{7BB77F97-0FA2-4FAB-A312-3A0002A3B9CD}" dt="2017-06-30T18:27:23.723" v="1" actId="20577"/>
        <pc:sldMkLst>
          <pc:docMk/>
          <pc:sldMk cId="3475505653" sldId="892"/>
        </pc:sldMkLst>
      </pc:sldChg>
      <pc:sldChg chg="add">
        <pc:chgData name="Hoifung Poon" userId="a9e5f58678258542" providerId="LiveId" clId="{7BB77F97-0FA2-4FAB-A312-3A0002A3B9CD}" dt="2017-06-30T18:27:23.723" v="1" actId="20577"/>
        <pc:sldMkLst>
          <pc:docMk/>
          <pc:sldMk cId="1942115825" sldId="893"/>
        </pc:sldMkLst>
      </pc:sldChg>
      <pc:sldChg chg="add">
        <pc:chgData name="Hoifung Poon" userId="a9e5f58678258542" providerId="LiveId" clId="{7BB77F97-0FA2-4FAB-A312-3A0002A3B9CD}" dt="2017-06-30T18:27:23.723" v="1" actId="20577"/>
        <pc:sldMkLst>
          <pc:docMk/>
          <pc:sldMk cId="2672868318" sldId="894"/>
        </pc:sldMkLst>
      </pc:sldChg>
      <pc:sldChg chg="add">
        <pc:chgData name="Hoifung Poon" userId="a9e5f58678258542" providerId="LiveId" clId="{7BB77F97-0FA2-4FAB-A312-3A0002A3B9CD}" dt="2017-06-30T18:27:39.665" v="4" actId="20577"/>
        <pc:sldMkLst>
          <pc:docMk/>
          <pc:sldMk cId="2922910056" sldId="895"/>
        </pc:sldMkLst>
      </pc:sldChg>
      <pc:sldChg chg="add">
        <pc:chgData name="Hoifung Poon" userId="a9e5f58678258542" providerId="LiveId" clId="{7BB77F97-0FA2-4FAB-A312-3A0002A3B9CD}" dt="2017-06-30T18:27:39.665" v="4" actId="20577"/>
        <pc:sldMkLst>
          <pc:docMk/>
          <pc:sldMk cId="4157600332" sldId="896"/>
        </pc:sldMkLst>
      </pc:sldChg>
      <pc:sldChg chg="addSp modSp add">
        <pc:chgData name="Hoifung Poon" userId="a9e5f58678258542" providerId="LiveId" clId="{7BB77F97-0FA2-4FAB-A312-3A0002A3B9CD}" dt="2017-06-30T18:45:14.425" v="175" actId="1076"/>
        <pc:sldMkLst>
          <pc:docMk/>
          <pc:sldMk cId="2535520361" sldId="897"/>
        </pc:sldMkLst>
        <pc:spChg chg="mod">
          <ac:chgData name="Hoifung Poon" userId="a9e5f58678258542" providerId="LiveId" clId="{7BB77F97-0FA2-4FAB-A312-3A0002A3B9CD}" dt="2017-06-30T18:38:35.890" v="48" actId="20577"/>
          <ac:spMkLst>
            <pc:docMk/>
            <pc:sldMk cId="2535520361" sldId="897"/>
            <ac:spMk id="2" creationId="{BA0B06BA-8BFC-4899-99FE-39852DCEE848}"/>
          </ac:spMkLst>
        </pc:spChg>
        <pc:spChg chg="mod">
          <ac:chgData name="Hoifung Poon" userId="a9e5f58678258542" providerId="LiveId" clId="{7BB77F97-0FA2-4FAB-A312-3A0002A3B9CD}" dt="2017-06-30T18:41:48.512" v="131" actId="20577"/>
          <ac:spMkLst>
            <pc:docMk/>
            <pc:sldMk cId="2535520361" sldId="897"/>
            <ac:spMk id="3" creationId="{C41CEF7D-FEBA-469A-962F-E7E82008ED0E}"/>
          </ac:spMkLst>
        </pc:spChg>
        <pc:picChg chg="add mod">
          <ac:chgData name="Hoifung Poon" userId="a9e5f58678258542" providerId="LiveId" clId="{7BB77F97-0FA2-4FAB-A312-3A0002A3B9CD}" dt="2017-06-30T18:45:14.425" v="175" actId="1076"/>
          <ac:picMkLst>
            <pc:docMk/>
            <pc:sldMk cId="2535520361" sldId="897"/>
            <ac:picMk id="5" creationId="{E5BC6CF4-A125-4D5E-AB8B-0EE2780D0141}"/>
          </ac:picMkLst>
        </pc:picChg>
      </pc:sldChg>
      <pc:sldChg chg="addSp modSp add">
        <pc:chgData name="Hoifung Poon" userId="a9e5f58678258542" providerId="LiveId" clId="{7BB77F97-0FA2-4FAB-A312-3A0002A3B9CD}" dt="2017-06-30T18:58:36.385" v="513" actId="1076"/>
        <pc:sldMkLst>
          <pc:docMk/>
          <pc:sldMk cId="960184956" sldId="898"/>
        </pc:sldMkLst>
        <pc:spChg chg="mod">
          <ac:chgData name="Hoifung Poon" userId="a9e5f58678258542" providerId="LiveId" clId="{7BB77F97-0FA2-4FAB-A312-3A0002A3B9CD}" dt="2017-06-30T18:41:53.938" v="143" actId="20577"/>
          <ac:spMkLst>
            <pc:docMk/>
            <pc:sldMk cId="960184956" sldId="898"/>
            <ac:spMk id="2" creationId="{D090547C-919C-445C-B43E-745E03FE4BEE}"/>
          </ac:spMkLst>
        </pc:spChg>
        <pc:spChg chg="mod">
          <ac:chgData name="Hoifung Poon" userId="a9e5f58678258542" providerId="LiveId" clId="{7BB77F97-0FA2-4FAB-A312-3A0002A3B9CD}" dt="2017-06-30T18:57:52.247" v="510" actId="1076"/>
          <ac:spMkLst>
            <pc:docMk/>
            <pc:sldMk cId="960184956" sldId="898"/>
            <ac:spMk id="3" creationId="{F48543E5-3069-41E7-BD3D-2FA093672DA1}"/>
          </ac:spMkLst>
        </pc:spChg>
        <pc:picChg chg="add mod modCrop">
          <ac:chgData name="Hoifung Poon" userId="a9e5f58678258542" providerId="LiveId" clId="{7BB77F97-0FA2-4FAB-A312-3A0002A3B9CD}" dt="2017-06-30T18:58:36.385" v="513" actId="1076"/>
          <ac:picMkLst>
            <pc:docMk/>
            <pc:sldMk cId="960184956" sldId="898"/>
            <ac:picMk id="3074" creationId="{1517EED7-FFAD-406C-B668-31DC37E04F98}"/>
          </ac:picMkLst>
        </pc:picChg>
      </pc:sldChg>
      <pc:sldChg chg="modSp add">
        <pc:chgData name="Hoifung Poon" userId="a9e5f58678258542" providerId="LiveId" clId="{7BB77F97-0FA2-4FAB-A312-3A0002A3B9CD}" dt="2017-06-30T18:42:01.187" v="166" actId="20577"/>
        <pc:sldMkLst>
          <pc:docMk/>
          <pc:sldMk cId="2411938960" sldId="899"/>
        </pc:sldMkLst>
        <pc:spChg chg="mod">
          <ac:chgData name="Hoifung Poon" userId="a9e5f58678258542" providerId="LiveId" clId="{7BB77F97-0FA2-4FAB-A312-3A0002A3B9CD}" dt="2017-06-30T18:42:01.187" v="166" actId="20577"/>
          <ac:spMkLst>
            <pc:docMk/>
            <pc:sldMk cId="2411938960" sldId="899"/>
            <ac:spMk id="2" creationId="{C6DD614A-5530-4557-9FD4-788CD27DDECF}"/>
          </ac:spMkLst>
        </pc:spChg>
      </pc:sldChg>
      <pc:sldChg chg="modSp">
        <pc:chgData name="Hoifung Poon" userId="a9e5f58678258542" providerId="LiveId" clId="{7BB77F97-0FA2-4FAB-A312-3A0002A3B9CD}" dt="2017-07-21T23:50:25.631" v="4228" actId="20577"/>
        <pc:sldMkLst>
          <pc:docMk/>
          <pc:sldMk cId="1199565389" sldId="950"/>
        </pc:sldMkLst>
        <pc:spChg chg="mod">
          <ac:chgData name="Hoifung Poon" userId="a9e5f58678258542" providerId="LiveId" clId="{7BB77F97-0FA2-4FAB-A312-3A0002A3B9CD}" dt="2017-07-21T23:50:25.631" v="4228" actId="20577"/>
          <ac:spMkLst>
            <pc:docMk/>
            <pc:sldMk cId="1199565389" sldId="950"/>
            <ac:spMk id="3" creationId="{00000000-0000-0000-0000-000000000000}"/>
          </ac:spMkLst>
        </pc:spChg>
      </pc:sldChg>
      <pc:sldChg chg="addSp modSp">
        <pc:chgData name="Hoifung Poon" userId="a9e5f58678258542" providerId="LiveId" clId="{7BB77F97-0FA2-4FAB-A312-3A0002A3B9CD}" dt="2017-07-21T23:48:07.478" v="4134" actId="14100"/>
        <pc:sldMkLst>
          <pc:docMk/>
          <pc:sldMk cId="3279502230" sldId="953"/>
        </pc:sldMkLst>
        <pc:picChg chg="add mod">
          <ac:chgData name="Hoifung Poon" userId="a9e5f58678258542" providerId="LiveId" clId="{7BB77F97-0FA2-4FAB-A312-3A0002A3B9CD}" dt="2017-07-21T23:48:07.478" v="4134" actId="14100"/>
          <ac:picMkLst>
            <pc:docMk/>
            <pc:sldMk cId="3279502230" sldId="953"/>
            <ac:picMk id="3" creationId="{DCAC8C2E-7E33-49CA-98B1-EE0F9FBDBD0B}"/>
          </ac:picMkLst>
        </pc:picChg>
      </pc:sldChg>
      <pc:sldChg chg="modSp add">
        <pc:chgData name="Hoifung Poon" userId="a9e5f58678258542" providerId="LiveId" clId="{7BB77F97-0FA2-4FAB-A312-3A0002A3B9CD}" dt="2017-07-20T23:59:31.612" v="3164" actId="20577"/>
        <pc:sldMkLst>
          <pc:docMk/>
          <pc:sldMk cId="2523633893" sldId="963"/>
        </pc:sldMkLst>
        <pc:spChg chg="mod">
          <ac:chgData name="Hoifung Poon" userId="a9e5f58678258542" providerId="LiveId" clId="{7BB77F97-0FA2-4FAB-A312-3A0002A3B9CD}" dt="2017-07-20T18:12:57.125" v="803" actId="20577"/>
          <ac:spMkLst>
            <pc:docMk/>
            <pc:sldMk cId="2523633893" sldId="963"/>
            <ac:spMk id="2" creationId="{1B8096EF-B106-4F6E-8226-396CDA7E9CA1}"/>
          </ac:spMkLst>
        </pc:spChg>
        <pc:spChg chg="mod">
          <ac:chgData name="Hoifung Poon" userId="a9e5f58678258542" providerId="LiveId" clId="{7BB77F97-0FA2-4FAB-A312-3A0002A3B9CD}" dt="2017-07-20T23:59:31.612" v="3164" actId="20577"/>
          <ac:spMkLst>
            <pc:docMk/>
            <pc:sldMk cId="2523633893" sldId="963"/>
            <ac:spMk id="3" creationId="{B0EF54C7-3757-4CBC-9807-B8A1BD69FE62}"/>
          </ac:spMkLst>
        </pc:spChg>
      </pc:sldChg>
      <pc:sldChg chg="modSp add">
        <pc:chgData name="Hoifung Poon" userId="a9e5f58678258542" providerId="LiveId" clId="{7BB77F97-0FA2-4FAB-A312-3A0002A3B9CD}" dt="2017-07-20T18:26:59.345" v="1179" actId="6549"/>
        <pc:sldMkLst>
          <pc:docMk/>
          <pc:sldMk cId="3960609269" sldId="964"/>
        </pc:sldMkLst>
        <pc:spChg chg="mod">
          <ac:chgData name="Hoifung Poon" userId="a9e5f58678258542" providerId="LiveId" clId="{7BB77F97-0FA2-4FAB-A312-3A0002A3B9CD}" dt="2017-07-20T18:13:14.069" v="840" actId="20577"/>
          <ac:spMkLst>
            <pc:docMk/>
            <pc:sldMk cId="3960609269" sldId="964"/>
            <ac:spMk id="2" creationId="{FD3621C2-37F5-42A3-91CE-BB69BECA6110}"/>
          </ac:spMkLst>
        </pc:spChg>
        <pc:spChg chg="mod">
          <ac:chgData name="Hoifung Poon" userId="a9e5f58678258542" providerId="LiveId" clId="{7BB77F97-0FA2-4FAB-A312-3A0002A3B9CD}" dt="2017-07-20T18:26:59.345" v="1179" actId="6549"/>
          <ac:spMkLst>
            <pc:docMk/>
            <pc:sldMk cId="3960609269" sldId="964"/>
            <ac:spMk id="3" creationId="{37C52DA8-741E-477D-A738-A56B43782C15}"/>
          </ac:spMkLst>
        </pc:spChg>
      </pc:sldChg>
      <pc:sldChg chg="modSp add">
        <pc:chgData name="Hoifung Poon" userId="a9e5f58678258542" providerId="LiveId" clId="{7BB77F97-0FA2-4FAB-A312-3A0002A3B9CD}" dt="2017-07-20T18:27:29.056" v="1185" actId="6549"/>
        <pc:sldMkLst>
          <pc:docMk/>
          <pc:sldMk cId="3500332501" sldId="965"/>
        </pc:sldMkLst>
        <pc:spChg chg="mod">
          <ac:chgData name="Hoifung Poon" userId="a9e5f58678258542" providerId="LiveId" clId="{7BB77F97-0FA2-4FAB-A312-3A0002A3B9CD}" dt="2017-07-20T18:13:29.757" v="871" actId="20577"/>
          <ac:spMkLst>
            <pc:docMk/>
            <pc:sldMk cId="3500332501" sldId="965"/>
            <ac:spMk id="2" creationId="{EC6EC8D7-4BDF-4E30-A949-2730D9EBC5A7}"/>
          </ac:spMkLst>
        </pc:spChg>
        <pc:spChg chg="mod">
          <ac:chgData name="Hoifung Poon" userId="a9e5f58678258542" providerId="LiveId" clId="{7BB77F97-0FA2-4FAB-A312-3A0002A3B9CD}" dt="2017-07-20T18:27:29.056" v="1185" actId="6549"/>
          <ac:spMkLst>
            <pc:docMk/>
            <pc:sldMk cId="3500332501" sldId="965"/>
            <ac:spMk id="3" creationId="{1F8A738E-E558-4404-A533-0C5059A41203}"/>
          </ac:spMkLst>
        </pc:spChg>
      </pc:sldChg>
      <pc:sldChg chg="modSp add">
        <pc:chgData name="Hoifung Poon" userId="a9e5f58678258542" providerId="LiveId" clId="{7BB77F97-0FA2-4FAB-A312-3A0002A3B9CD}" dt="2017-07-20T18:13:53.268" v="921" actId="14100"/>
        <pc:sldMkLst>
          <pc:docMk/>
          <pc:sldMk cId="2960522473" sldId="966"/>
        </pc:sldMkLst>
        <pc:spChg chg="mod">
          <ac:chgData name="Hoifung Poon" userId="a9e5f58678258542" providerId="LiveId" clId="{7BB77F97-0FA2-4FAB-A312-3A0002A3B9CD}" dt="2017-07-20T18:13:53.268" v="921" actId="14100"/>
          <ac:spMkLst>
            <pc:docMk/>
            <pc:sldMk cId="2960522473" sldId="966"/>
            <ac:spMk id="2" creationId="{2587D5B7-C1E4-4313-AC65-F6DC86E258DE}"/>
          </ac:spMkLst>
        </pc:spChg>
      </pc:sldChg>
      <pc:sldChg chg="modSp add ord">
        <pc:chgData name="Hoifung Poon" userId="a9e5f58678258542" providerId="LiveId" clId="{7BB77F97-0FA2-4FAB-A312-3A0002A3B9CD}" dt="2017-07-20T23:55:42.087" v="3148" actId="6549"/>
        <pc:sldMkLst>
          <pc:docMk/>
          <pc:sldMk cId="1975758802" sldId="967"/>
        </pc:sldMkLst>
        <pc:spChg chg="mod">
          <ac:chgData name="Hoifung Poon" userId="a9e5f58678258542" providerId="LiveId" clId="{7BB77F97-0FA2-4FAB-A312-3A0002A3B9CD}" dt="2017-07-20T23:51:54.894" v="3055" actId="20577"/>
          <ac:spMkLst>
            <pc:docMk/>
            <pc:sldMk cId="1975758802" sldId="967"/>
            <ac:spMk id="2" creationId="{00000000-0000-0000-0000-000000000000}"/>
          </ac:spMkLst>
        </pc:spChg>
        <pc:spChg chg="mod">
          <ac:chgData name="Hoifung Poon" userId="a9e5f58678258542" providerId="LiveId" clId="{7BB77F97-0FA2-4FAB-A312-3A0002A3B9CD}" dt="2017-07-20T23:55:42.087" v="3148" actId="6549"/>
          <ac:spMkLst>
            <pc:docMk/>
            <pc:sldMk cId="1975758802" sldId="967"/>
            <ac:spMk id="3" creationId="{00000000-0000-0000-0000-000000000000}"/>
          </ac:spMkLst>
        </pc:spChg>
      </pc:sldChg>
      <pc:sldChg chg="addSp delSp modSp add del">
        <pc:chgData name="Hoifung Poon" userId="a9e5f58678258542" providerId="LiveId" clId="{7BB77F97-0FA2-4FAB-A312-3A0002A3B9CD}" dt="2017-07-20T21:17:50.042" v="1842" actId="2696"/>
        <pc:sldMkLst>
          <pc:docMk/>
          <pc:sldMk cId="3355588110" sldId="968"/>
        </pc:sldMkLst>
        <pc:spChg chg="del">
          <ac:chgData name="Hoifung Poon" userId="a9e5f58678258542" providerId="LiveId" clId="{7BB77F97-0FA2-4FAB-A312-3A0002A3B9CD}" dt="2017-07-20T21:13:48.278" v="1774" actId="478"/>
          <ac:spMkLst>
            <pc:docMk/>
            <pc:sldMk cId="3355588110" sldId="968"/>
            <ac:spMk id="3" creationId="{B84754D4-A8F5-46B8-8DFB-634CB3A75195}"/>
          </ac:spMkLst>
        </pc:spChg>
        <pc:picChg chg="add mod">
          <ac:chgData name="Hoifung Poon" userId="a9e5f58678258542" providerId="LiveId" clId="{7BB77F97-0FA2-4FAB-A312-3A0002A3B9CD}" dt="2017-07-20T21:13:55.668" v="1777" actId="1076"/>
          <ac:picMkLst>
            <pc:docMk/>
            <pc:sldMk cId="3355588110" sldId="968"/>
            <ac:picMk id="5" creationId="{FCA0DE81-481F-4E8D-8FF4-D44C3CEDA6B2}"/>
          </ac:picMkLst>
        </pc:picChg>
      </pc:sldChg>
      <pc:sldChg chg="modSp add">
        <pc:chgData name="Hoifung Poon" userId="a9e5f58678258542" providerId="LiveId" clId="{7BB77F97-0FA2-4FAB-A312-3A0002A3B9CD}" dt="2017-07-20T21:16:09.605" v="1840" actId="1037"/>
        <pc:sldMkLst>
          <pc:docMk/>
          <pc:sldMk cId="2912098784" sldId="969"/>
        </pc:sldMkLst>
        <pc:spChg chg="mod">
          <ac:chgData name="Hoifung Poon" userId="a9e5f58678258542" providerId="LiveId" clId="{7BB77F97-0FA2-4FAB-A312-3A0002A3B9CD}" dt="2017-07-20T21:15:56.037" v="1827" actId="20577"/>
          <ac:spMkLst>
            <pc:docMk/>
            <pc:sldMk cId="2912098784" sldId="969"/>
            <ac:spMk id="3" creationId="{00000000-0000-0000-0000-000000000000}"/>
          </ac:spMkLst>
        </pc:spChg>
        <pc:picChg chg="mod">
          <ac:chgData name="Hoifung Poon" userId="a9e5f58678258542" providerId="LiveId" clId="{7BB77F97-0FA2-4FAB-A312-3A0002A3B9CD}" dt="2017-07-20T21:16:09.605" v="1840" actId="1037"/>
          <ac:picMkLst>
            <pc:docMk/>
            <pc:sldMk cId="2912098784" sldId="969"/>
            <ac:picMk id="5" creationId="{469A7C4C-DB55-4FF4-B50A-D59D8F840A11}"/>
          </ac:picMkLst>
        </pc:picChg>
      </pc:sldChg>
      <pc:sldChg chg="delSp modSp add">
        <pc:chgData name="Hoifung Poon" userId="a9e5f58678258542" providerId="LiveId" clId="{7BB77F97-0FA2-4FAB-A312-3A0002A3B9CD}" dt="2017-07-20T23:48:32.968" v="2952" actId="20577"/>
        <pc:sldMkLst>
          <pc:docMk/>
          <pc:sldMk cId="894323367" sldId="970"/>
        </pc:sldMkLst>
        <pc:spChg chg="mod">
          <ac:chgData name="Hoifung Poon" userId="a9e5f58678258542" providerId="LiveId" clId="{7BB77F97-0FA2-4FAB-A312-3A0002A3B9CD}" dt="2017-07-20T23:48:32.968" v="2952" actId="20577"/>
          <ac:spMkLst>
            <pc:docMk/>
            <pc:sldMk cId="894323367" sldId="970"/>
            <ac:spMk id="3" creationId="{00000000-0000-0000-0000-000000000000}"/>
          </ac:spMkLst>
        </pc:spChg>
        <pc:picChg chg="del">
          <ac:chgData name="Hoifung Poon" userId="a9e5f58678258542" providerId="LiveId" clId="{7BB77F97-0FA2-4FAB-A312-3A0002A3B9CD}" dt="2017-07-20T21:17:55.157" v="1843" actId="478"/>
          <ac:picMkLst>
            <pc:docMk/>
            <pc:sldMk cId="894323367" sldId="970"/>
            <ac:picMk id="5" creationId="{469A7C4C-DB55-4FF4-B50A-D59D8F840A11}"/>
          </ac:picMkLst>
        </pc:picChg>
      </pc:sldChg>
      <pc:sldChg chg="modSp add">
        <pc:chgData name="Hoifung Poon" userId="a9e5f58678258542" providerId="LiveId" clId="{7BB77F97-0FA2-4FAB-A312-3A0002A3B9CD}" dt="2017-07-21T00:12:44.693" v="3446" actId="20577"/>
        <pc:sldMkLst>
          <pc:docMk/>
          <pc:sldMk cId="1836309033" sldId="971"/>
        </pc:sldMkLst>
        <pc:spChg chg="mod">
          <ac:chgData name="Hoifung Poon" userId="a9e5f58678258542" providerId="LiveId" clId="{7BB77F97-0FA2-4FAB-A312-3A0002A3B9CD}" dt="2017-07-20T23:54:03.038" v="3118" actId="20577"/>
          <ac:spMkLst>
            <pc:docMk/>
            <pc:sldMk cId="1836309033" sldId="971"/>
            <ac:spMk id="2" creationId="{04208DAE-7D4E-4AD5-8D14-C95F26F5D5F7}"/>
          </ac:spMkLst>
        </pc:spChg>
        <pc:spChg chg="mod">
          <ac:chgData name="Hoifung Poon" userId="a9e5f58678258542" providerId="LiveId" clId="{7BB77F97-0FA2-4FAB-A312-3A0002A3B9CD}" dt="2017-07-21T00:12:44.693" v="3446" actId="20577"/>
          <ac:spMkLst>
            <pc:docMk/>
            <pc:sldMk cId="1836309033" sldId="971"/>
            <ac:spMk id="3" creationId="{95A8E330-3A27-4C19-B1B8-BD34654E2FF9}"/>
          </ac:spMkLst>
        </pc:spChg>
      </pc:sldChg>
      <pc:sldChg chg="modSp add del">
        <pc:chgData name="Hoifung Poon" userId="a9e5f58678258542" providerId="LiveId" clId="{7BB77F97-0FA2-4FAB-A312-3A0002A3B9CD}" dt="2017-07-20T21:32:24.072" v="2283" actId="2696"/>
        <pc:sldMkLst>
          <pc:docMk/>
          <pc:sldMk cId="2967603442" sldId="971"/>
        </pc:sldMkLst>
        <pc:spChg chg="mod">
          <ac:chgData name="Hoifung Poon" userId="a9e5f58678258542" providerId="LiveId" clId="{7BB77F97-0FA2-4FAB-A312-3A0002A3B9CD}" dt="2017-07-20T21:31:58.830" v="2282" actId="20577"/>
          <ac:spMkLst>
            <pc:docMk/>
            <pc:sldMk cId="2967603442" sldId="971"/>
            <ac:spMk id="2" creationId="{CAFCFACD-B28B-4296-8A27-9255F9B8AA03}"/>
          </ac:spMkLst>
        </pc:spChg>
      </pc:sldChg>
      <pc:sldChg chg="modSp add">
        <pc:chgData name="Hoifung Poon" userId="a9e5f58678258542" providerId="LiveId" clId="{7BB77F97-0FA2-4FAB-A312-3A0002A3B9CD}" dt="2017-07-21T00:16:53.978" v="3639" actId="6549"/>
        <pc:sldMkLst>
          <pc:docMk/>
          <pc:sldMk cId="651203370" sldId="972"/>
        </pc:sldMkLst>
        <pc:spChg chg="mod">
          <ac:chgData name="Hoifung Poon" userId="a9e5f58678258542" providerId="LiveId" clId="{7BB77F97-0FA2-4FAB-A312-3A0002A3B9CD}" dt="2017-07-21T00:14:08.482" v="3478" actId="6549"/>
          <ac:spMkLst>
            <pc:docMk/>
            <pc:sldMk cId="651203370" sldId="972"/>
            <ac:spMk id="2" creationId="{0C3D9426-1A0C-4789-830E-75F8C443E81E}"/>
          </ac:spMkLst>
        </pc:spChg>
        <pc:spChg chg="mod">
          <ac:chgData name="Hoifung Poon" userId="a9e5f58678258542" providerId="LiveId" clId="{7BB77F97-0FA2-4FAB-A312-3A0002A3B9CD}" dt="2017-07-21T00:16:53.978" v="3639" actId="6549"/>
          <ac:spMkLst>
            <pc:docMk/>
            <pc:sldMk cId="651203370" sldId="972"/>
            <ac:spMk id="3" creationId="{565D4456-C570-4D7B-8695-A6788CBFA846}"/>
          </ac:spMkLst>
        </pc:spChg>
      </pc:sldChg>
      <pc:sldChg chg="add del">
        <pc:chgData name="Hoifung Poon" userId="a9e5f58678258542" providerId="LiveId" clId="{7BB77F97-0FA2-4FAB-A312-3A0002A3B9CD}" dt="2017-07-20T21:41:34.525" v="2631" actId="2696"/>
        <pc:sldMkLst>
          <pc:docMk/>
          <pc:sldMk cId="3797534022" sldId="972"/>
        </pc:sldMkLst>
      </pc:sldChg>
      <pc:sldChg chg="modSp add ord">
        <pc:chgData name="Hoifung Poon" userId="a9e5f58678258542" providerId="LiveId" clId="{7BB77F97-0FA2-4FAB-A312-3A0002A3B9CD}" dt="2017-07-21T00:32:21.352" v="4088" actId="20577"/>
        <pc:sldMkLst>
          <pc:docMk/>
          <pc:sldMk cId="370199685" sldId="973"/>
        </pc:sldMkLst>
        <pc:spChg chg="mod">
          <ac:chgData name="Hoifung Poon" userId="a9e5f58678258542" providerId="LiveId" clId="{7BB77F97-0FA2-4FAB-A312-3A0002A3B9CD}" dt="2017-07-21T00:31:34.588" v="4037" actId="20577"/>
          <ac:spMkLst>
            <pc:docMk/>
            <pc:sldMk cId="370199685" sldId="973"/>
            <ac:spMk id="2" creationId="{931E9CF5-5DF5-4D96-AD8F-2867E54E9D08}"/>
          </ac:spMkLst>
        </pc:spChg>
        <pc:spChg chg="mod">
          <ac:chgData name="Hoifung Poon" userId="a9e5f58678258542" providerId="LiveId" clId="{7BB77F97-0FA2-4FAB-A312-3A0002A3B9CD}" dt="2017-07-21T00:32:12.852" v="4087" actId="20577"/>
          <ac:spMkLst>
            <pc:docMk/>
            <pc:sldMk cId="370199685" sldId="973"/>
            <ac:spMk id="3" creationId="{C1ADD5BC-6E6E-48CF-8AE8-D2DF1CB37C88}"/>
          </ac:spMkLst>
        </pc:spChg>
      </pc:sldChg>
      <pc:sldChg chg="del">
        <pc:chgData name="Hoifung Poon" userId="a9e5f58678258542" providerId="LiveId" clId="{7BB77F97-0FA2-4FAB-A312-3A0002A3B9CD}" dt="2017-07-21T23:48:30.449" v="4135" actId="2696"/>
        <pc:sldMkLst>
          <pc:docMk/>
          <pc:sldMk cId="2238008008" sldId="974"/>
        </pc:sldMkLst>
      </pc:sldChg>
      <pc:sldChg chg="modSp">
        <pc:chgData name="Hoifung Poon" userId="a9e5f58678258542" providerId="LiveId" clId="{7BB77F97-0FA2-4FAB-A312-3A0002A3B9CD}" dt="2017-07-21T23:47:34.377" v="4131" actId="1037"/>
        <pc:sldMkLst>
          <pc:docMk/>
          <pc:sldMk cId="1752561423" sldId="976"/>
        </pc:sldMkLst>
        <pc:spChg chg="mod">
          <ac:chgData name="Hoifung Poon" userId="a9e5f58678258542" providerId="LiveId" clId="{7BB77F97-0FA2-4FAB-A312-3A0002A3B9CD}" dt="2017-07-21T23:47:34.377" v="4131" actId="1037"/>
          <ac:spMkLst>
            <pc:docMk/>
            <pc:sldMk cId="1752561423" sldId="976"/>
            <ac:spMk id="9" creationId="{00000000-0000-0000-0000-000000000000}"/>
          </ac:spMkLst>
        </pc:spChg>
      </pc:sldChg>
      <pc:sldChg chg="addSp">
        <pc:chgData name="Hoifung Poon" userId="a9e5f58678258542" providerId="LiveId" clId="{7BB77F97-0FA2-4FAB-A312-3A0002A3B9CD}" dt="2017-07-21T23:48:45.280" v="4136" actId="6549"/>
        <pc:sldMkLst>
          <pc:docMk/>
          <pc:sldMk cId="394581544" sldId="977"/>
        </pc:sldMkLst>
        <pc:picChg chg="add">
          <ac:chgData name="Hoifung Poon" userId="a9e5f58678258542" providerId="LiveId" clId="{7BB77F97-0FA2-4FAB-A312-3A0002A3B9CD}" dt="2017-07-21T23:48:45.280" v="4136" actId="6549"/>
          <ac:picMkLst>
            <pc:docMk/>
            <pc:sldMk cId="394581544" sldId="977"/>
            <ac:picMk id="8" creationId="{03F49527-E250-401C-B209-E955FB5ABEB8}"/>
          </ac:picMkLst>
        </pc:picChg>
      </pc:sldChg>
      <pc:sldChg chg="addSp modSp">
        <pc:chgData name="Hoifung Poon" userId="a9e5f58678258542" providerId="LiveId" clId="{7BB77F97-0FA2-4FAB-A312-3A0002A3B9CD}" dt="2017-07-21T23:49:06.358" v="4141" actId="1076"/>
        <pc:sldMkLst>
          <pc:docMk/>
          <pc:sldMk cId="2946767684" sldId="979"/>
        </pc:sldMkLst>
        <pc:picChg chg="add mod">
          <ac:chgData name="Hoifung Poon" userId="a9e5f58678258542" providerId="LiveId" clId="{7BB77F97-0FA2-4FAB-A312-3A0002A3B9CD}" dt="2017-07-21T23:49:06.358" v="4141" actId="1076"/>
          <ac:picMkLst>
            <pc:docMk/>
            <pc:sldMk cId="2946767684" sldId="979"/>
            <ac:picMk id="7" creationId="{09EEEC9E-C7AF-426B-AFDC-57849CB5B37D}"/>
          </ac:picMkLst>
        </pc:picChg>
      </pc:sldChg>
      <pc:sldChg chg="modSp add">
        <pc:chgData name="Hoifung Poon" userId="a9e5f58678258542" providerId="LiveId" clId="{7BB77F97-0FA2-4FAB-A312-3A0002A3B9CD}" dt="2017-07-22T00:41:48.835" v="4289" actId="6549"/>
        <pc:sldMkLst>
          <pc:docMk/>
          <pc:sldMk cId="2747273760" sldId="980"/>
        </pc:sldMkLst>
        <pc:spChg chg="mod">
          <ac:chgData name="Hoifung Poon" userId="a9e5f58678258542" providerId="LiveId" clId="{7BB77F97-0FA2-4FAB-A312-3A0002A3B9CD}" dt="2017-07-22T00:41:48.835" v="4289" actId="6549"/>
          <ac:spMkLst>
            <pc:docMk/>
            <pc:sldMk cId="2747273760" sldId="980"/>
            <ac:spMk id="2" creationId="{215AA885-EC25-426A-9272-F394FDCD8823}"/>
          </ac:spMkLst>
        </pc:spChg>
        <pc:spChg chg="mod">
          <ac:chgData name="Hoifung Poon" userId="a9e5f58678258542" providerId="LiveId" clId="{7BB77F97-0FA2-4FAB-A312-3A0002A3B9CD}" dt="2017-07-21T23:49:59.643" v="4200" actId="5793"/>
          <ac:spMkLst>
            <pc:docMk/>
            <pc:sldMk cId="2747273760" sldId="980"/>
            <ac:spMk id="3" creationId="{BA2ECF13-F0EF-4D44-B3E8-0E69CFEEA046}"/>
          </ac:spMkLst>
        </pc:spChg>
      </pc:sldChg>
      <pc:sldChg chg="modSp add">
        <pc:chgData name="Hoifung Poon" userId="a9e5f58678258542" providerId="LiveId" clId="{7BB77F97-0FA2-4FAB-A312-3A0002A3B9CD}" dt="2017-07-21T23:50:56.131" v="4272" actId="5793"/>
        <pc:sldMkLst>
          <pc:docMk/>
          <pc:sldMk cId="1097724859" sldId="981"/>
        </pc:sldMkLst>
        <pc:spChg chg="mod">
          <ac:chgData name="Hoifung Poon" userId="a9e5f58678258542" providerId="LiveId" clId="{7BB77F97-0FA2-4FAB-A312-3A0002A3B9CD}" dt="2017-07-21T23:50:17.998" v="4208" actId="20577"/>
          <ac:spMkLst>
            <pc:docMk/>
            <pc:sldMk cId="1097724859" sldId="981"/>
            <ac:spMk id="2" creationId="{2C7C5C7D-3B8D-449D-9CEC-F16106F34358}"/>
          </ac:spMkLst>
        </pc:spChg>
        <pc:spChg chg="mod">
          <ac:chgData name="Hoifung Poon" userId="a9e5f58678258542" providerId="LiveId" clId="{7BB77F97-0FA2-4FAB-A312-3A0002A3B9CD}" dt="2017-07-21T23:50:56.131" v="4272" actId="5793"/>
          <ac:spMkLst>
            <pc:docMk/>
            <pc:sldMk cId="1097724859" sldId="981"/>
            <ac:spMk id="3" creationId="{A939F766-44D7-4240-97E0-D5D1D33E160B}"/>
          </ac:spMkLst>
        </pc:spChg>
      </pc:sldChg>
    </pc:docChg>
  </pc:docChgLst>
  <pc:docChgLst>
    <pc:chgData name="Hoifung Poon" userId="a9e5f58678258542" providerId="LiveId" clId="{384D1E1B-3288-4DB8-BD60-EFF516E18679}"/>
    <pc:docChg chg="undo custSel addSld delSld modSld sldOrd modSection">
      <pc:chgData name="Hoifung Poon" userId="a9e5f58678258542" providerId="LiveId" clId="{384D1E1B-3288-4DB8-BD60-EFF516E18679}" dt="2017-06-27T22:48:38.204" v="5294" actId="20577"/>
      <pc:docMkLst>
        <pc:docMk/>
      </pc:docMkLst>
      <pc:sldChg chg="addSp delSp modSp">
        <pc:chgData name="Hoifung Poon" userId="a9e5f58678258542" providerId="LiveId" clId="{384D1E1B-3288-4DB8-BD60-EFF516E18679}" dt="2017-06-27T22:13:17.853" v="5284" actId="6549"/>
        <pc:sldMkLst>
          <pc:docMk/>
          <pc:sldMk cId="3715248179" sldId="512"/>
        </pc:sldMkLst>
        <pc:spChg chg="mod">
          <ac:chgData name="Hoifung Poon" userId="a9e5f58678258542" providerId="LiveId" clId="{384D1E1B-3288-4DB8-BD60-EFF516E18679}" dt="2017-06-27T22:13:17.853" v="5284" actId="6549"/>
          <ac:spMkLst>
            <pc:docMk/>
            <pc:sldMk cId="3715248179" sldId="512"/>
            <ac:spMk id="2" creationId="{00000000-0000-0000-0000-000000000000}"/>
          </ac:spMkLst>
        </pc:spChg>
        <pc:spChg chg="del">
          <ac:chgData name="Hoifung Poon" userId="a9e5f58678258542" providerId="LiveId" clId="{384D1E1B-3288-4DB8-BD60-EFF516E18679}" dt="2017-06-27T00:54:53.719" v="4842" actId="478"/>
          <ac:spMkLst>
            <pc:docMk/>
            <pc:sldMk cId="3715248179" sldId="512"/>
            <ac:spMk id="5" creationId="{00000000-0000-0000-0000-000000000000}"/>
          </ac:spMkLst>
        </pc:spChg>
        <pc:spChg chg="add mod">
          <ac:chgData name="Hoifung Poon" userId="a9e5f58678258542" providerId="LiveId" clId="{384D1E1B-3288-4DB8-BD60-EFF516E18679}" dt="2017-06-27T01:05:25.719" v="5252" actId="14100"/>
          <ac:spMkLst>
            <pc:docMk/>
            <pc:sldMk cId="3715248179" sldId="512"/>
            <ac:spMk id="6" creationId="{3634B496-E195-4DD8-A9FA-7FA54852B772}"/>
          </ac:spMkLst>
        </pc:spChg>
        <pc:spChg chg="add">
          <ac:chgData name="Hoifung Poon" userId="a9e5f58678258542" providerId="LiveId" clId="{384D1E1B-3288-4DB8-BD60-EFF516E18679}" dt="2017-06-27T00:54:54.278" v="4843" actId="6549"/>
          <ac:spMkLst>
            <pc:docMk/>
            <pc:sldMk cId="3715248179" sldId="512"/>
            <ac:spMk id="7" creationId="{5854658C-92FA-42F5-ADE0-6D081140B834}"/>
          </ac:spMkLst>
        </pc:spChg>
        <pc:spChg chg="add mod">
          <ac:chgData name="Hoifung Poon" userId="a9e5f58678258542" providerId="LiveId" clId="{384D1E1B-3288-4DB8-BD60-EFF516E18679}" dt="2017-06-27T01:05:29.949" v="5253" actId="1076"/>
          <ac:spMkLst>
            <pc:docMk/>
            <pc:sldMk cId="3715248179" sldId="512"/>
            <ac:spMk id="8" creationId="{71A060D7-4CD7-48C3-9509-FAB9299DD476}"/>
          </ac:spMkLst>
        </pc:spChg>
      </pc:sldChg>
      <pc:sldChg chg="modSp">
        <pc:chgData name="Hoifung Poon" userId="a9e5f58678258542" providerId="LiveId" clId="{384D1E1B-3288-4DB8-BD60-EFF516E18679}" dt="2017-06-27T01:02:16.319" v="5187" actId="1038"/>
        <pc:sldMkLst>
          <pc:docMk/>
          <pc:sldMk cId="2548056387" sldId="513"/>
        </pc:sldMkLst>
        <pc:spChg chg="mod">
          <ac:chgData name="Hoifung Poon" userId="a9e5f58678258542" providerId="LiveId" clId="{384D1E1B-3288-4DB8-BD60-EFF516E18679}" dt="2017-06-27T01:02:11.871" v="5184" actId="1035"/>
          <ac:spMkLst>
            <pc:docMk/>
            <pc:sldMk cId="2548056387" sldId="513"/>
            <ac:spMk id="2" creationId="{00000000-0000-0000-0000-000000000000}"/>
          </ac:spMkLst>
        </pc:spChg>
        <pc:picChg chg="mod">
          <ac:chgData name="Hoifung Poon" userId="a9e5f58678258542" providerId="LiveId" clId="{384D1E1B-3288-4DB8-BD60-EFF516E18679}" dt="2017-06-27T01:02:16.319" v="5187" actId="1038"/>
          <ac:picMkLst>
            <pc:docMk/>
            <pc:sldMk cId="2548056387" sldId="513"/>
            <ac:picMk id="9" creationId="{00000000-0000-0000-0000-000000000000}"/>
          </ac:picMkLst>
        </pc:picChg>
      </pc:sldChg>
      <pc:sldChg chg="del">
        <pc:chgData name="Hoifung Poon" userId="a9e5f58678258542" providerId="LiveId" clId="{384D1E1B-3288-4DB8-BD60-EFF516E18679}" dt="2017-06-27T22:14:11.317" v="5285" actId="2696"/>
        <pc:sldMkLst>
          <pc:docMk/>
          <pc:sldMk cId="2188036541" sldId="518"/>
        </pc:sldMkLst>
      </pc:sldChg>
      <pc:sldChg chg="modSp">
        <pc:chgData name="Hoifung Poon" userId="a9e5f58678258542" providerId="LiveId" clId="{384D1E1B-3288-4DB8-BD60-EFF516E18679}" dt="2017-06-27T01:03:38.606" v="5236" actId="113"/>
        <pc:sldMkLst>
          <pc:docMk/>
          <pc:sldMk cId="3864559607" sldId="526"/>
        </pc:sldMkLst>
        <pc:spChg chg="mod">
          <ac:chgData name="Hoifung Poon" userId="a9e5f58678258542" providerId="LiveId" clId="{384D1E1B-3288-4DB8-BD60-EFF516E18679}" dt="2017-06-27T01:03:34.982" v="5234" actId="113"/>
          <ac:spMkLst>
            <pc:docMk/>
            <pc:sldMk cId="3864559607" sldId="526"/>
            <ac:spMk id="6" creationId="{00000000-0000-0000-0000-000000000000}"/>
          </ac:spMkLst>
        </pc:spChg>
        <pc:spChg chg="mod">
          <ac:chgData name="Hoifung Poon" userId="a9e5f58678258542" providerId="LiveId" clId="{384D1E1B-3288-4DB8-BD60-EFF516E18679}" dt="2017-06-27T01:03:36.846" v="5235" actId="113"/>
          <ac:spMkLst>
            <pc:docMk/>
            <pc:sldMk cId="3864559607" sldId="526"/>
            <ac:spMk id="7" creationId="{00000000-0000-0000-0000-000000000000}"/>
          </ac:spMkLst>
        </pc:spChg>
        <pc:spChg chg="mod">
          <ac:chgData name="Hoifung Poon" userId="a9e5f58678258542" providerId="LiveId" clId="{384D1E1B-3288-4DB8-BD60-EFF516E18679}" dt="2017-06-27T01:03:38.606" v="5236" actId="113"/>
          <ac:spMkLst>
            <pc:docMk/>
            <pc:sldMk cId="3864559607" sldId="526"/>
            <ac:spMk id="8" creationId="{00000000-0000-0000-0000-000000000000}"/>
          </ac:spMkLst>
        </pc:spChg>
        <pc:spChg chg="mod">
          <ac:chgData name="Hoifung Poon" userId="a9e5f58678258542" providerId="LiveId" clId="{384D1E1B-3288-4DB8-BD60-EFF516E18679}" dt="2017-06-27T01:03:32.822" v="5233" actId="113"/>
          <ac:spMkLst>
            <pc:docMk/>
            <pc:sldMk cId="3864559607" sldId="526"/>
            <ac:spMk id="11" creationId="{00000000-0000-0000-0000-000000000000}"/>
          </ac:spMkLst>
        </pc:spChg>
      </pc:sldChg>
      <pc:sldChg chg="modSp">
        <pc:chgData name="Hoifung Poon" userId="a9e5f58678258542" providerId="LiveId" clId="{384D1E1B-3288-4DB8-BD60-EFF516E18679}" dt="2017-06-27T01:03:55.414" v="5240" actId="113"/>
        <pc:sldMkLst>
          <pc:docMk/>
          <pc:sldMk cId="3086600645" sldId="527"/>
        </pc:sldMkLst>
        <pc:spChg chg="mod">
          <ac:chgData name="Hoifung Poon" userId="a9e5f58678258542" providerId="LiveId" clId="{384D1E1B-3288-4DB8-BD60-EFF516E18679}" dt="2017-06-27T01:03:45.463" v="5237" actId="113"/>
          <ac:spMkLst>
            <pc:docMk/>
            <pc:sldMk cId="3086600645" sldId="527"/>
            <ac:spMk id="6" creationId="{00000000-0000-0000-0000-000000000000}"/>
          </ac:spMkLst>
        </pc:spChg>
        <pc:spChg chg="mod">
          <ac:chgData name="Hoifung Poon" userId="a9e5f58678258542" providerId="LiveId" clId="{384D1E1B-3288-4DB8-BD60-EFF516E18679}" dt="2017-06-27T01:03:48.814" v="5238" actId="113"/>
          <ac:spMkLst>
            <pc:docMk/>
            <pc:sldMk cId="3086600645" sldId="527"/>
            <ac:spMk id="7" creationId="{00000000-0000-0000-0000-000000000000}"/>
          </ac:spMkLst>
        </pc:spChg>
        <pc:spChg chg="mod">
          <ac:chgData name="Hoifung Poon" userId="a9e5f58678258542" providerId="LiveId" clId="{384D1E1B-3288-4DB8-BD60-EFF516E18679}" dt="2017-06-27T01:03:52.847" v="5239" actId="113"/>
          <ac:spMkLst>
            <pc:docMk/>
            <pc:sldMk cId="3086600645" sldId="527"/>
            <ac:spMk id="8" creationId="{00000000-0000-0000-0000-000000000000}"/>
          </ac:spMkLst>
        </pc:spChg>
        <pc:spChg chg="mod">
          <ac:chgData name="Hoifung Poon" userId="a9e5f58678258542" providerId="LiveId" clId="{384D1E1B-3288-4DB8-BD60-EFF516E18679}" dt="2017-06-27T01:03:55.414" v="5240" actId="113"/>
          <ac:spMkLst>
            <pc:docMk/>
            <pc:sldMk cId="3086600645" sldId="527"/>
            <ac:spMk id="9" creationId="{00000000-0000-0000-0000-000000000000}"/>
          </ac:spMkLst>
        </pc:spChg>
      </pc:sldChg>
      <pc:sldChg chg="modSp">
        <pc:chgData name="Hoifung Poon" userId="a9e5f58678258542" providerId="LiveId" clId="{384D1E1B-3288-4DB8-BD60-EFF516E18679}" dt="2017-06-01T17:00:32.775" v="23" actId="20577"/>
        <pc:sldMkLst>
          <pc:docMk/>
          <pc:sldMk cId="3532230847" sldId="531"/>
        </pc:sldMkLst>
        <pc:spChg chg="mod">
          <ac:chgData name="Hoifung Poon" userId="a9e5f58678258542" providerId="LiveId" clId="{384D1E1B-3288-4DB8-BD60-EFF516E18679}" dt="2017-06-01T17:00:32.775" v="23" actId="20577"/>
          <ac:spMkLst>
            <pc:docMk/>
            <pc:sldMk cId="3532230847" sldId="531"/>
            <ac:spMk id="17413" creationId="{00000000-0000-0000-0000-000000000000}"/>
          </ac:spMkLst>
        </pc:spChg>
      </pc:sldChg>
      <pc:sldChg chg="modSp">
        <pc:chgData name="Hoifung Poon" userId="a9e5f58678258542" providerId="LiveId" clId="{384D1E1B-3288-4DB8-BD60-EFF516E18679}" dt="2017-06-27T01:04:16.207" v="5244" actId="113"/>
        <pc:sldMkLst>
          <pc:docMk/>
          <pc:sldMk cId="796165272" sldId="559"/>
        </pc:sldMkLst>
        <pc:spChg chg="mod">
          <ac:chgData name="Hoifung Poon" userId="a9e5f58678258542" providerId="LiveId" clId="{384D1E1B-3288-4DB8-BD60-EFF516E18679}" dt="2017-06-27T01:04:08.246" v="5242" actId="113"/>
          <ac:spMkLst>
            <pc:docMk/>
            <pc:sldMk cId="796165272" sldId="559"/>
            <ac:spMk id="7" creationId="{00000000-0000-0000-0000-000000000000}"/>
          </ac:spMkLst>
        </pc:spChg>
        <pc:spChg chg="mod">
          <ac:chgData name="Hoifung Poon" userId="a9e5f58678258542" providerId="LiveId" clId="{384D1E1B-3288-4DB8-BD60-EFF516E18679}" dt="2017-06-27T01:04:11.318" v="5243" actId="113"/>
          <ac:spMkLst>
            <pc:docMk/>
            <pc:sldMk cId="796165272" sldId="559"/>
            <ac:spMk id="8" creationId="{00000000-0000-0000-0000-000000000000}"/>
          </ac:spMkLst>
        </pc:spChg>
        <pc:spChg chg="mod">
          <ac:chgData name="Hoifung Poon" userId="a9e5f58678258542" providerId="LiveId" clId="{384D1E1B-3288-4DB8-BD60-EFF516E18679}" dt="2017-06-27T01:04:16.207" v="5244" actId="113"/>
          <ac:spMkLst>
            <pc:docMk/>
            <pc:sldMk cId="796165272" sldId="559"/>
            <ac:spMk id="9" creationId="{00000000-0000-0000-0000-000000000000}"/>
          </ac:spMkLst>
        </pc:spChg>
        <pc:spChg chg="mod">
          <ac:chgData name="Hoifung Poon" userId="a9e5f58678258542" providerId="LiveId" clId="{384D1E1B-3288-4DB8-BD60-EFF516E18679}" dt="2017-06-27T01:04:04.886" v="5241" actId="113"/>
          <ac:spMkLst>
            <pc:docMk/>
            <pc:sldMk cId="796165272" sldId="559"/>
            <ac:spMk id="10" creationId="{00000000-0000-0000-0000-000000000000}"/>
          </ac:spMkLst>
        </pc:spChg>
      </pc:sldChg>
      <pc:sldChg chg="del">
        <pc:chgData name="Hoifung Poon" userId="a9e5f58678258542" providerId="LiveId" clId="{384D1E1B-3288-4DB8-BD60-EFF516E18679}" dt="2017-06-12T16:51:56.837" v="2255" actId="2696"/>
        <pc:sldMkLst>
          <pc:docMk/>
          <pc:sldMk cId="617393192" sldId="564"/>
        </pc:sldMkLst>
      </pc:sldChg>
      <pc:sldChg chg="modSp">
        <pc:chgData name="Hoifung Poon" userId="a9e5f58678258542" providerId="LiveId" clId="{384D1E1B-3288-4DB8-BD60-EFF516E18679}" dt="2017-06-01T16:59:11.874" v="14" actId="20577"/>
        <pc:sldMkLst>
          <pc:docMk/>
          <pc:sldMk cId="2029456292" sldId="568"/>
        </pc:sldMkLst>
        <pc:spChg chg="mod">
          <ac:chgData name="Hoifung Poon" userId="a9e5f58678258542" providerId="LiveId" clId="{384D1E1B-3288-4DB8-BD60-EFF516E18679}" dt="2017-06-01T16:59:11.874" v="14" actId="20577"/>
          <ac:spMkLst>
            <pc:docMk/>
            <pc:sldMk cId="2029456292" sldId="568"/>
            <ac:spMk id="3" creationId="{00000000-0000-0000-0000-000000000000}"/>
          </ac:spMkLst>
        </pc:spChg>
      </pc:sldChg>
      <pc:sldChg chg="modSp">
        <pc:chgData name="Hoifung Poon" userId="a9e5f58678258542" providerId="LiveId" clId="{384D1E1B-3288-4DB8-BD60-EFF516E18679}" dt="2017-06-01T19:18:51.205" v="563" actId="20577"/>
        <pc:sldMkLst>
          <pc:docMk/>
          <pc:sldMk cId="1374525283" sldId="569"/>
        </pc:sldMkLst>
        <pc:spChg chg="mod">
          <ac:chgData name="Hoifung Poon" userId="a9e5f58678258542" providerId="LiveId" clId="{384D1E1B-3288-4DB8-BD60-EFF516E18679}" dt="2017-06-01T19:18:51.205" v="563" actId="20577"/>
          <ac:spMkLst>
            <pc:docMk/>
            <pc:sldMk cId="1374525283" sldId="569"/>
            <ac:spMk id="3" creationId="{00000000-0000-0000-0000-000000000000}"/>
          </ac:spMkLst>
        </pc:spChg>
      </pc:sldChg>
      <pc:sldChg chg="modSp">
        <pc:chgData name="Hoifung Poon" userId="a9e5f58678258542" providerId="LiveId" clId="{384D1E1B-3288-4DB8-BD60-EFF516E18679}" dt="2017-06-02T21:02:28.393" v="1727" actId="20577"/>
        <pc:sldMkLst>
          <pc:docMk/>
          <pc:sldMk cId="707687109" sldId="570"/>
        </pc:sldMkLst>
        <pc:spChg chg="mod">
          <ac:chgData name="Hoifung Poon" userId="a9e5f58678258542" providerId="LiveId" clId="{384D1E1B-3288-4DB8-BD60-EFF516E18679}" dt="2017-06-02T21:02:28.393" v="1727" actId="20577"/>
          <ac:spMkLst>
            <pc:docMk/>
            <pc:sldMk cId="707687109" sldId="570"/>
            <ac:spMk id="3" creationId="{00000000-0000-0000-0000-000000000000}"/>
          </ac:spMkLst>
        </pc:spChg>
      </pc:sldChg>
      <pc:sldChg chg="modSp">
        <pc:chgData name="Hoifung Poon" userId="a9e5f58678258542" providerId="LiveId" clId="{384D1E1B-3288-4DB8-BD60-EFF516E18679}" dt="2017-06-26T23:56:06.949" v="4405" actId="20577"/>
        <pc:sldMkLst>
          <pc:docMk/>
          <pc:sldMk cId="1504870350" sldId="580"/>
        </pc:sldMkLst>
        <pc:spChg chg="mod">
          <ac:chgData name="Hoifung Poon" userId="a9e5f58678258542" providerId="LiveId" clId="{384D1E1B-3288-4DB8-BD60-EFF516E18679}" dt="2017-06-26T23:56:06.949" v="4405" actId="20577"/>
          <ac:spMkLst>
            <pc:docMk/>
            <pc:sldMk cId="1504870350" sldId="580"/>
            <ac:spMk id="3" creationId="{00000000-0000-0000-0000-000000000000}"/>
          </ac:spMkLst>
        </pc:spChg>
      </pc:sldChg>
      <pc:sldChg chg="addSp delSp modSp">
        <pc:chgData name="Hoifung Poon" userId="a9e5f58678258542" providerId="LiveId" clId="{384D1E1B-3288-4DB8-BD60-EFF516E18679}" dt="2017-06-27T00:39:25.378" v="4521" actId="20577"/>
        <pc:sldMkLst>
          <pc:docMk/>
          <pc:sldMk cId="4089800781" sldId="581"/>
        </pc:sldMkLst>
        <pc:spChg chg="del">
          <ac:chgData name="Hoifung Poon" userId="a9e5f58678258542" providerId="LiveId" clId="{384D1E1B-3288-4DB8-BD60-EFF516E18679}" dt="2017-06-26T23:50:56.031" v="4164" actId="478"/>
          <ac:spMkLst>
            <pc:docMk/>
            <pc:sldMk cId="4089800781" sldId="581"/>
            <ac:spMk id="3" creationId="{00000000-0000-0000-0000-000000000000}"/>
          </ac:spMkLst>
        </pc:spChg>
        <pc:spChg chg="del mod">
          <ac:chgData name="Hoifung Poon" userId="a9e5f58678258542" providerId="LiveId" clId="{384D1E1B-3288-4DB8-BD60-EFF516E18679}" dt="2017-06-26T23:52:06.446" v="4168" actId="478"/>
          <ac:spMkLst>
            <pc:docMk/>
            <pc:sldMk cId="4089800781" sldId="581"/>
            <ac:spMk id="5" creationId="{00000000-0000-0000-0000-000000000000}"/>
          </ac:spMkLst>
        </pc:spChg>
        <pc:spChg chg="add mod">
          <ac:chgData name="Hoifung Poon" userId="a9e5f58678258542" providerId="LiveId" clId="{384D1E1B-3288-4DB8-BD60-EFF516E18679}" dt="2017-06-27T00:34:47.231" v="4426" actId="1036"/>
          <ac:spMkLst>
            <pc:docMk/>
            <pc:sldMk cId="4089800781" sldId="581"/>
            <ac:spMk id="6" creationId="{9750D43C-A591-4DB8-AC2D-C89078A67F88}"/>
          </ac:spMkLst>
        </pc:spChg>
        <pc:spChg chg="add mod">
          <ac:chgData name="Hoifung Poon" userId="a9e5f58678258542" providerId="LiveId" clId="{384D1E1B-3288-4DB8-BD60-EFF516E18679}" dt="2017-06-27T00:34:52.070" v="4427" actId="14100"/>
          <ac:spMkLst>
            <pc:docMk/>
            <pc:sldMk cId="4089800781" sldId="581"/>
            <ac:spMk id="7" creationId="{679412B9-CE50-4434-9A14-EDCC0AF2E2FC}"/>
          </ac:spMkLst>
        </pc:spChg>
        <pc:spChg chg="add mod">
          <ac:chgData name="Hoifung Poon" userId="a9e5f58678258542" providerId="LiveId" clId="{384D1E1B-3288-4DB8-BD60-EFF516E18679}" dt="2017-06-27T00:39:25.378" v="4521" actId="20577"/>
          <ac:spMkLst>
            <pc:docMk/>
            <pc:sldMk cId="4089800781" sldId="581"/>
            <ac:spMk id="8" creationId="{12EB7471-4BBE-4308-83F3-FA9F4D43A129}"/>
          </ac:spMkLst>
        </pc:spChg>
        <pc:spChg chg="add mod">
          <ac:chgData name="Hoifung Poon" userId="a9e5f58678258542" providerId="LiveId" clId="{384D1E1B-3288-4DB8-BD60-EFF516E18679}" dt="2017-06-27T00:37:05.945" v="4446" actId="404"/>
          <ac:spMkLst>
            <pc:docMk/>
            <pc:sldMk cId="4089800781" sldId="581"/>
            <ac:spMk id="9" creationId="{FA63B0F1-2106-4203-949D-35E3B6FA484B}"/>
          </ac:spMkLst>
        </pc:spChg>
      </pc:sldChg>
      <pc:sldChg chg="modSp">
        <pc:chgData name="Hoifung Poon" userId="a9e5f58678258542" providerId="LiveId" clId="{384D1E1B-3288-4DB8-BD60-EFF516E18679}" dt="2017-06-27T00:46:57.749" v="4738" actId="6549"/>
        <pc:sldMkLst>
          <pc:docMk/>
          <pc:sldMk cId="565762041" sldId="582"/>
        </pc:sldMkLst>
        <pc:spChg chg="mod">
          <ac:chgData name="Hoifung Poon" userId="a9e5f58678258542" providerId="LiveId" clId="{384D1E1B-3288-4DB8-BD60-EFF516E18679}" dt="2017-06-27T00:42:27.999" v="4576" actId="20577"/>
          <ac:spMkLst>
            <pc:docMk/>
            <pc:sldMk cId="565762041" sldId="582"/>
            <ac:spMk id="2" creationId="{00000000-0000-0000-0000-000000000000}"/>
          </ac:spMkLst>
        </pc:spChg>
        <pc:spChg chg="mod">
          <ac:chgData name="Hoifung Poon" userId="a9e5f58678258542" providerId="LiveId" clId="{384D1E1B-3288-4DB8-BD60-EFF516E18679}" dt="2017-06-27T00:46:57.749" v="4738" actId="6549"/>
          <ac:spMkLst>
            <pc:docMk/>
            <pc:sldMk cId="565762041" sldId="582"/>
            <ac:spMk id="3" creationId="{00000000-0000-0000-0000-000000000000}"/>
          </ac:spMkLst>
        </pc:spChg>
      </pc:sldChg>
      <pc:sldChg chg="addSp delSp modSp">
        <pc:chgData name="Hoifung Poon" userId="a9e5f58678258542" providerId="LiveId" clId="{384D1E1B-3288-4DB8-BD60-EFF516E18679}" dt="2017-06-27T01:06:09.942" v="5281" actId="1076"/>
        <pc:sldMkLst>
          <pc:docMk/>
          <pc:sldMk cId="3217233068" sldId="583"/>
        </pc:sldMkLst>
        <pc:spChg chg="add del mod">
          <ac:chgData name="Hoifung Poon" userId="a9e5f58678258542" providerId="LiveId" clId="{384D1E1B-3288-4DB8-BD60-EFF516E18679}" dt="2017-06-27T00:49:32.520" v="4783" actId="478"/>
          <ac:spMkLst>
            <pc:docMk/>
            <pc:sldMk cId="3217233068" sldId="583"/>
            <ac:spMk id="5" creationId="{5E35F9EF-301B-4D88-BEBC-72E4FF8ED320}"/>
          </ac:spMkLst>
        </pc:spChg>
        <pc:spChg chg="add mod">
          <ac:chgData name="Hoifung Poon" userId="a9e5f58678258542" providerId="LiveId" clId="{384D1E1B-3288-4DB8-BD60-EFF516E18679}" dt="2017-06-27T01:06:01.422" v="5278" actId="14100"/>
          <ac:spMkLst>
            <pc:docMk/>
            <pc:sldMk cId="3217233068" sldId="583"/>
            <ac:spMk id="6" creationId="{88949BA4-BE44-40E2-AC97-A542B4863FB5}"/>
          </ac:spMkLst>
        </pc:spChg>
        <pc:picChg chg="add mod">
          <ac:chgData name="Hoifung Poon" userId="a9e5f58678258542" providerId="LiveId" clId="{384D1E1B-3288-4DB8-BD60-EFF516E18679}" dt="2017-06-27T01:06:09.942" v="5281" actId="1076"/>
          <ac:picMkLst>
            <pc:docMk/>
            <pc:sldMk cId="3217233068" sldId="583"/>
            <ac:picMk id="7" creationId="{0AAF90C3-BCA5-4B7C-8946-AC4AE713DCAE}"/>
          </ac:picMkLst>
        </pc:picChg>
      </pc:sldChg>
      <pc:sldChg chg="modSp">
        <pc:chgData name="Hoifung Poon" userId="a9e5f58678258542" providerId="LiveId" clId="{384D1E1B-3288-4DB8-BD60-EFF516E18679}" dt="2017-06-27T00:56:58.072" v="4861" actId="255"/>
        <pc:sldMkLst>
          <pc:docMk/>
          <pc:sldMk cId="3121096171" sldId="586"/>
        </pc:sldMkLst>
        <pc:spChg chg="mod">
          <ac:chgData name="Hoifung Poon" userId="a9e5f58678258542" providerId="LiveId" clId="{384D1E1B-3288-4DB8-BD60-EFF516E18679}" dt="2017-06-27T00:56:58.072" v="4861" actId="255"/>
          <ac:spMkLst>
            <pc:docMk/>
            <pc:sldMk cId="3121096171" sldId="586"/>
            <ac:spMk id="5" creationId="{00000000-0000-0000-0000-000000000000}"/>
          </ac:spMkLst>
        </pc:spChg>
        <pc:spChg chg="mod">
          <ac:chgData name="Hoifung Poon" userId="a9e5f58678258542" providerId="LiveId" clId="{384D1E1B-3288-4DB8-BD60-EFF516E18679}" dt="2017-06-27T00:56:42.847" v="4859" actId="113"/>
          <ac:spMkLst>
            <pc:docMk/>
            <pc:sldMk cId="3121096171" sldId="586"/>
            <ac:spMk id="6" creationId="{00000000-0000-0000-0000-000000000000}"/>
          </ac:spMkLst>
        </pc:spChg>
      </pc:sldChg>
      <pc:sldChg chg="addSp delSp modSp">
        <pc:chgData name="Hoifung Poon" userId="a9e5f58678258542" providerId="LiveId" clId="{384D1E1B-3288-4DB8-BD60-EFF516E18679}" dt="2017-06-27T00:57:52.214" v="4868" actId="113"/>
        <pc:sldMkLst>
          <pc:docMk/>
          <pc:sldMk cId="1186127636" sldId="587"/>
        </pc:sldMkLst>
        <pc:spChg chg="del">
          <ac:chgData name="Hoifung Poon" userId="a9e5f58678258542" providerId="LiveId" clId="{384D1E1B-3288-4DB8-BD60-EFF516E18679}" dt="2017-06-27T00:57:22.359" v="4862" actId="478"/>
          <ac:spMkLst>
            <pc:docMk/>
            <pc:sldMk cId="1186127636" sldId="587"/>
            <ac:spMk id="5" creationId="{00000000-0000-0000-0000-000000000000}"/>
          </ac:spMkLst>
        </pc:spChg>
        <pc:spChg chg="mod">
          <ac:chgData name="Hoifung Poon" userId="a9e5f58678258542" providerId="LiveId" clId="{384D1E1B-3288-4DB8-BD60-EFF516E18679}" dt="2017-06-27T00:57:52.214" v="4868" actId="113"/>
          <ac:spMkLst>
            <pc:docMk/>
            <pc:sldMk cId="1186127636" sldId="587"/>
            <ac:spMk id="6" creationId="{00000000-0000-0000-0000-000000000000}"/>
          </ac:spMkLst>
        </pc:spChg>
        <pc:spChg chg="mod">
          <ac:chgData name="Hoifung Poon" userId="a9e5f58678258542" providerId="LiveId" clId="{384D1E1B-3288-4DB8-BD60-EFF516E18679}" dt="2017-06-27T00:57:44.958" v="4867" actId="113"/>
          <ac:spMkLst>
            <pc:docMk/>
            <pc:sldMk cId="1186127636" sldId="587"/>
            <ac:spMk id="8" creationId="{00000000-0000-0000-0000-000000000000}"/>
          </ac:spMkLst>
        </pc:spChg>
        <pc:spChg chg="mod ord">
          <ac:chgData name="Hoifung Poon" userId="a9e5f58678258542" providerId="LiveId" clId="{384D1E1B-3288-4DB8-BD60-EFF516E18679}" dt="2017-06-27T00:57:40.565" v="4866" actId="14100"/>
          <ac:spMkLst>
            <pc:docMk/>
            <pc:sldMk cId="1186127636" sldId="587"/>
            <ac:spMk id="9" creationId="{00000000-0000-0000-0000-000000000000}"/>
          </ac:spMkLst>
        </pc:spChg>
        <pc:spChg chg="add">
          <ac:chgData name="Hoifung Poon" userId="a9e5f58678258542" providerId="LiveId" clId="{384D1E1B-3288-4DB8-BD60-EFF516E18679}" dt="2017-06-27T00:57:22.990" v="4863" actId="113"/>
          <ac:spMkLst>
            <pc:docMk/>
            <pc:sldMk cId="1186127636" sldId="587"/>
            <ac:spMk id="10" creationId="{A22CCE78-099C-4941-BCDE-657D6575D16D}"/>
          </ac:spMkLst>
        </pc:spChg>
      </pc:sldChg>
      <pc:sldChg chg="modSp">
        <pc:chgData name="Hoifung Poon" userId="a9e5f58678258542" providerId="LiveId" clId="{384D1E1B-3288-4DB8-BD60-EFF516E18679}" dt="2017-06-27T00:58:34.294" v="4869" actId="113"/>
        <pc:sldMkLst>
          <pc:docMk/>
          <pc:sldMk cId="3460957431" sldId="591"/>
        </pc:sldMkLst>
        <pc:spChg chg="mod">
          <ac:chgData name="Hoifung Poon" userId="a9e5f58678258542" providerId="LiveId" clId="{384D1E1B-3288-4DB8-BD60-EFF516E18679}" dt="2017-06-27T00:58:34.294" v="4869" actId="113"/>
          <ac:spMkLst>
            <pc:docMk/>
            <pc:sldMk cId="3460957431" sldId="591"/>
            <ac:spMk id="6" creationId="{00000000-0000-0000-0000-000000000000}"/>
          </ac:spMkLst>
        </pc:spChg>
      </pc:sldChg>
      <pc:sldChg chg="modSp">
        <pc:chgData name="Hoifung Poon" userId="a9e5f58678258542" providerId="LiveId" clId="{384D1E1B-3288-4DB8-BD60-EFF516E18679}" dt="2017-06-27T00:58:38.230" v="4870" actId="113"/>
        <pc:sldMkLst>
          <pc:docMk/>
          <pc:sldMk cId="2879323568" sldId="592"/>
        </pc:sldMkLst>
        <pc:spChg chg="mod">
          <ac:chgData name="Hoifung Poon" userId="a9e5f58678258542" providerId="LiveId" clId="{384D1E1B-3288-4DB8-BD60-EFF516E18679}" dt="2017-06-27T00:58:38.230" v="4870" actId="113"/>
          <ac:spMkLst>
            <pc:docMk/>
            <pc:sldMk cId="2879323568" sldId="592"/>
            <ac:spMk id="6" creationId="{00000000-0000-0000-0000-000000000000}"/>
          </ac:spMkLst>
        </pc:spChg>
      </pc:sldChg>
      <pc:sldChg chg="modSp">
        <pc:chgData name="Hoifung Poon" userId="a9e5f58678258542" providerId="LiveId" clId="{384D1E1B-3288-4DB8-BD60-EFF516E18679}" dt="2017-06-27T00:58:50.926" v="4874" actId="113"/>
        <pc:sldMkLst>
          <pc:docMk/>
          <pc:sldMk cId="3033621270" sldId="593"/>
        </pc:sldMkLst>
        <pc:spChg chg="mod">
          <ac:chgData name="Hoifung Poon" userId="a9e5f58678258542" providerId="LiveId" clId="{384D1E1B-3288-4DB8-BD60-EFF516E18679}" dt="2017-06-27T00:58:44.806" v="4871" actId="113"/>
          <ac:spMkLst>
            <pc:docMk/>
            <pc:sldMk cId="3033621270" sldId="593"/>
            <ac:spMk id="6" creationId="{00000000-0000-0000-0000-000000000000}"/>
          </ac:spMkLst>
        </pc:spChg>
        <pc:spChg chg="mod">
          <ac:chgData name="Hoifung Poon" userId="a9e5f58678258542" providerId="LiveId" clId="{384D1E1B-3288-4DB8-BD60-EFF516E18679}" dt="2017-06-27T00:58:46.894" v="4872" actId="113"/>
          <ac:spMkLst>
            <pc:docMk/>
            <pc:sldMk cId="3033621270" sldId="593"/>
            <ac:spMk id="7" creationId="{00000000-0000-0000-0000-000000000000}"/>
          </ac:spMkLst>
        </pc:spChg>
        <pc:spChg chg="mod">
          <ac:chgData name="Hoifung Poon" userId="a9e5f58678258542" providerId="LiveId" clId="{384D1E1B-3288-4DB8-BD60-EFF516E18679}" dt="2017-06-27T00:58:48.854" v="4873" actId="113"/>
          <ac:spMkLst>
            <pc:docMk/>
            <pc:sldMk cId="3033621270" sldId="593"/>
            <ac:spMk id="8" creationId="{00000000-0000-0000-0000-000000000000}"/>
          </ac:spMkLst>
        </pc:spChg>
        <pc:spChg chg="mod">
          <ac:chgData name="Hoifung Poon" userId="a9e5f58678258542" providerId="LiveId" clId="{384D1E1B-3288-4DB8-BD60-EFF516E18679}" dt="2017-06-27T00:58:50.926" v="4874" actId="113"/>
          <ac:spMkLst>
            <pc:docMk/>
            <pc:sldMk cId="3033621270" sldId="593"/>
            <ac:spMk id="11" creationId="{00000000-0000-0000-0000-000000000000}"/>
          </ac:spMkLst>
        </pc:spChg>
      </pc:sldChg>
      <pc:sldChg chg="modSp">
        <pc:chgData name="Hoifung Poon" userId="a9e5f58678258542" providerId="LiveId" clId="{384D1E1B-3288-4DB8-BD60-EFF516E18679}" dt="2017-06-27T00:59:43.878" v="4881" actId="113"/>
        <pc:sldMkLst>
          <pc:docMk/>
          <pc:sldMk cId="2444520484" sldId="595"/>
        </pc:sldMkLst>
        <pc:spChg chg="mod">
          <ac:chgData name="Hoifung Poon" userId="a9e5f58678258542" providerId="LiveId" clId="{384D1E1B-3288-4DB8-BD60-EFF516E18679}" dt="2017-06-27T00:59:43.878" v="4881" actId="113"/>
          <ac:spMkLst>
            <pc:docMk/>
            <pc:sldMk cId="2444520484" sldId="595"/>
            <ac:spMk id="2" creationId="{00000000-0000-0000-0000-000000000000}"/>
          </ac:spMkLst>
        </pc:spChg>
        <pc:spChg chg="mod">
          <ac:chgData name="Hoifung Poon" userId="a9e5f58678258542" providerId="LiveId" clId="{384D1E1B-3288-4DB8-BD60-EFF516E18679}" dt="2017-06-27T00:59:01.902" v="4875" actId="113"/>
          <ac:spMkLst>
            <pc:docMk/>
            <pc:sldMk cId="2444520484" sldId="595"/>
            <ac:spMk id="8" creationId="{00000000-0000-0000-0000-000000000000}"/>
          </ac:spMkLst>
        </pc:spChg>
        <pc:spChg chg="mod">
          <ac:chgData name="Hoifung Poon" userId="a9e5f58678258542" providerId="LiveId" clId="{384D1E1B-3288-4DB8-BD60-EFF516E18679}" dt="2017-06-27T00:59:04.414" v="4876" actId="113"/>
          <ac:spMkLst>
            <pc:docMk/>
            <pc:sldMk cId="2444520484" sldId="595"/>
            <ac:spMk id="9" creationId="{00000000-0000-0000-0000-000000000000}"/>
          </ac:spMkLst>
        </pc:spChg>
        <pc:spChg chg="mod">
          <ac:chgData name="Hoifung Poon" userId="a9e5f58678258542" providerId="LiveId" clId="{384D1E1B-3288-4DB8-BD60-EFF516E18679}" dt="2017-06-27T00:59:06.166" v="4877" actId="113"/>
          <ac:spMkLst>
            <pc:docMk/>
            <pc:sldMk cId="2444520484" sldId="595"/>
            <ac:spMk id="10" creationId="{00000000-0000-0000-0000-000000000000}"/>
          </ac:spMkLst>
        </pc:spChg>
        <pc:spChg chg="mod">
          <ac:chgData name="Hoifung Poon" userId="a9e5f58678258542" providerId="LiveId" clId="{384D1E1B-3288-4DB8-BD60-EFF516E18679}" dt="2017-06-27T00:59:08.286" v="4878" actId="113"/>
          <ac:spMkLst>
            <pc:docMk/>
            <pc:sldMk cId="2444520484" sldId="595"/>
            <ac:spMk id="11" creationId="{00000000-0000-0000-0000-000000000000}"/>
          </ac:spMkLst>
        </pc:spChg>
        <pc:spChg chg="mod">
          <ac:chgData name="Hoifung Poon" userId="a9e5f58678258542" providerId="LiveId" clId="{384D1E1B-3288-4DB8-BD60-EFF516E18679}" dt="2017-06-27T00:59:10.862" v="4879" actId="113"/>
          <ac:spMkLst>
            <pc:docMk/>
            <pc:sldMk cId="2444520484" sldId="595"/>
            <ac:spMk id="12" creationId="{00000000-0000-0000-0000-000000000000}"/>
          </ac:spMkLst>
        </pc:spChg>
      </pc:sldChg>
      <pc:sldChg chg="modSp">
        <pc:chgData name="Hoifung Poon" userId="a9e5f58678258542" providerId="LiveId" clId="{384D1E1B-3288-4DB8-BD60-EFF516E18679}" dt="2017-06-12T21:31:06.538" v="2568" actId="20577"/>
        <pc:sldMkLst>
          <pc:docMk/>
          <pc:sldMk cId="2689451251" sldId="597"/>
        </pc:sldMkLst>
        <pc:spChg chg="mod">
          <ac:chgData name="Hoifung Poon" userId="a9e5f58678258542" providerId="LiveId" clId="{384D1E1B-3288-4DB8-BD60-EFF516E18679}" dt="2017-06-12T21:31:06.538" v="2568" actId="20577"/>
          <ac:spMkLst>
            <pc:docMk/>
            <pc:sldMk cId="2689451251" sldId="597"/>
            <ac:spMk id="3" creationId="{00000000-0000-0000-0000-000000000000}"/>
          </ac:spMkLst>
        </pc:spChg>
      </pc:sldChg>
      <pc:sldChg chg="del">
        <pc:chgData name="Hoifung Poon" userId="a9e5f58678258542" providerId="LiveId" clId="{384D1E1B-3288-4DB8-BD60-EFF516E18679}" dt="2017-06-27T00:33:55.460" v="4418" actId="2696"/>
        <pc:sldMkLst>
          <pc:docMk/>
          <pc:sldMk cId="4011130165" sldId="611"/>
        </pc:sldMkLst>
      </pc:sldChg>
      <pc:sldChg chg="modSp">
        <pc:chgData name="Hoifung Poon" userId="a9e5f58678258542" providerId="LiveId" clId="{384D1E1B-3288-4DB8-BD60-EFF516E18679}" dt="2017-06-02T20:48:58.574" v="1667" actId="20577"/>
        <pc:sldMkLst>
          <pc:docMk/>
          <pc:sldMk cId="720923362" sldId="763"/>
        </pc:sldMkLst>
        <pc:spChg chg="mod">
          <ac:chgData name="Hoifung Poon" userId="a9e5f58678258542" providerId="LiveId" clId="{384D1E1B-3288-4DB8-BD60-EFF516E18679}" dt="2017-06-02T20:48:58.574" v="1667" actId="20577"/>
          <ac:spMkLst>
            <pc:docMk/>
            <pc:sldMk cId="720923362" sldId="763"/>
            <ac:spMk id="3" creationId="{00000000-0000-0000-0000-000000000000}"/>
          </ac:spMkLst>
        </pc:spChg>
      </pc:sldChg>
      <pc:sldChg chg="modSp modNotesTx">
        <pc:chgData name="Hoifung Poon" userId="a9e5f58678258542" providerId="LiveId" clId="{384D1E1B-3288-4DB8-BD60-EFF516E18679}" dt="2017-06-02T23:27:06.761" v="2254" actId="6549"/>
        <pc:sldMkLst>
          <pc:docMk/>
          <pc:sldMk cId="3866442255" sldId="764"/>
        </pc:sldMkLst>
        <pc:spChg chg="mod">
          <ac:chgData name="Hoifung Poon" userId="a9e5f58678258542" providerId="LiveId" clId="{384D1E1B-3288-4DB8-BD60-EFF516E18679}" dt="2017-06-02T23:27:06.761" v="2254" actId="6549"/>
          <ac:spMkLst>
            <pc:docMk/>
            <pc:sldMk cId="3866442255" sldId="764"/>
            <ac:spMk id="3" creationId="{00000000-0000-0000-0000-000000000000}"/>
          </ac:spMkLst>
        </pc:spChg>
      </pc:sldChg>
      <pc:sldChg chg="addSp delSp modSp ord modNotesTx">
        <pc:chgData name="Hoifung Poon" userId="a9e5f58678258542" providerId="LiveId" clId="{384D1E1B-3288-4DB8-BD60-EFF516E18679}" dt="2017-06-02T23:20:47.907" v="2252" actId="20577"/>
        <pc:sldMkLst>
          <pc:docMk/>
          <pc:sldMk cId="2231759983" sldId="765"/>
        </pc:sldMkLst>
        <pc:spChg chg="mod">
          <ac:chgData name="Hoifung Poon" userId="a9e5f58678258542" providerId="LiveId" clId="{384D1E1B-3288-4DB8-BD60-EFF516E18679}" dt="2017-06-02T21:25:59.437" v="1879" actId="6549"/>
          <ac:spMkLst>
            <pc:docMk/>
            <pc:sldMk cId="2231759983" sldId="765"/>
            <ac:spMk id="2" creationId="{00000000-0000-0000-0000-000000000000}"/>
          </ac:spMkLst>
        </pc:spChg>
        <pc:spChg chg="mod">
          <ac:chgData name="Hoifung Poon" userId="a9e5f58678258542" providerId="LiveId" clId="{384D1E1B-3288-4DB8-BD60-EFF516E18679}" dt="2017-06-02T21:25:26.860" v="1868" actId="20577"/>
          <ac:spMkLst>
            <pc:docMk/>
            <pc:sldMk cId="2231759983" sldId="765"/>
            <ac:spMk id="3" creationId="{00000000-0000-0000-0000-000000000000}"/>
          </ac:spMkLst>
        </pc:spChg>
        <pc:picChg chg="add del">
          <ac:chgData name="Hoifung Poon" userId="a9e5f58678258542" providerId="LiveId" clId="{384D1E1B-3288-4DB8-BD60-EFF516E18679}" dt="2017-06-02T21:21:31.166" v="1756" actId="20577"/>
          <ac:picMkLst>
            <pc:docMk/>
            <pc:sldMk cId="2231759983" sldId="765"/>
            <ac:picMk id="5" creationId="{0DD68461-1359-431E-AA08-F8DD96C971FC}"/>
          </ac:picMkLst>
        </pc:picChg>
      </pc:sldChg>
      <pc:sldChg chg="del">
        <pc:chgData name="Hoifung Poon" userId="a9e5f58678258542" providerId="LiveId" clId="{384D1E1B-3288-4DB8-BD60-EFF516E18679}" dt="2017-06-12T22:00:25.891" v="2926" actId="2696"/>
        <pc:sldMkLst>
          <pc:docMk/>
          <pc:sldMk cId="1979249412" sldId="773"/>
        </pc:sldMkLst>
      </pc:sldChg>
      <pc:sldChg chg="modSp">
        <pc:chgData name="Hoifung Poon" userId="a9e5f58678258542" providerId="LiveId" clId="{384D1E1B-3288-4DB8-BD60-EFF516E18679}" dt="2017-06-12T22:31:22.603" v="3747" actId="20577"/>
        <pc:sldMkLst>
          <pc:docMk/>
          <pc:sldMk cId="2140371530" sldId="774"/>
        </pc:sldMkLst>
        <pc:spChg chg="mod">
          <ac:chgData name="Hoifung Poon" userId="a9e5f58678258542" providerId="LiveId" clId="{384D1E1B-3288-4DB8-BD60-EFF516E18679}" dt="2017-06-12T22:31:22.603" v="3747" actId="20577"/>
          <ac:spMkLst>
            <pc:docMk/>
            <pc:sldMk cId="2140371530" sldId="774"/>
            <ac:spMk id="3" creationId="{00000000-0000-0000-0000-000000000000}"/>
          </ac:spMkLst>
        </pc:spChg>
      </pc:sldChg>
      <pc:sldChg chg="modSp">
        <pc:chgData name="Hoifung Poon" userId="a9e5f58678258542" providerId="LiveId" clId="{384D1E1B-3288-4DB8-BD60-EFF516E18679}" dt="2017-06-01T23:53:08.677" v="873" actId="1037"/>
        <pc:sldMkLst>
          <pc:docMk/>
          <pc:sldMk cId="1223328683" sldId="811"/>
        </pc:sldMkLst>
        <pc:spChg chg="mod">
          <ac:chgData name="Hoifung Poon" userId="a9e5f58678258542" providerId="LiveId" clId="{384D1E1B-3288-4DB8-BD60-EFF516E18679}" dt="2017-06-01T23:53:08.677" v="873" actId="1037"/>
          <ac:spMkLst>
            <pc:docMk/>
            <pc:sldMk cId="1223328683" sldId="811"/>
            <ac:spMk id="2" creationId="{00000000-0000-0000-0000-000000000000}"/>
          </ac:spMkLst>
        </pc:spChg>
      </pc:sldChg>
      <pc:sldChg chg="modSp">
        <pc:chgData name="Hoifung Poon" userId="a9e5f58678258542" providerId="LiveId" clId="{384D1E1B-3288-4DB8-BD60-EFF516E18679}" dt="2017-06-19T22:54:50.012" v="3990" actId="20577"/>
        <pc:sldMkLst>
          <pc:docMk/>
          <pc:sldMk cId="2818286999" sldId="813"/>
        </pc:sldMkLst>
        <pc:spChg chg="mod">
          <ac:chgData name="Hoifung Poon" userId="a9e5f58678258542" providerId="LiveId" clId="{384D1E1B-3288-4DB8-BD60-EFF516E18679}" dt="2017-06-19T22:54:50.012" v="3990" actId="20577"/>
          <ac:spMkLst>
            <pc:docMk/>
            <pc:sldMk cId="2818286999" sldId="813"/>
            <ac:spMk id="3" creationId="{00000000-0000-0000-0000-000000000000}"/>
          </ac:spMkLst>
        </pc:spChg>
      </pc:sldChg>
      <pc:sldChg chg="addSp delSp modSp add ord modAnim">
        <pc:chgData name="Hoifung Poon" userId="a9e5f58678258542" providerId="LiveId" clId="{384D1E1B-3288-4DB8-BD60-EFF516E18679}" dt="2017-06-01T17:09:42.081" v="152" actId="20577"/>
        <pc:sldMkLst>
          <pc:docMk/>
          <pc:sldMk cId="3967761938" sldId="817"/>
        </pc:sldMkLst>
        <pc:spChg chg="mod">
          <ac:chgData name="Hoifung Poon" userId="a9e5f58678258542" providerId="LiveId" clId="{384D1E1B-3288-4DB8-BD60-EFF516E18679}" dt="2017-06-01T16:59:45.262" v="21" actId="20577"/>
          <ac:spMkLst>
            <pc:docMk/>
            <pc:sldMk cId="3967761938" sldId="817"/>
            <ac:spMk id="2" creationId="{BB8222D8-2F9A-471D-953B-32A126322ABA}"/>
          </ac:spMkLst>
        </pc:spChg>
        <pc:spChg chg="del">
          <ac:chgData name="Hoifung Poon" userId="a9e5f58678258542" providerId="LiveId" clId="{384D1E1B-3288-4DB8-BD60-EFF516E18679}" dt="2017-06-01T17:02:38.832" v="24" actId="20577"/>
          <ac:spMkLst>
            <pc:docMk/>
            <pc:sldMk cId="3967761938" sldId="817"/>
            <ac:spMk id="3" creationId="{0DC46DE4-C1E5-4FF0-BF83-B6BA45E54040}"/>
          </ac:spMkLst>
        </pc:spChg>
        <pc:spChg chg="add mod">
          <ac:chgData name="Hoifung Poon" userId="a9e5f58678258542" providerId="LiveId" clId="{384D1E1B-3288-4DB8-BD60-EFF516E18679}" dt="2017-06-01T17:09:25.060" v="148" actId="6549"/>
          <ac:spMkLst>
            <pc:docMk/>
            <pc:sldMk cId="3967761938" sldId="817"/>
            <ac:spMk id="7" creationId="{9122E4E0-27A4-45E2-BE17-A88B5D7FF1E4}"/>
          </ac:spMkLst>
        </pc:spChg>
        <pc:picChg chg="add del mod">
          <ac:chgData name="Hoifung Poon" userId="a9e5f58678258542" providerId="LiveId" clId="{384D1E1B-3288-4DB8-BD60-EFF516E18679}" dt="2017-06-01T17:05:21.303" v="37" actId="478"/>
          <ac:picMkLst>
            <pc:docMk/>
            <pc:sldMk cId="3967761938" sldId="817"/>
            <ac:picMk id="5" creationId="{C95AD36F-7F6C-433A-A162-36855CA45DE5}"/>
          </ac:picMkLst>
        </pc:picChg>
        <pc:picChg chg="add mod">
          <ac:chgData name="Hoifung Poon" userId="a9e5f58678258542" providerId="LiveId" clId="{384D1E1B-3288-4DB8-BD60-EFF516E18679}" dt="2017-06-01T17:09:40.497" v="151" actId="1076"/>
          <ac:picMkLst>
            <pc:docMk/>
            <pc:sldMk cId="3967761938" sldId="817"/>
            <ac:picMk id="8" creationId="{1431062D-9841-4D54-9845-6398004DFF8D}"/>
          </ac:picMkLst>
        </pc:picChg>
      </pc:sldChg>
      <pc:sldChg chg="addSp modSp add del">
        <pc:chgData name="Hoifung Poon" userId="a9e5f58678258542" providerId="LiveId" clId="{384D1E1B-3288-4DB8-BD60-EFF516E18679}" dt="2017-06-01T17:07:45.138" v="138" actId="2696"/>
        <pc:sldMkLst>
          <pc:docMk/>
          <pc:sldMk cId="3901961857" sldId="818"/>
        </pc:sldMkLst>
        <pc:spChg chg="mod">
          <ac:chgData name="Hoifung Poon" userId="a9e5f58678258542" providerId="LiveId" clId="{384D1E1B-3288-4DB8-BD60-EFF516E18679}" dt="2017-06-01T17:04:45.765" v="30" actId="20577"/>
          <ac:spMkLst>
            <pc:docMk/>
            <pc:sldMk cId="3901961857" sldId="818"/>
            <ac:spMk id="2" creationId="{03C1E9C1-A37A-4D1A-95BC-78BE8D295D5C}"/>
          </ac:spMkLst>
        </pc:spChg>
        <pc:picChg chg="add mod">
          <ac:chgData name="Hoifung Poon" userId="a9e5f58678258542" providerId="LiveId" clId="{384D1E1B-3288-4DB8-BD60-EFF516E18679}" dt="2017-06-01T17:05:09.144" v="35" actId="14100"/>
          <ac:picMkLst>
            <pc:docMk/>
            <pc:sldMk cId="3901961857" sldId="818"/>
            <ac:picMk id="5" creationId="{2A3BC000-972A-40B7-8093-918917730659}"/>
          </ac:picMkLst>
        </pc:picChg>
      </pc:sldChg>
      <pc:sldChg chg="addSp delSp modSp add delAnim modAnim">
        <pc:chgData name="Hoifung Poon" userId="a9e5f58678258542" providerId="LiveId" clId="{384D1E1B-3288-4DB8-BD60-EFF516E18679}" dt="2017-06-01T19:18:26.594" v="557" actId="478"/>
        <pc:sldMkLst>
          <pc:docMk/>
          <pc:sldMk cId="2318088255" sldId="819"/>
        </pc:sldMkLst>
        <pc:picChg chg="mod">
          <ac:chgData name="Hoifung Poon" userId="a9e5f58678258542" providerId="LiveId" clId="{384D1E1B-3288-4DB8-BD60-EFF516E18679}" dt="2017-06-01T17:07:08.276" v="132" actId="692"/>
          <ac:picMkLst>
            <pc:docMk/>
            <pc:sldMk cId="2318088255" sldId="819"/>
            <ac:picMk id="5" creationId="{C95AD36F-7F6C-433A-A162-36855CA45DE5}"/>
          </ac:picMkLst>
        </pc:picChg>
        <pc:picChg chg="add del mod">
          <ac:chgData name="Hoifung Poon" userId="a9e5f58678258542" providerId="LiveId" clId="{384D1E1B-3288-4DB8-BD60-EFF516E18679}" dt="2017-06-01T19:18:26.594" v="557" actId="478"/>
          <ac:picMkLst>
            <pc:docMk/>
            <pc:sldMk cId="2318088255" sldId="819"/>
            <ac:picMk id="6" creationId="{4DC0EA8A-C5EE-4E1F-9ED0-CCA49846E796}"/>
          </ac:picMkLst>
        </pc:picChg>
      </pc:sldChg>
      <pc:sldChg chg="addSp delSp modSp add modNotesTx">
        <pc:chgData name="Hoifung Poon" userId="a9e5f58678258542" providerId="LiveId" clId="{384D1E1B-3288-4DB8-BD60-EFF516E18679}" dt="2017-06-01T17:27:21.804" v="529" actId="20577"/>
        <pc:sldMkLst>
          <pc:docMk/>
          <pc:sldMk cId="597446858" sldId="820"/>
        </pc:sldMkLst>
        <pc:spChg chg="mod">
          <ac:chgData name="Hoifung Poon" userId="a9e5f58678258542" providerId="LiveId" clId="{384D1E1B-3288-4DB8-BD60-EFF516E18679}" dt="2017-06-01T17:10:51.629" v="226" actId="20577"/>
          <ac:spMkLst>
            <pc:docMk/>
            <pc:sldMk cId="597446858" sldId="820"/>
            <ac:spMk id="2" creationId="{D1404285-6466-4201-92B9-C774921D01A1}"/>
          </ac:spMkLst>
        </pc:spChg>
        <pc:spChg chg="mod">
          <ac:chgData name="Hoifung Poon" userId="a9e5f58678258542" providerId="LiveId" clId="{384D1E1B-3288-4DB8-BD60-EFF516E18679}" dt="2017-06-01T17:27:21.804" v="529" actId="20577"/>
          <ac:spMkLst>
            <pc:docMk/>
            <pc:sldMk cId="597446858" sldId="820"/>
            <ac:spMk id="3" creationId="{91BEB719-60FD-4609-A0FC-8912424EB957}"/>
          </ac:spMkLst>
        </pc:spChg>
        <pc:picChg chg="add del mod">
          <ac:chgData name="Hoifung Poon" userId="a9e5f58678258542" providerId="LiveId" clId="{384D1E1B-3288-4DB8-BD60-EFF516E18679}" dt="2017-06-01T17:25:21.270" v="504" actId="478"/>
          <ac:picMkLst>
            <pc:docMk/>
            <pc:sldMk cId="597446858" sldId="820"/>
            <ac:picMk id="5" creationId="{4D15FC8A-96FF-4FBE-B2FB-D26044900060}"/>
          </ac:picMkLst>
        </pc:picChg>
        <pc:picChg chg="add del mod">
          <ac:chgData name="Hoifung Poon" userId="a9e5f58678258542" providerId="LiveId" clId="{384D1E1B-3288-4DB8-BD60-EFF516E18679}" dt="2017-06-01T17:25:19.419" v="503" actId="478"/>
          <ac:picMkLst>
            <pc:docMk/>
            <pc:sldMk cId="597446858" sldId="820"/>
            <ac:picMk id="6" creationId="{770B0342-F16C-4673-B5C8-20351FD017B8}"/>
          </ac:picMkLst>
        </pc:picChg>
      </pc:sldChg>
      <pc:sldChg chg="addSp delSp modSp add delAnim modAnim">
        <pc:chgData name="Hoifung Poon" userId="a9e5f58678258542" providerId="LiveId" clId="{384D1E1B-3288-4DB8-BD60-EFF516E18679}" dt="2017-06-01T19:18:36.640" v="560" actId="478"/>
        <pc:sldMkLst>
          <pc:docMk/>
          <pc:sldMk cId="293927906" sldId="821"/>
        </pc:sldMkLst>
        <pc:spChg chg="mod">
          <ac:chgData name="Hoifung Poon" userId="a9e5f58678258542" providerId="LiveId" clId="{384D1E1B-3288-4DB8-BD60-EFF516E18679}" dt="2017-06-01T17:27:38.283" v="545" actId="20577"/>
          <ac:spMkLst>
            <pc:docMk/>
            <pc:sldMk cId="293927906" sldId="821"/>
            <ac:spMk id="2" creationId="{1341563B-7239-4ADF-BDA4-42F97A37E534}"/>
          </ac:spMkLst>
        </pc:spChg>
        <pc:picChg chg="add mod">
          <ac:chgData name="Hoifung Poon" userId="a9e5f58678258542" providerId="LiveId" clId="{384D1E1B-3288-4DB8-BD60-EFF516E18679}" dt="2017-06-01T17:29:00.403" v="548" actId="14100"/>
          <ac:picMkLst>
            <pc:docMk/>
            <pc:sldMk cId="293927906" sldId="821"/>
            <ac:picMk id="5" creationId="{D866EA02-EC41-4240-B0CE-53ADB1C7539C}"/>
          </ac:picMkLst>
        </pc:picChg>
        <pc:picChg chg="add del mod">
          <ac:chgData name="Hoifung Poon" userId="a9e5f58678258542" providerId="LiveId" clId="{384D1E1B-3288-4DB8-BD60-EFF516E18679}" dt="2017-06-01T19:18:36.640" v="560" actId="478"/>
          <ac:picMkLst>
            <pc:docMk/>
            <pc:sldMk cId="293927906" sldId="821"/>
            <ac:picMk id="6" creationId="{A2DC4F1C-D44B-42C4-9F36-FA926C36BF5A}"/>
          </ac:picMkLst>
        </pc:picChg>
      </pc:sldChg>
      <pc:sldChg chg="addSp delSp modSp add">
        <pc:chgData name="Hoifung Poon" userId="a9e5f58678258542" providerId="LiveId" clId="{384D1E1B-3288-4DB8-BD60-EFF516E18679}" dt="2017-06-01T17:25:53.894" v="516" actId="14100"/>
        <pc:sldMkLst>
          <pc:docMk/>
          <pc:sldMk cId="3738321520" sldId="822"/>
        </pc:sldMkLst>
        <pc:spChg chg="del">
          <ac:chgData name="Hoifung Poon" userId="a9e5f58678258542" providerId="LiveId" clId="{384D1E1B-3288-4DB8-BD60-EFF516E18679}" dt="2017-06-01T17:25:28.015" v="505" actId="478"/>
          <ac:spMkLst>
            <pc:docMk/>
            <pc:sldMk cId="3738321520" sldId="822"/>
            <ac:spMk id="3" creationId="{91BEB719-60FD-4609-A0FC-8912424EB957}"/>
          </ac:spMkLst>
        </pc:spChg>
        <pc:spChg chg="add del mod">
          <ac:chgData name="Hoifung Poon" userId="a9e5f58678258542" providerId="LiveId" clId="{384D1E1B-3288-4DB8-BD60-EFF516E18679}" dt="2017-06-01T17:25:30.987" v="506" actId="478"/>
          <ac:spMkLst>
            <pc:docMk/>
            <pc:sldMk cId="3738321520" sldId="822"/>
            <ac:spMk id="8" creationId="{91C6DAE6-3F8F-4B34-B2DC-2F4E4F3C3D41}"/>
          </ac:spMkLst>
        </pc:spChg>
        <pc:picChg chg="mod">
          <ac:chgData name="Hoifung Poon" userId="a9e5f58678258542" providerId="LiveId" clId="{384D1E1B-3288-4DB8-BD60-EFF516E18679}" dt="2017-06-01T17:25:49.690" v="515" actId="1037"/>
          <ac:picMkLst>
            <pc:docMk/>
            <pc:sldMk cId="3738321520" sldId="822"/>
            <ac:picMk id="5" creationId="{4D15FC8A-96FF-4FBE-B2FB-D26044900060}"/>
          </ac:picMkLst>
        </pc:picChg>
        <pc:picChg chg="mod">
          <ac:chgData name="Hoifung Poon" userId="a9e5f58678258542" providerId="LiveId" clId="{384D1E1B-3288-4DB8-BD60-EFF516E18679}" dt="2017-06-01T17:25:53.894" v="516" actId="14100"/>
          <ac:picMkLst>
            <pc:docMk/>
            <pc:sldMk cId="3738321520" sldId="822"/>
            <ac:picMk id="6" creationId="{770B0342-F16C-4673-B5C8-20351FD017B8}"/>
          </ac:picMkLst>
        </pc:picChg>
      </pc:sldChg>
      <pc:sldChg chg="add del">
        <pc:chgData name="Hoifung Poon" userId="a9e5f58678258542" providerId="LiveId" clId="{384D1E1B-3288-4DB8-BD60-EFF516E18679}" dt="2017-06-02T20:43:02.385" v="1572" actId="2696"/>
        <pc:sldMkLst>
          <pc:docMk/>
          <pc:sldMk cId="639742655" sldId="823"/>
        </pc:sldMkLst>
      </pc:sldChg>
      <pc:sldChg chg="add modAnim">
        <pc:chgData name="Hoifung Poon" userId="a9e5f58678258542" providerId="LiveId" clId="{384D1E1B-3288-4DB8-BD60-EFF516E18679}" dt="2017-06-01T19:18:23.524" v="556" actId="20577"/>
        <pc:sldMkLst>
          <pc:docMk/>
          <pc:sldMk cId="1298433926" sldId="824"/>
        </pc:sldMkLst>
      </pc:sldChg>
      <pc:sldChg chg="add modAnim">
        <pc:chgData name="Hoifung Poon" userId="a9e5f58678258542" providerId="LiveId" clId="{384D1E1B-3288-4DB8-BD60-EFF516E18679}" dt="2017-06-01T19:18:34.027" v="559" actId="20577"/>
        <pc:sldMkLst>
          <pc:docMk/>
          <pc:sldMk cId="792916344" sldId="825"/>
        </pc:sldMkLst>
      </pc:sldChg>
      <pc:sldChg chg="modSp add del modNotesTx">
        <pc:chgData name="Hoifung Poon" userId="a9e5f58678258542" providerId="LiveId" clId="{384D1E1B-3288-4DB8-BD60-EFF516E18679}" dt="2017-06-02T20:28:36.772" v="967" actId="2696"/>
        <pc:sldMkLst>
          <pc:docMk/>
          <pc:sldMk cId="723449146" sldId="826"/>
        </pc:sldMkLst>
        <pc:spChg chg="mod">
          <ac:chgData name="Hoifung Poon" userId="a9e5f58678258542" providerId="LiveId" clId="{384D1E1B-3288-4DB8-BD60-EFF516E18679}" dt="2017-06-02T20:26:46.116" v="956" actId="6549"/>
          <ac:spMkLst>
            <pc:docMk/>
            <pc:sldMk cId="723449146" sldId="826"/>
            <ac:spMk id="3" creationId="{8FC3BF3B-A52E-4ED7-A933-5DBBE057D0DD}"/>
          </ac:spMkLst>
        </pc:spChg>
      </pc:sldChg>
      <pc:sldChg chg="addSp delSp modSp add modNotesTx">
        <pc:chgData name="Hoifung Poon" userId="a9e5f58678258542" providerId="LiveId" clId="{384D1E1B-3288-4DB8-BD60-EFF516E18679}" dt="2017-06-02T20:42:25.843" v="1571" actId="6549"/>
        <pc:sldMkLst>
          <pc:docMk/>
          <pc:sldMk cId="2557593636" sldId="827"/>
        </pc:sldMkLst>
        <pc:spChg chg="del">
          <ac:chgData name="Hoifung Poon" userId="a9e5f58678258542" providerId="LiveId" clId="{384D1E1B-3288-4DB8-BD60-EFF516E18679}" dt="2017-06-02T20:20:20.756" v="880" actId="478"/>
          <ac:spMkLst>
            <pc:docMk/>
            <pc:sldMk cId="2557593636" sldId="827"/>
            <ac:spMk id="2" creationId="{1246EF6B-9810-4F7D-A3D3-9EE55CF8521C}"/>
          </ac:spMkLst>
        </pc:spChg>
        <pc:spChg chg="del">
          <ac:chgData name="Hoifung Poon" userId="a9e5f58678258542" providerId="LiveId" clId="{384D1E1B-3288-4DB8-BD60-EFF516E18679}" dt="2017-06-02T20:20:25.363" v="881" actId="478"/>
          <ac:spMkLst>
            <pc:docMk/>
            <pc:sldMk cId="2557593636" sldId="827"/>
            <ac:spMk id="3" creationId="{D704D8B2-DF16-4B65-ABCD-516FAF7A5314}"/>
          </ac:spMkLst>
        </pc:spChg>
        <pc:spChg chg="add del mod">
          <ac:chgData name="Hoifung Poon" userId="a9e5f58678258542" providerId="LiveId" clId="{384D1E1B-3288-4DB8-BD60-EFF516E18679}" dt="2017-06-02T20:20:47.537" v="888" actId="6549"/>
          <ac:spMkLst>
            <pc:docMk/>
            <pc:sldMk cId="2557593636" sldId="827"/>
            <ac:spMk id="6" creationId="{0929ABFE-1BDB-4EF6-91A0-D9A9E630DD41}"/>
          </ac:spMkLst>
        </pc:spChg>
        <pc:spChg chg="add del mod">
          <ac:chgData name="Hoifung Poon" userId="a9e5f58678258542" providerId="LiveId" clId="{384D1E1B-3288-4DB8-BD60-EFF516E18679}" dt="2017-06-02T20:21:10.483" v="891" actId="478"/>
          <ac:spMkLst>
            <pc:docMk/>
            <pc:sldMk cId="2557593636" sldId="827"/>
            <ac:spMk id="7" creationId="{5948C0AD-5B2D-4F9D-9A15-A318A2F25791}"/>
          </ac:spMkLst>
        </pc:spChg>
        <pc:spChg chg="add mod">
          <ac:chgData name="Hoifung Poon" userId="a9e5f58678258542" providerId="LiveId" clId="{384D1E1B-3288-4DB8-BD60-EFF516E18679}" dt="2017-06-02T20:25:37.010" v="951" actId="1036"/>
          <ac:spMkLst>
            <pc:docMk/>
            <pc:sldMk cId="2557593636" sldId="827"/>
            <ac:spMk id="8" creationId="{A3D3B2F0-3B94-4CB2-A2CA-21628F61411C}"/>
          </ac:spMkLst>
        </pc:spChg>
        <pc:spChg chg="add mod">
          <ac:chgData name="Hoifung Poon" userId="a9e5f58678258542" providerId="LiveId" clId="{384D1E1B-3288-4DB8-BD60-EFF516E18679}" dt="2017-06-02T20:25:33.249" v="947" actId="1036"/>
          <ac:spMkLst>
            <pc:docMk/>
            <pc:sldMk cId="2557593636" sldId="827"/>
            <ac:spMk id="9" creationId="{EBED51B8-9D3E-4EFE-89EE-62C64A29AB7E}"/>
          </ac:spMkLst>
        </pc:spChg>
        <pc:spChg chg="add mod">
          <ac:chgData name="Hoifung Poon" userId="a9e5f58678258542" providerId="LiveId" clId="{384D1E1B-3288-4DB8-BD60-EFF516E18679}" dt="2017-06-02T20:28:11.761" v="965" actId="14100"/>
          <ac:spMkLst>
            <pc:docMk/>
            <pc:sldMk cId="2557593636" sldId="827"/>
            <ac:spMk id="10" creationId="{5F6097EB-3053-4C50-BD4B-A98DACDD95C7}"/>
          </ac:spMkLst>
        </pc:spChg>
        <pc:picChg chg="add mod">
          <ac:chgData name="Hoifung Poon" userId="a9e5f58678258542" providerId="LiveId" clId="{384D1E1B-3288-4DB8-BD60-EFF516E18679}" dt="2017-06-02T20:26:13.216" v="954" actId="2085"/>
          <ac:picMkLst>
            <pc:docMk/>
            <pc:sldMk cId="2557593636" sldId="827"/>
            <ac:picMk id="5" creationId="{2C161D7B-31FF-44B8-BA56-78551C165EE1}"/>
          </ac:picMkLst>
        </pc:picChg>
      </pc:sldChg>
      <pc:sldChg chg="add ord modNotesTx">
        <pc:chgData name="Hoifung Poon" userId="a9e5f58678258542" providerId="LiveId" clId="{384D1E1B-3288-4DB8-BD60-EFF516E18679}" dt="2017-06-02T20:39:11.040" v="1276" actId="20577"/>
        <pc:sldMkLst>
          <pc:docMk/>
          <pc:sldMk cId="2922910056" sldId="828"/>
        </pc:sldMkLst>
      </pc:sldChg>
      <pc:sldChg chg="addSp delSp modSp add">
        <pc:chgData name="Hoifung Poon" userId="a9e5f58678258542" providerId="LiveId" clId="{384D1E1B-3288-4DB8-BD60-EFF516E18679}" dt="2017-06-02T20:46:07.206" v="1653" actId="1076"/>
        <pc:sldMkLst>
          <pc:docMk/>
          <pc:sldMk cId="1398480023" sldId="829"/>
        </pc:sldMkLst>
        <pc:spChg chg="del mod">
          <ac:chgData name="Hoifung Poon" userId="a9e5f58678258542" providerId="LiveId" clId="{384D1E1B-3288-4DB8-BD60-EFF516E18679}" dt="2017-06-02T20:45:54.640" v="1650" actId="478"/>
          <ac:spMkLst>
            <pc:docMk/>
            <pc:sldMk cId="1398480023" sldId="829"/>
            <ac:spMk id="2" creationId="{78BC4074-9BEC-4468-8131-BBD2B405B212}"/>
          </ac:spMkLst>
        </pc:spChg>
        <pc:spChg chg="del">
          <ac:chgData name="Hoifung Poon" userId="a9e5f58678258542" providerId="LiveId" clId="{384D1E1B-3288-4DB8-BD60-EFF516E18679}" dt="2017-06-02T20:45:40.512" v="1648" actId="478"/>
          <ac:spMkLst>
            <pc:docMk/>
            <pc:sldMk cId="1398480023" sldId="829"/>
            <ac:spMk id="3" creationId="{02E52137-8C58-48AF-B0E6-AE89B0EE26F1}"/>
          </ac:spMkLst>
        </pc:spChg>
        <pc:spChg chg="add del mod">
          <ac:chgData name="Hoifung Poon" userId="a9e5f58678258542" providerId="LiveId" clId="{384D1E1B-3288-4DB8-BD60-EFF516E18679}" dt="2017-06-02T20:45:59.552" v="1651" actId="478"/>
          <ac:spMkLst>
            <pc:docMk/>
            <pc:sldMk cId="1398480023" sldId="829"/>
            <ac:spMk id="7" creationId="{12712BF1-59DE-434A-9762-70239C9E8108}"/>
          </ac:spMkLst>
        </pc:spChg>
        <pc:picChg chg="add mod">
          <ac:chgData name="Hoifung Poon" userId="a9e5f58678258542" providerId="LiveId" clId="{384D1E1B-3288-4DB8-BD60-EFF516E18679}" dt="2017-06-02T20:46:07.206" v="1653" actId="1076"/>
          <ac:picMkLst>
            <pc:docMk/>
            <pc:sldMk cId="1398480023" sldId="829"/>
            <ac:picMk id="5" creationId="{0DC7ED35-A496-442B-A3CF-9AE3F20B908F}"/>
          </ac:picMkLst>
        </pc:picChg>
      </pc:sldChg>
      <pc:sldChg chg="addSp modSp add">
        <pc:chgData name="Hoifung Poon" userId="a9e5f58678258542" providerId="LiveId" clId="{384D1E1B-3288-4DB8-BD60-EFF516E18679}" dt="2017-06-02T20:48:43.333" v="1662" actId="1076"/>
        <pc:sldMkLst>
          <pc:docMk/>
          <pc:sldMk cId="1272576748" sldId="830"/>
        </pc:sldMkLst>
        <pc:picChg chg="add mod">
          <ac:chgData name="Hoifung Poon" userId="a9e5f58678258542" providerId="LiveId" clId="{384D1E1B-3288-4DB8-BD60-EFF516E18679}" dt="2017-06-02T20:48:43.333" v="1662" actId="1076"/>
          <ac:picMkLst>
            <pc:docMk/>
            <pc:sldMk cId="1272576748" sldId="830"/>
            <ac:picMk id="5" creationId="{49790BCE-D7AE-4A5C-A355-475F2EE220DF}"/>
          </ac:picMkLst>
        </pc:picChg>
      </pc:sldChg>
      <pc:sldChg chg="addSp modSp add">
        <pc:chgData name="Hoifung Poon" userId="a9e5f58678258542" providerId="LiveId" clId="{384D1E1B-3288-4DB8-BD60-EFF516E18679}" dt="2017-06-02T20:47:13.182" v="1657" actId="1076"/>
        <pc:sldMkLst>
          <pc:docMk/>
          <pc:sldMk cId="4237212039" sldId="831"/>
        </pc:sldMkLst>
        <pc:picChg chg="add mod">
          <ac:chgData name="Hoifung Poon" userId="a9e5f58678258542" providerId="LiveId" clId="{384D1E1B-3288-4DB8-BD60-EFF516E18679}" dt="2017-06-02T20:47:13.182" v="1657" actId="1076"/>
          <ac:picMkLst>
            <pc:docMk/>
            <pc:sldMk cId="4237212039" sldId="831"/>
            <ac:picMk id="5" creationId="{BB215CE8-D1EB-45EA-9654-F339B01794D3}"/>
          </ac:picMkLst>
        </pc:picChg>
      </pc:sldChg>
      <pc:sldChg chg="addSp modSp add">
        <pc:chgData name="Hoifung Poon" userId="a9e5f58678258542" providerId="LiveId" clId="{384D1E1B-3288-4DB8-BD60-EFF516E18679}" dt="2017-06-02T20:52:38.533" v="1681" actId="1076"/>
        <pc:sldMkLst>
          <pc:docMk/>
          <pc:sldMk cId="899445074" sldId="832"/>
        </pc:sldMkLst>
        <pc:picChg chg="add mod">
          <ac:chgData name="Hoifung Poon" userId="a9e5f58678258542" providerId="LiveId" clId="{384D1E1B-3288-4DB8-BD60-EFF516E18679}" dt="2017-06-02T20:52:31.518" v="1677" actId="1036"/>
          <ac:picMkLst>
            <pc:docMk/>
            <pc:sldMk cId="899445074" sldId="832"/>
            <ac:picMk id="5" creationId="{8DF0499C-F74F-4780-9F9C-569775D83DB5}"/>
          </ac:picMkLst>
        </pc:picChg>
        <pc:picChg chg="add mod">
          <ac:chgData name="Hoifung Poon" userId="a9e5f58678258542" providerId="LiveId" clId="{384D1E1B-3288-4DB8-BD60-EFF516E18679}" dt="2017-06-02T20:52:38.533" v="1681" actId="1076"/>
          <ac:picMkLst>
            <pc:docMk/>
            <pc:sldMk cId="899445074" sldId="832"/>
            <ac:picMk id="6" creationId="{A4B30481-709A-420D-85A5-11D19A613181}"/>
          </ac:picMkLst>
        </pc:picChg>
      </pc:sldChg>
      <pc:sldChg chg="addSp modSp add">
        <pc:chgData name="Hoifung Poon" userId="a9e5f58678258542" providerId="LiveId" clId="{384D1E1B-3288-4DB8-BD60-EFF516E18679}" dt="2017-06-02T20:54:11.757" v="1686" actId="1076"/>
        <pc:sldMkLst>
          <pc:docMk/>
          <pc:sldMk cId="2045493600" sldId="833"/>
        </pc:sldMkLst>
        <pc:picChg chg="add mod">
          <ac:chgData name="Hoifung Poon" userId="a9e5f58678258542" providerId="LiveId" clId="{384D1E1B-3288-4DB8-BD60-EFF516E18679}" dt="2017-06-02T20:54:11.757" v="1686" actId="1076"/>
          <ac:picMkLst>
            <pc:docMk/>
            <pc:sldMk cId="2045493600" sldId="833"/>
            <ac:picMk id="5" creationId="{D87DC672-F471-440B-8530-A61AD6F4C000}"/>
          </ac:picMkLst>
        </pc:picChg>
      </pc:sldChg>
      <pc:sldChg chg="addSp modSp add">
        <pc:chgData name="Hoifung Poon" userId="a9e5f58678258542" providerId="LiveId" clId="{384D1E1B-3288-4DB8-BD60-EFF516E18679}" dt="2017-06-02T20:55:15.502" v="1692" actId="1038"/>
        <pc:sldMkLst>
          <pc:docMk/>
          <pc:sldMk cId="206216968" sldId="834"/>
        </pc:sldMkLst>
        <pc:picChg chg="add mod">
          <ac:chgData name="Hoifung Poon" userId="a9e5f58678258542" providerId="LiveId" clId="{384D1E1B-3288-4DB8-BD60-EFF516E18679}" dt="2017-06-02T20:55:15.502" v="1692" actId="1038"/>
          <ac:picMkLst>
            <pc:docMk/>
            <pc:sldMk cId="206216968" sldId="834"/>
            <ac:picMk id="5" creationId="{3BD851EB-3EFD-46E5-969B-F770B4880970}"/>
          </ac:picMkLst>
        </pc:picChg>
      </pc:sldChg>
      <pc:sldChg chg="addSp modSp add">
        <pc:chgData name="Hoifung Poon" userId="a9e5f58678258542" providerId="LiveId" clId="{384D1E1B-3288-4DB8-BD60-EFF516E18679}" dt="2017-06-02T20:56:27.093" v="1696" actId="14100"/>
        <pc:sldMkLst>
          <pc:docMk/>
          <pc:sldMk cId="1761579375" sldId="835"/>
        </pc:sldMkLst>
        <pc:picChg chg="add mod">
          <ac:chgData name="Hoifung Poon" userId="a9e5f58678258542" providerId="LiveId" clId="{384D1E1B-3288-4DB8-BD60-EFF516E18679}" dt="2017-06-02T20:56:27.093" v="1696" actId="14100"/>
          <ac:picMkLst>
            <pc:docMk/>
            <pc:sldMk cId="1761579375" sldId="835"/>
            <ac:picMk id="5" creationId="{32F3DDA5-E9BC-4945-9250-375604EFCD16}"/>
          </ac:picMkLst>
        </pc:picChg>
      </pc:sldChg>
      <pc:sldChg chg="addSp delSp modSp add">
        <pc:chgData name="Hoifung Poon" userId="a9e5f58678258542" providerId="LiveId" clId="{384D1E1B-3288-4DB8-BD60-EFF516E18679}" dt="2017-06-02T21:01:56.102" v="1725" actId="478"/>
        <pc:sldMkLst>
          <pc:docMk/>
          <pc:sldMk cId="1168422427" sldId="836"/>
        </pc:sldMkLst>
        <pc:picChg chg="add del mod">
          <ac:chgData name="Hoifung Poon" userId="a9e5f58678258542" providerId="LiveId" clId="{384D1E1B-3288-4DB8-BD60-EFF516E18679}" dt="2017-06-02T21:01:19.678" v="1719" actId="478"/>
          <ac:picMkLst>
            <pc:docMk/>
            <pc:sldMk cId="1168422427" sldId="836"/>
            <ac:picMk id="5" creationId="{F13A1149-A1C1-46C8-8FE8-560E42656232}"/>
          </ac:picMkLst>
        </pc:picChg>
        <pc:picChg chg="add del mod">
          <ac:chgData name="Hoifung Poon" userId="a9e5f58678258542" providerId="LiveId" clId="{384D1E1B-3288-4DB8-BD60-EFF516E18679}" dt="2017-06-02T21:01:56.102" v="1725" actId="478"/>
          <ac:picMkLst>
            <pc:docMk/>
            <pc:sldMk cId="1168422427" sldId="836"/>
            <ac:picMk id="6" creationId="{F487DAF7-E408-4285-B738-E2C281FDDF29}"/>
          </ac:picMkLst>
        </pc:picChg>
        <pc:picChg chg="add del mod">
          <ac:chgData name="Hoifung Poon" userId="a9e5f58678258542" providerId="LiveId" clId="{384D1E1B-3288-4DB8-BD60-EFF516E18679}" dt="2017-06-02T20:59:36.198" v="1704" actId="478"/>
          <ac:picMkLst>
            <pc:docMk/>
            <pc:sldMk cId="1168422427" sldId="836"/>
            <ac:picMk id="3074" creationId="{3AAB10B0-C563-4C54-9642-F993039CDBDE}"/>
          </ac:picMkLst>
        </pc:picChg>
        <pc:picChg chg="add mod">
          <ac:chgData name="Hoifung Poon" userId="a9e5f58678258542" providerId="LiveId" clId="{384D1E1B-3288-4DB8-BD60-EFF516E18679}" dt="2017-06-02T20:59:49.325" v="1709" actId="1076"/>
          <ac:picMkLst>
            <pc:docMk/>
            <pc:sldMk cId="1168422427" sldId="836"/>
            <ac:picMk id="3076" creationId="{F43AC173-6FEC-40AA-AAB3-8524C6F36C19}"/>
          </ac:picMkLst>
        </pc:picChg>
      </pc:sldChg>
      <pc:sldChg chg="add">
        <pc:chgData name="Hoifung Poon" userId="a9e5f58678258542" providerId="LiveId" clId="{384D1E1B-3288-4DB8-BD60-EFF516E18679}" dt="2017-06-02T21:01:53.269" v="1724" actId="20577"/>
        <pc:sldMkLst>
          <pc:docMk/>
          <pc:sldMk cId="3499139506" sldId="837"/>
        </pc:sldMkLst>
      </pc:sldChg>
      <pc:sldChg chg="addSp delSp modSp add">
        <pc:chgData name="Hoifung Poon" userId="a9e5f58678258542" providerId="LiveId" clId="{384D1E1B-3288-4DB8-BD60-EFF516E18679}" dt="2017-06-02T21:04:12.140" v="1734" actId="1076"/>
        <pc:sldMkLst>
          <pc:docMk/>
          <pc:sldMk cId="1828953949" sldId="838"/>
        </pc:sldMkLst>
        <pc:spChg chg="del">
          <ac:chgData name="Hoifung Poon" userId="a9e5f58678258542" providerId="LiveId" clId="{384D1E1B-3288-4DB8-BD60-EFF516E18679}" dt="2017-06-02T21:04:03.615" v="1732" actId="478"/>
          <ac:spMkLst>
            <pc:docMk/>
            <pc:sldMk cId="1828953949" sldId="838"/>
            <ac:spMk id="2" creationId="{00000000-0000-0000-0000-000000000000}"/>
          </ac:spMkLst>
        </pc:spChg>
        <pc:spChg chg="del">
          <ac:chgData name="Hoifung Poon" userId="a9e5f58678258542" providerId="LiveId" clId="{384D1E1B-3288-4DB8-BD60-EFF516E18679}" dt="2017-06-02T21:02:40.399" v="1729" actId="478"/>
          <ac:spMkLst>
            <pc:docMk/>
            <pc:sldMk cId="1828953949" sldId="838"/>
            <ac:spMk id="3" creationId="{00000000-0000-0000-0000-000000000000}"/>
          </ac:spMkLst>
        </pc:spChg>
        <pc:spChg chg="add del mod">
          <ac:chgData name="Hoifung Poon" userId="a9e5f58678258542" providerId="LiveId" clId="{384D1E1B-3288-4DB8-BD60-EFF516E18679}" dt="2017-06-02T21:02:43.671" v="1730" actId="478"/>
          <ac:spMkLst>
            <pc:docMk/>
            <pc:sldMk cId="1828953949" sldId="838"/>
            <ac:spMk id="6" creationId="{D8D2D8FD-04A8-43DC-A0D0-74DDE3245164}"/>
          </ac:spMkLst>
        </pc:spChg>
        <pc:spChg chg="add del mod">
          <ac:chgData name="Hoifung Poon" userId="a9e5f58678258542" providerId="LiveId" clId="{384D1E1B-3288-4DB8-BD60-EFF516E18679}" dt="2017-06-02T21:04:07.710" v="1733" actId="478"/>
          <ac:spMkLst>
            <pc:docMk/>
            <pc:sldMk cId="1828953949" sldId="838"/>
            <ac:spMk id="9" creationId="{2C5BA1F8-4006-49DA-B6EC-A83E9E8ED2C5}"/>
          </ac:spMkLst>
        </pc:spChg>
        <pc:picChg chg="add mod">
          <ac:chgData name="Hoifung Poon" userId="a9e5f58678258542" providerId="LiveId" clId="{384D1E1B-3288-4DB8-BD60-EFF516E18679}" dt="2017-06-02T21:04:12.140" v="1734" actId="1076"/>
          <ac:picMkLst>
            <pc:docMk/>
            <pc:sldMk cId="1828953949" sldId="838"/>
            <ac:picMk id="7" creationId="{7916B33D-6DD0-4DEF-B30F-1816B5A392BF}"/>
          </ac:picMkLst>
        </pc:picChg>
      </pc:sldChg>
      <pc:sldChg chg="addSp modSp add">
        <pc:chgData name="Hoifung Poon" userId="a9e5f58678258542" providerId="LiveId" clId="{384D1E1B-3288-4DB8-BD60-EFF516E18679}" dt="2017-06-02T21:10:13.189" v="1739" actId="1076"/>
        <pc:sldMkLst>
          <pc:docMk/>
          <pc:sldMk cId="56800740" sldId="839"/>
        </pc:sldMkLst>
        <pc:picChg chg="add mod modCrop">
          <ac:chgData name="Hoifung Poon" userId="a9e5f58678258542" providerId="LiveId" clId="{384D1E1B-3288-4DB8-BD60-EFF516E18679}" dt="2017-06-02T21:10:13.189" v="1739" actId="1076"/>
          <ac:picMkLst>
            <pc:docMk/>
            <pc:sldMk cId="56800740" sldId="839"/>
            <ac:picMk id="5" creationId="{9057FE7A-1EC0-47AF-A704-E52EE1AC5132}"/>
          </ac:picMkLst>
        </pc:picChg>
      </pc:sldChg>
      <pc:sldChg chg="addSp add">
        <pc:chgData name="Hoifung Poon" userId="a9e5f58678258542" providerId="LiveId" clId="{384D1E1B-3288-4DB8-BD60-EFF516E18679}" dt="2017-06-02T21:11:17.054" v="1741" actId="20577"/>
        <pc:sldMkLst>
          <pc:docMk/>
          <pc:sldMk cId="579253413" sldId="840"/>
        </pc:sldMkLst>
        <pc:picChg chg="add">
          <ac:chgData name="Hoifung Poon" userId="a9e5f58678258542" providerId="LiveId" clId="{384D1E1B-3288-4DB8-BD60-EFF516E18679}" dt="2017-06-02T21:11:17.054" v="1741" actId="20577"/>
          <ac:picMkLst>
            <pc:docMk/>
            <pc:sldMk cId="579253413" sldId="840"/>
            <ac:picMk id="5" creationId="{21AA6D4B-1298-4ABA-A93E-B00AAB66614B}"/>
          </ac:picMkLst>
        </pc:picChg>
      </pc:sldChg>
      <pc:sldChg chg="addSp delSp modSp add del">
        <pc:chgData name="Hoifung Poon" userId="a9e5f58678258542" providerId="LiveId" clId="{384D1E1B-3288-4DB8-BD60-EFF516E18679}" dt="2017-06-02T21:23:53.026" v="1798" actId="2696"/>
        <pc:sldMkLst>
          <pc:docMk/>
          <pc:sldMk cId="3546506290" sldId="841"/>
        </pc:sldMkLst>
        <pc:spChg chg="del">
          <ac:chgData name="Hoifung Poon" userId="a9e5f58678258542" providerId="LiveId" clId="{384D1E1B-3288-4DB8-BD60-EFF516E18679}" dt="2017-06-02T21:20:20.684" v="1749" actId="478"/>
          <ac:spMkLst>
            <pc:docMk/>
            <pc:sldMk cId="3546506290" sldId="841"/>
            <ac:spMk id="2" creationId="{083C63C4-0EBC-4730-B83F-E39A60D82219}"/>
          </ac:spMkLst>
        </pc:spChg>
        <pc:spChg chg="add mod">
          <ac:chgData name="Hoifung Poon" userId="a9e5f58678258542" providerId="LiveId" clId="{384D1E1B-3288-4DB8-BD60-EFF516E18679}" dt="2017-06-02T21:20:28.882" v="1751" actId="14100"/>
          <ac:spMkLst>
            <pc:docMk/>
            <pc:sldMk cId="3546506290" sldId="841"/>
            <ac:spMk id="6" creationId="{4F3B5143-2A7F-4D04-829D-D1C7049D9F33}"/>
          </ac:spMkLst>
        </pc:spChg>
        <pc:picChg chg="add mod">
          <ac:chgData name="Hoifung Poon" userId="a9e5f58678258542" providerId="LiveId" clId="{384D1E1B-3288-4DB8-BD60-EFF516E18679}" dt="2017-06-02T21:19:40.586" v="1747" actId="1076"/>
          <ac:picMkLst>
            <pc:docMk/>
            <pc:sldMk cId="3546506290" sldId="841"/>
            <ac:picMk id="5" creationId="{88E3FAB9-7381-438B-85B8-21AEBFE619FC}"/>
          </ac:picMkLst>
        </pc:picChg>
        <pc:picChg chg="add del">
          <ac:chgData name="Hoifung Poon" userId="a9e5f58678258542" providerId="LiveId" clId="{384D1E1B-3288-4DB8-BD60-EFF516E18679}" dt="2017-06-02T21:21:34.349" v="1759" actId="2696"/>
          <ac:picMkLst>
            <pc:docMk/>
            <pc:sldMk cId="3546506290" sldId="841"/>
            <ac:picMk id="7" creationId="{8179E5BF-A1EC-46EC-B0A5-B7670601EB6B}"/>
          </ac:picMkLst>
        </pc:picChg>
        <pc:picChg chg="add del">
          <ac:chgData name="Hoifung Poon" userId="a9e5f58678258542" providerId="LiveId" clId="{384D1E1B-3288-4DB8-BD60-EFF516E18679}" dt="2017-06-02T21:21:33.429" v="1758" actId="2696"/>
          <ac:picMkLst>
            <pc:docMk/>
            <pc:sldMk cId="3546506290" sldId="841"/>
            <ac:picMk id="8" creationId="{5D1B230D-E51E-4D76-8B65-21DFC5B9CF58}"/>
          </ac:picMkLst>
        </pc:picChg>
      </pc:sldChg>
      <pc:sldChg chg="modSp add">
        <pc:chgData name="Hoifung Poon" userId="a9e5f58678258542" providerId="LiveId" clId="{384D1E1B-3288-4DB8-BD60-EFF516E18679}" dt="2017-06-02T21:23:43.588" v="1797" actId="1035"/>
        <pc:sldMkLst>
          <pc:docMk/>
          <pc:sldMk cId="662962567" sldId="842"/>
        </pc:sldMkLst>
        <pc:spChg chg="mod">
          <ac:chgData name="Hoifung Poon" userId="a9e5f58678258542" providerId="LiveId" clId="{384D1E1B-3288-4DB8-BD60-EFF516E18679}" dt="2017-06-02T21:23:07.404" v="1784" actId="1038"/>
          <ac:spMkLst>
            <pc:docMk/>
            <pc:sldMk cId="662962567" sldId="842"/>
            <ac:spMk id="4" creationId="{00000000-0000-0000-0000-000000000000}"/>
          </ac:spMkLst>
        </pc:spChg>
        <pc:spChg chg="mod">
          <ac:chgData name="Hoifung Poon" userId="a9e5f58678258542" providerId="LiveId" clId="{384D1E1B-3288-4DB8-BD60-EFF516E18679}" dt="2017-06-02T21:21:56.893" v="1764" actId="403"/>
          <ac:spMkLst>
            <pc:docMk/>
            <pc:sldMk cId="662962567" sldId="842"/>
            <ac:spMk id="6" creationId="{00000000-0000-0000-0000-000000000000}"/>
          </ac:spMkLst>
        </pc:spChg>
        <pc:spChg chg="mod">
          <ac:chgData name="Hoifung Poon" userId="a9e5f58678258542" providerId="LiveId" clId="{384D1E1B-3288-4DB8-BD60-EFF516E18679}" dt="2017-06-02T21:22:49.517" v="1772" actId="403"/>
          <ac:spMkLst>
            <pc:docMk/>
            <pc:sldMk cId="662962567" sldId="842"/>
            <ac:spMk id="22" creationId="{00000000-0000-0000-0000-000000000000}"/>
          </ac:spMkLst>
        </pc:spChg>
        <pc:spChg chg="mod">
          <ac:chgData name="Hoifung Poon" userId="a9e5f58678258542" providerId="LiveId" clId="{384D1E1B-3288-4DB8-BD60-EFF516E18679}" dt="2017-06-02T21:22:57.908" v="1778" actId="1038"/>
          <ac:spMkLst>
            <pc:docMk/>
            <pc:sldMk cId="662962567" sldId="842"/>
            <ac:spMk id="27" creationId="{00000000-0000-0000-0000-000000000000}"/>
          </ac:spMkLst>
        </pc:spChg>
        <pc:spChg chg="mod">
          <ac:chgData name="Hoifung Poon" userId="a9e5f58678258542" providerId="LiveId" clId="{384D1E1B-3288-4DB8-BD60-EFF516E18679}" dt="2017-06-02T21:23:43.588" v="1797" actId="1035"/>
          <ac:spMkLst>
            <pc:docMk/>
            <pc:sldMk cId="662962567" sldId="842"/>
            <ac:spMk id="29" creationId="{00000000-0000-0000-0000-000000000000}"/>
          </ac:spMkLst>
        </pc:spChg>
        <pc:picChg chg="mod">
          <ac:chgData name="Hoifung Poon" userId="a9e5f58678258542" providerId="LiveId" clId="{384D1E1B-3288-4DB8-BD60-EFF516E18679}" dt="2017-06-02T21:23:35.044" v="1791" actId="1038"/>
          <ac:picMkLst>
            <pc:docMk/>
            <pc:sldMk cId="662962567" sldId="842"/>
            <ac:picMk id="5" creationId="{00000000-0000-0000-0000-000000000000}"/>
          </ac:picMkLst>
        </pc:picChg>
        <pc:picChg chg="mod">
          <ac:chgData name="Hoifung Poon" userId="a9e5f58678258542" providerId="LiveId" clId="{384D1E1B-3288-4DB8-BD60-EFF516E18679}" dt="2017-06-02T21:23:35.044" v="1791" actId="1038"/>
          <ac:picMkLst>
            <pc:docMk/>
            <pc:sldMk cId="662962567" sldId="842"/>
            <ac:picMk id="14" creationId="{00000000-0000-0000-0000-000000000000}"/>
          </ac:picMkLst>
        </pc:picChg>
        <pc:picChg chg="mod">
          <ac:chgData name="Hoifung Poon" userId="a9e5f58678258542" providerId="LiveId" clId="{384D1E1B-3288-4DB8-BD60-EFF516E18679}" dt="2017-06-02T21:23:35.044" v="1791" actId="1038"/>
          <ac:picMkLst>
            <pc:docMk/>
            <pc:sldMk cId="662962567" sldId="842"/>
            <ac:picMk id="15" creationId="{00000000-0000-0000-0000-000000000000}"/>
          </ac:picMkLst>
        </pc:picChg>
      </pc:sldChg>
      <pc:sldChg chg="addSp delSp modSp add ord">
        <pc:chgData name="Hoifung Poon" userId="a9e5f58678258542" providerId="LiveId" clId="{384D1E1B-3288-4DB8-BD60-EFF516E18679}" dt="2017-06-02T22:31:13.106" v="2022" actId="20577"/>
        <pc:sldMkLst>
          <pc:docMk/>
          <pc:sldMk cId="167446475" sldId="843"/>
        </pc:sldMkLst>
        <pc:picChg chg="add mod">
          <ac:chgData name="Hoifung Poon" userId="a9e5f58678258542" providerId="LiveId" clId="{384D1E1B-3288-4DB8-BD60-EFF516E18679}" dt="2017-06-02T21:28:50.458" v="1884" actId="1076"/>
          <ac:picMkLst>
            <pc:docMk/>
            <pc:sldMk cId="167446475" sldId="843"/>
            <ac:picMk id="5" creationId="{4B5C7CB2-43ED-4AE6-A03C-5DFB4C195B40}"/>
          </ac:picMkLst>
        </pc:picChg>
        <pc:picChg chg="add del">
          <ac:chgData name="Hoifung Poon" userId="a9e5f58678258542" providerId="LiveId" clId="{384D1E1B-3288-4DB8-BD60-EFF516E18679}" dt="2017-06-02T21:29:52.916" v="1886" actId="20577"/>
          <ac:picMkLst>
            <pc:docMk/>
            <pc:sldMk cId="167446475" sldId="843"/>
            <ac:picMk id="6" creationId="{1E7DDC10-3811-4A58-83D4-167D4C761595}"/>
          </ac:picMkLst>
        </pc:picChg>
      </pc:sldChg>
      <pc:sldChg chg="addSp modSp add">
        <pc:chgData name="Hoifung Poon" userId="a9e5f58678258542" providerId="LiveId" clId="{384D1E1B-3288-4DB8-BD60-EFF516E18679}" dt="2017-06-02T21:30:02.194" v="1889" actId="1076"/>
        <pc:sldMkLst>
          <pc:docMk/>
          <pc:sldMk cId="3841663643" sldId="844"/>
        </pc:sldMkLst>
        <pc:picChg chg="add mod">
          <ac:chgData name="Hoifung Poon" userId="a9e5f58678258542" providerId="LiveId" clId="{384D1E1B-3288-4DB8-BD60-EFF516E18679}" dt="2017-06-02T21:30:02.194" v="1889" actId="1076"/>
          <ac:picMkLst>
            <pc:docMk/>
            <pc:sldMk cId="3841663643" sldId="844"/>
            <ac:picMk id="5" creationId="{9B73685A-3ABF-4FB4-A027-DEA9CEE5CD79}"/>
          </ac:picMkLst>
        </pc:picChg>
      </pc:sldChg>
      <pc:sldChg chg="addSp modSp add">
        <pc:chgData name="Hoifung Poon" userId="a9e5f58678258542" providerId="LiveId" clId="{384D1E1B-3288-4DB8-BD60-EFF516E18679}" dt="2017-06-02T21:46:09.426" v="1904" actId="1038"/>
        <pc:sldMkLst>
          <pc:docMk/>
          <pc:sldMk cId="2040547867" sldId="845"/>
        </pc:sldMkLst>
        <pc:picChg chg="add mod">
          <ac:chgData name="Hoifung Poon" userId="a9e5f58678258542" providerId="LiveId" clId="{384D1E1B-3288-4DB8-BD60-EFF516E18679}" dt="2017-06-02T21:46:09.426" v="1904" actId="1038"/>
          <ac:picMkLst>
            <pc:docMk/>
            <pc:sldMk cId="2040547867" sldId="845"/>
            <ac:picMk id="5" creationId="{D59F223A-254D-4B1E-B22A-174DB62DB382}"/>
          </ac:picMkLst>
        </pc:picChg>
      </pc:sldChg>
      <pc:sldChg chg="addSp modSp add del">
        <pc:chgData name="Hoifung Poon" userId="a9e5f58678258542" providerId="LiveId" clId="{384D1E1B-3288-4DB8-BD60-EFF516E18679}" dt="2017-06-02T22:14:44.822" v="2001" actId="2696"/>
        <pc:sldMkLst>
          <pc:docMk/>
          <pc:sldMk cId="2704757213" sldId="846"/>
        </pc:sldMkLst>
        <pc:spChg chg="add mod">
          <ac:chgData name="Hoifung Poon" userId="a9e5f58678258542" providerId="LiveId" clId="{384D1E1B-3288-4DB8-BD60-EFF516E18679}" dt="2017-06-02T22:14:22.463" v="2000" actId="1076"/>
          <ac:spMkLst>
            <pc:docMk/>
            <pc:sldMk cId="2704757213" sldId="846"/>
            <ac:spMk id="6" creationId="{6BA98577-9384-4112-9F68-091B2FECA7E9}"/>
          </ac:spMkLst>
        </pc:spChg>
        <pc:picChg chg="add mod">
          <ac:chgData name="Hoifung Poon" userId="a9e5f58678258542" providerId="LiveId" clId="{384D1E1B-3288-4DB8-BD60-EFF516E18679}" dt="2017-06-02T22:12:29.031" v="1954" actId="1076"/>
          <ac:picMkLst>
            <pc:docMk/>
            <pc:sldMk cId="2704757213" sldId="846"/>
            <ac:picMk id="5" creationId="{155AFEE3-6CC7-4C1B-B596-3453C1FD39D6}"/>
          </ac:picMkLst>
        </pc:picChg>
      </pc:sldChg>
      <pc:sldChg chg="modSp add ord">
        <pc:chgData name="Hoifung Poon" userId="a9e5f58678258542" providerId="LiveId" clId="{384D1E1B-3288-4DB8-BD60-EFF516E18679}" dt="2017-06-02T21:47:39.816" v="1913" actId="14100"/>
        <pc:sldMkLst>
          <pc:docMk/>
          <pc:sldMk cId="1897730418" sldId="847"/>
        </pc:sldMkLst>
        <pc:spChg chg="mod">
          <ac:chgData name="Hoifung Poon" userId="a9e5f58678258542" providerId="LiveId" clId="{384D1E1B-3288-4DB8-BD60-EFF516E18679}" dt="2017-06-02T21:47:39.816" v="1913" actId="14100"/>
          <ac:spMkLst>
            <pc:docMk/>
            <pc:sldMk cId="1897730418" sldId="847"/>
            <ac:spMk id="1575938" creationId="{00000000-0000-0000-0000-000000000000}"/>
          </ac:spMkLst>
        </pc:spChg>
      </pc:sldChg>
      <pc:sldChg chg="addSp delSp modSp add">
        <pc:chgData name="Hoifung Poon" userId="a9e5f58678258542" providerId="LiveId" clId="{384D1E1B-3288-4DB8-BD60-EFF516E18679}" dt="2017-06-02T21:48:19.024" v="1919" actId="1076"/>
        <pc:sldMkLst>
          <pc:docMk/>
          <pc:sldMk cId="2006184510" sldId="848"/>
        </pc:sldMkLst>
        <pc:spChg chg="del">
          <ac:chgData name="Hoifung Poon" userId="a9e5f58678258542" providerId="LiveId" clId="{384D1E1B-3288-4DB8-BD60-EFF516E18679}" dt="2017-06-02T21:48:12.598" v="1917" actId="1076"/>
          <ac:spMkLst>
            <pc:docMk/>
            <pc:sldMk cId="2006184510" sldId="848"/>
            <ac:spMk id="5" creationId="{00000000-0000-0000-0000-000000000000}"/>
          </ac:spMkLst>
        </pc:spChg>
        <pc:spChg chg="del">
          <ac:chgData name="Hoifung Poon" userId="a9e5f58678258542" providerId="LiveId" clId="{384D1E1B-3288-4DB8-BD60-EFF516E18679}" dt="2017-06-02T21:48:12.598" v="1917" actId="1076"/>
          <ac:spMkLst>
            <pc:docMk/>
            <pc:sldMk cId="2006184510" sldId="848"/>
            <ac:spMk id="6" creationId="{00000000-0000-0000-0000-000000000000}"/>
          </ac:spMkLst>
        </pc:spChg>
        <pc:spChg chg="del">
          <ac:chgData name="Hoifung Poon" userId="a9e5f58678258542" providerId="LiveId" clId="{384D1E1B-3288-4DB8-BD60-EFF516E18679}" dt="2017-06-02T21:48:12.598" v="1917" actId="1076"/>
          <ac:spMkLst>
            <pc:docMk/>
            <pc:sldMk cId="2006184510" sldId="848"/>
            <ac:spMk id="7" creationId="{00000000-0000-0000-0000-000000000000}"/>
          </ac:spMkLst>
        </pc:spChg>
        <pc:spChg chg="del">
          <ac:chgData name="Hoifung Poon" userId="a9e5f58678258542" providerId="LiveId" clId="{384D1E1B-3288-4DB8-BD60-EFF516E18679}" dt="2017-06-02T21:48:12.598" v="1917" actId="1076"/>
          <ac:spMkLst>
            <pc:docMk/>
            <pc:sldMk cId="2006184510" sldId="848"/>
            <ac:spMk id="8" creationId="{00000000-0000-0000-0000-000000000000}"/>
          </ac:spMkLst>
        </pc:spChg>
        <pc:spChg chg="del">
          <ac:chgData name="Hoifung Poon" userId="a9e5f58678258542" providerId="LiveId" clId="{384D1E1B-3288-4DB8-BD60-EFF516E18679}" dt="2017-06-02T21:48:12.598" v="1917" actId="1076"/>
          <ac:spMkLst>
            <pc:docMk/>
            <pc:sldMk cId="2006184510" sldId="848"/>
            <ac:spMk id="9" creationId="{00000000-0000-0000-0000-000000000000}"/>
          </ac:spMkLst>
        </pc:spChg>
        <pc:spChg chg="del">
          <ac:chgData name="Hoifung Poon" userId="a9e5f58678258542" providerId="LiveId" clId="{384D1E1B-3288-4DB8-BD60-EFF516E18679}" dt="2017-06-02T21:48:12.598" v="1917" actId="1076"/>
          <ac:spMkLst>
            <pc:docMk/>
            <pc:sldMk cId="2006184510" sldId="848"/>
            <ac:spMk id="10" creationId="{00000000-0000-0000-0000-000000000000}"/>
          </ac:spMkLst>
        </pc:spChg>
        <pc:spChg chg="del">
          <ac:chgData name="Hoifung Poon" userId="a9e5f58678258542" providerId="LiveId" clId="{384D1E1B-3288-4DB8-BD60-EFF516E18679}" dt="2017-06-02T21:48:12.598" v="1917" actId="1076"/>
          <ac:spMkLst>
            <pc:docMk/>
            <pc:sldMk cId="2006184510" sldId="848"/>
            <ac:spMk id="11" creationId="{00000000-0000-0000-0000-000000000000}"/>
          </ac:spMkLst>
        </pc:spChg>
        <pc:spChg chg="del">
          <ac:chgData name="Hoifung Poon" userId="a9e5f58678258542" providerId="LiveId" clId="{384D1E1B-3288-4DB8-BD60-EFF516E18679}" dt="2017-06-02T21:48:12.598" v="1917" actId="1076"/>
          <ac:spMkLst>
            <pc:docMk/>
            <pc:sldMk cId="2006184510" sldId="848"/>
            <ac:spMk id="12" creationId="{00000000-0000-0000-0000-000000000000}"/>
          </ac:spMkLst>
        </pc:spChg>
        <pc:spChg chg="del">
          <ac:chgData name="Hoifung Poon" userId="a9e5f58678258542" providerId="LiveId" clId="{384D1E1B-3288-4DB8-BD60-EFF516E18679}" dt="2017-06-02T21:48:12.598" v="1917" actId="1076"/>
          <ac:spMkLst>
            <pc:docMk/>
            <pc:sldMk cId="2006184510" sldId="848"/>
            <ac:spMk id="13" creationId="{00000000-0000-0000-0000-000000000000}"/>
          </ac:spMkLst>
        </pc:spChg>
        <pc:spChg chg="del">
          <ac:chgData name="Hoifung Poon" userId="a9e5f58678258542" providerId="LiveId" clId="{384D1E1B-3288-4DB8-BD60-EFF516E18679}" dt="2017-06-02T21:48:12.598" v="1917" actId="1076"/>
          <ac:spMkLst>
            <pc:docMk/>
            <pc:sldMk cId="2006184510" sldId="848"/>
            <ac:spMk id="14" creationId="{00000000-0000-0000-0000-000000000000}"/>
          </ac:spMkLst>
        </pc:spChg>
        <pc:spChg chg="del">
          <ac:chgData name="Hoifung Poon" userId="a9e5f58678258542" providerId="LiveId" clId="{384D1E1B-3288-4DB8-BD60-EFF516E18679}" dt="2017-06-02T21:48:12.598" v="1917" actId="1076"/>
          <ac:spMkLst>
            <pc:docMk/>
            <pc:sldMk cId="2006184510" sldId="848"/>
            <ac:spMk id="17" creationId="{00000000-0000-0000-0000-000000000000}"/>
          </ac:spMkLst>
        </pc:spChg>
        <pc:spChg chg="del">
          <ac:chgData name="Hoifung Poon" userId="a9e5f58678258542" providerId="LiveId" clId="{384D1E1B-3288-4DB8-BD60-EFF516E18679}" dt="2017-06-02T21:48:12.598" v="1917" actId="1076"/>
          <ac:spMkLst>
            <pc:docMk/>
            <pc:sldMk cId="2006184510" sldId="848"/>
            <ac:spMk id="19" creationId="{00000000-0000-0000-0000-000000000000}"/>
          </ac:spMkLst>
        </pc:spChg>
        <pc:spChg chg="del">
          <ac:chgData name="Hoifung Poon" userId="a9e5f58678258542" providerId="LiveId" clId="{384D1E1B-3288-4DB8-BD60-EFF516E18679}" dt="2017-06-02T21:48:12.598" v="1917" actId="1076"/>
          <ac:spMkLst>
            <pc:docMk/>
            <pc:sldMk cId="2006184510" sldId="848"/>
            <ac:spMk id="20" creationId="{00000000-0000-0000-0000-000000000000}"/>
          </ac:spMkLst>
        </pc:spChg>
        <pc:spChg chg="del">
          <ac:chgData name="Hoifung Poon" userId="a9e5f58678258542" providerId="LiveId" clId="{384D1E1B-3288-4DB8-BD60-EFF516E18679}" dt="2017-06-02T21:48:12.598" v="1917" actId="1076"/>
          <ac:spMkLst>
            <pc:docMk/>
            <pc:sldMk cId="2006184510" sldId="848"/>
            <ac:spMk id="21" creationId="{00000000-0000-0000-0000-000000000000}"/>
          </ac:spMkLst>
        </pc:spChg>
        <pc:spChg chg="del">
          <ac:chgData name="Hoifung Poon" userId="a9e5f58678258542" providerId="LiveId" clId="{384D1E1B-3288-4DB8-BD60-EFF516E18679}" dt="2017-06-02T21:48:12.598" v="1917" actId="1076"/>
          <ac:spMkLst>
            <pc:docMk/>
            <pc:sldMk cId="2006184510" sldId="848"/>
            <ac:spMk id="22" creationId="{00000000-0000-0000-0000-000000000000}"/>
          </ac:spMkLst>
        </pc:spChg>
        <pc:spChg chg="del">
          <ac:chgData name="Hoifung Poon" userId="a9e5f58678258542" providerId="LiveId" clId="{384D1E1B-3288-4DB8-BD60-EFF516E18679}" dt="2017-06-02T21:48:12.598" v="1917" actId="1076"/>
          <ac:spMkLst>
            <pc:docMk/>
            <pc:sldMk cId="2006184510" sldId="848"/>
            <ac:spMk id="23" creationId="{00000000-0000-0000-0000-000000000000}"/>
          </ac:spMkLst>
        </pc:spChg>
        <pc:spChg chg="del">
          <ac:chgData name="Hoifung Poon" userId="a9e5f58678258542" providerId="LiveId" clId="{384D1E1B-3288-4DB8-BD60-EFF516E18679}" dt="2017-06-02T21:48:12.598" v="1917" actId="1076"/>
          <ac:spMkLst>
            <pc:docMk/>
            <pc:sldMk cId="2006184510" sldId="848"/>
            <ac:spMk id="24" creationId="{00000000-0000-0000-0000-000000000000}"/>
          </ac:spMkLst>
        </pc:spChg>
        <pc:spChg chg="del">
          <ac:chgData name="Hoifung Poon" userId="a9e5f58678258542" providerId="LiveId" clId="{384D1E1B-3288-4DB8-BD60-EFF516E18679}" dt="2017-06-02T21:48:12.598" v="1917" actId="1076"/>
          <ac:spMkLst>
            <pc:docMk/>
            <pc:sldMk cId="2006184510" sldId="848"/>
            <ac:spMk id="25" creationId="{00000000-0000-0000-0000-000000000000}"/>
          </ac:spMkLst>
        </pc:spChg>
        <pc:spChg chg="del">
          <ac:chgData name="Hoifung Poon" userId="a9e5f58678258542" providerId="LiveId" clId="{384D1E1B-3288-4DB8-BD60-EFF516E18679}" dt="2017-06-02T21:48:12.598" v="1917" actId="1076"/>
          <ac:spMkLst>
            <pc:docMk/>
            <pc:sldMk cId="2006184510" sldId="848"/>
            <ac:spMk id="26" creationId="{00000000-0000-0000-0000-000000000000}"/>
          </ac:spMkLst>
        </pc:spChg>
        <pc:spChg chg="del">
          <ac:chgData name="Hoifung Poon" userId="a9e5f58678258542" providerId="LiveId" clId="{384D1E1B-3288-4DB8-BD60-EFF516E18679}" dt="2017-06-02T21:48:12.598" v="1917" actId="1076"/>
          <ac:spMkLst>
            <pc:docMk/>
            <pc:sldMk cId="2006184510" sldId="848"/>
            <ac:spMk id="27" creationId="{00000000-0000-0000-0000-000000000000}"/>
          </ac:spMkLst>
        </pc:spChg>
        <pc:spChg chg="del">
          <ac:chgData name="Hoifung Poon" userId="a9e5f58678258542" providerId="LiveId" clId="{384D1E1B-3288-4DB8-BD60-EFF516E18679}" dt="2017-06-02T21:48:12.598" v="1917" actId="1076"/>
          <ac:spMkLst>
            <pc:docMk/>
            <pc:sldMk cId="2006184510" sldId="848"/>
            <ac:spMk id="29" creationId="{00000000-0000-0000-0000-000000000000}"/>
          </ac:spMkLst>
        </pc:spChg>
        <pc:spChg chg="del">
          <ac:chgData name="Hoifung Poon" userId="a9e5f58678258542" providerId="LiveId" clId="{384D1E1B-3288-4DB8-BD60-EFF516E18679}" dt="2017-06-02T21:48:12.598" v="1917" actId="1076"/>
          <ac:spMkLst>
            <pc:docMk/>
            <pc:sldMk cId="2006184510" sldId="848"/>
            <ac:spMk id="31" creationId="{00000000-0000-0000-0000-000000000000}"/>
          </ac:spMkLst>
        </pc:spChg>
        <pc:spChg chg="del">
          <ac:chgData name="Hoifung Poon" userId="a9e5f58678258542" providerId="LiveId" clId="{384D1E1B-3288-4DB8-BD60-EFF516E18679}" dt="2017-06-02T21:48:12.598" v="1917" actId="1076"/>
          <ac:spMkLst>
            <pc:docMk/>
            <pc:sldMk cId="2006184510" sldId="848"/>
            <ac:spMk id="32" creationId="{00000000-0000-0000-0000-000000000000}"/>
          </ac:spMkLst>
        </pc:spChg>
        <pc:spChg chg="del">
          <ac:chgData name="Hoifung Poon" userId="a9e5f58678258542" providerId="LiveId" clId="{384D1E1B-3288-4DB8-BD60-EFF516E18679}" dt="2017-06-02T21:48:12.598" v="1917" actId="1076"/>
          <ac:spMkLst>
            <pc:docMk/>
            <pc:sldMk cId="2006184510" sldId="848"/>
            <ac:spMk id="33" creationId="{00000000-0000-0000-0000-000000000000}"/>
          </ac:spMkLst>
        </pc:spChg>
        <pc:spChg chg="del">
          <ac:chgData name="Hoifung Poon" userId="a9e5f58678258542" providerId="LiveId" clId="{384D1E1B-3288-4DB8-BD60-EFF516E18679}" dt="2017-06-02T21:48:12.598" v="1917" actId="1076"/>
          <ac:spMkLst>
            <pc:docMk/>
            <pc:sldMk cId="2006184510" sldId="848"/>
            <ac:spMk id="34" creationId="{00000000-0000-0000-0000-000000000000}"/>
          </ac:spMkLst>
        </pc:spChg>
        <pc:spChg chg="del">
          <ac:chgData name="Hoifung Poon" userId="a9e5f58678258542" providerId="LiveId" clId="{384D1E1B-3288-4DB8-BD60-EFF516E18679}" dt="2017-06-02T21:48:12.598" v="1917" actId="1076"/>
          <ac:spMkLst>
            <pc:docMk/>
            <pc:sldMk cId="2006184510" sldId="848"/>
            <ac:spMk id="35" creationId="{00000000-0000-0000-0000-000000000000}"/>
          </ac:spMkLst>
        </pc:spChg>
        <pc:spChg chg="add">
          <ac:chgData name="Hoifung Poon" userId="a9e5f58678258542" providerId="LiveId" clId="{384D1E1B-3288-4DB8-BD60-EFF516E18679}" dt="2017-06-02T21:48:03.958" v="1916" actId="1076"/>
          <ac:spMkLst>
            <pc:docMk/>
            <pc:sldMk cId="2006184510" sldId="848"/>
            <ac:spMk id="36" creationId="{8B3361AC-ADC0-4DBA-B7B1-CC2145109D63}"/>
          </ac:spMkLst>
        </pc:spChg>
        <pc:spChg chg="del">
          <ac:chgData name="Hoifung Poon" userId="a9e5f58678258542" providerId="LiveId" clId="{384D1E1B-3288-4DB8-BD60-EFF516E18679}" dt="2017-06-02T21:48:12.598" v="1917" actId="1076"/>
          <ac:spMkLst>
            <pc:docMk/>
            <pc:sldMk cId="2006184510" sldId="848"/>
            <ac:spMk id="68611" creationId="{00000000-0000-0000-0000-000000000000}"/>
          </ac:spMkLst>
        </pc:spChg>
        <pc:spChg chg="del">
          <ac:chgData name="Hoifung Poon" userId="a9e5f58678258542" providerId="LiveId" clId="{384D1E1B-3288-4DB8-BD60-EFF516E18679}" dt="2017-06-02T21:47:54.186" v="1915" actId="478"/>
          <ac:spMkLst>
            <pc:docMk/>
            <pc:sldMk cId="2006184510" sldId="848"/>
            <ac:spMk id="68631" creationId="{00000000-0000-0000-0000-000000000000}"/>
          </ac:spMkLst>
        </pc:spChg>
        <pc:picChg chg="add mod">
          <ac:chgData name="Hoifung Poon" userId="a9e5f58678258542" providerId="LiveId" clId="{384D1E1B-3288-4DB8-BD60-EFF516E18679}" dt="2017-06-02T21:48:19.024" v="1919" actId="1076"/>
          <ac:picMkLst>
            <pc:docMk/>
            <pc:sldMk cId="2006184510" sldId="848"/>
            <ac:picMk id="2" creationId="{94CB7611-571F-4197-A27F-047BA35F26E3}"/>
          </ac:picMkLst>
        </pc:picChg>
      </pc:sldChg>
      <pc:sldChg chg="addSp add">
        <pc:chgData name="Hoifung Poon" userId="a9e5f58678258542" providerId="LiveId" clId="{384D1E1B-3288-4DB8-BD60-EFF516E18679}" dt="2017-06-02T21:49:52.805" v="1921" actId="20577"/>
        <pc:sldMkLst>
          <pc:docMk/>
          <pc:sldMk cId="1791204323" sldId="849"/>
        </pc:sldMkLst>
        <pc:picChg chg="add">
          <ac:chgData name="Hoifung Poon" userId="a9e5f58678258542" providerId="LiveId" clId="{384D1E1B-3288-4DB8-BD60-EFF516E18679}" dt="2017-06-02T21:49:52.805" v="1921" actId="20577"/>
          <ac:picMkLst>
            <pc:docMk/>
            <pc:sldMk cId="1791204323" sldId="849"/>
            <ac:picMk id="3" creationId="{575E88AE-9E1C-4491-B1E3-DADDDC11B107}"/>
          </ac:picMkLst>
        </pc:picChg>
      </pc:sldChg>
      <pc:sldChg chg="addSp add">
        <pc:chgData name="Hoifung Poon" userId="a9e5f58678258542" providerId="LiveId" clId="{384D1E1B-3288-4DB8-BD60-EFF516E18679}" dt="2017-06-02T21:51:08.974" v="1923" actId="20577"/>
        <pc:sldMkLst>
          <pc:docMk/>
          <pc:sldMk cId="2555594827" sldId="850"/>
        </pc:sldMkLst>
        <pc:picChg chg="add">
          <ac:chgData name="Hoifung Poon" userId="a9e5f58678258542" providerId="LiveId" clId="{384D1E1B-3288-4DB8-BD60-EFF516E18679}" dt="2017-06-02T21:51:08.974" v="1923" actId="20577"/>
          <ac:picMkLst>
            <pc:docMk/>
            <pc:sldMk cId="2555594827" sldId="850"/>
            <ac:picMk id="3" creationId="{E6D83D68-B510-4CD5-AEB9-F79EBDF031B6}"/>
          </ac:picMkLst>
        </pc:picChg>
      </pc:sldChg>
      <pc:sldChg chg="addSp add">
        <pc:chgData name="Hoifung Poon" userId="a9e5f58678258542" providerId="LiveId" clId="{384D1E1B-3288-4DB8-BD60-EFF516E18679}" dt="2017-06-02T21:52:35.149" v="1934" actId="20577"/>
        <pc:sldMkLst>
          <pc:docMk/>
          <pc:sldMk cId="3519240941" sldId="851"/>
        </pc:sldMkLst>
        <pc:picChg chg="add">
          <ac:chgData name="Hoifung Poon" userId="a9e5f58678258542" providerId="LiveId" clId="{384D1E1B-3288-4DB8-BD60-EFF516E18679}" dt="2017-06-02T21:52:35.149" v="1934" actId="20577"/>
          <ac:picMkLst>
            <pc:docMk/>
            <pc:sldMk cId="3519240941" sldId="851"/>
            <ac:picMk id="3" creationId="{E695310B-8044-43C0-902E-30113E15EB5E}"/>
          </ac:picMkLst>
        </pc:picChg>
      </pc:sldChg>
      <pc:sldChg chg="addSp modSp add">
        <pc:chgData name="Hoifung Poon" userId="a9e5f58678258542" providerId="LiveId" clId="{384D1E1B-3288-4DB8-BD60-EFF516E18679}" dt="2017-06-02T21:55:02.296" v="1951" actId="1038"/>
        <pc:sldMkLst>
          <pc:docMk/>
          <pc:sldMk cId="3569384862" sldId="852"/>
        </pc:sldMkLst>
        <pc:picChg chg="add mod">
          <ac:chgData name="Hoifung Poon" userId="a9e5f58678258542" providerId="LiveId" clId="{384D1E1B-3288-4DB8-BD60-EFF516E18679}" dt="2017-06-02T21:54:59.704" v="1948" actId="1038"/>
          <ac:picMkLst>
            <pc:docMk/>
            <pc:sldMk cId="3569384862" sldId="852"/>
            <ac:picMk id="3" creationId="{5624081B-20B4-4240-A734-F95D5D2BF818}"/>
          </ac:picMkLst>
        </pc:picChg>
        <pc:picChg chg="add mod">
          <ac:chgData name="Hoifung Poon" userId="a9e5f58678258542" providerId="LiveId" clId="{384D1E1B-3288-4DB8-BD60-EFF516E18679}" dt="2017-06-02T21:55:02.296" v="1951" actId="1038"/>
          <ac:picMkLst>
            <pc:docMk/>
            <pc:sldMk cId="3569384862" sldId="852"/>
            <ac:picMk id="4" creationId="{7F173767-69AB-4ABB-9602-21BE71E3003B}"/>
          </ac:picMkLst>
        </pc:picChg>
      </pc:sldChg>
      <pc:sldChg chg="add">
        <pc:chgData name="Hoifung Poon" userId="a9e5f58678258542" providerId="LiveId" clId="{384D1E1B-3288-4DB8-BD60-EFF516E18679}" dt="2017-06-02T22:14:50.681" v="2002" actId="20577"/>
        <pc:sldMkLst>
          <pc:docMk/>
          <pc:sldMk cId="441053979" sldId="853"/>
        </pc:sldMkLst>
      </pc:sldChg>
      <pc:sldChg chg="addSp modSp add del">
        <pc:chgData name="Hoifung Poon" userId="a9e5f58678258542" providerId="LiveId" clId="{384D1E1B-3288-4DB8-BD60-EFF516E18679}" dt="2017-06-02T22:30:59.891" v="2021" actId="2696"/>
        <pc:sldMkLst>
          <pc:docMk/>
          <pc:sldMk cId="145076467" sldId="854"/>
        </pc:sldMkLst>
        <pc:picChg chg="add mod">
          <ac:chgData name="Hoifung Poon" userId="a9e5f58678258542" providerId="LiveId" clId="{384D1E1B-3288-4DB8-BD60-EFF516E18679}" dt="2017-06-02T22:30:43.165" v="2020" actId="1076"/>
          <ac:picMkLst>
            <pc:docMk/>
            <pc:sldMk cId="145076467" sldId="854"/>
            <ac:picMk id="3" creationId="{00E0DB2B-3229-4697-8985-487483160CC5}"/>
          </ac:picMkLst>
        </pc:picChg>
        <pc:picChg chg="add mod">
          <ac:chgData name="Hoifung Poon" userId="a9e5f58678258542" providerId="LiveId" clId="{384D1E1B-3288-4DB8-BD60-EFF516E18679}" dt="2017-06-02T22:30:35.941" v="2018" actId="14100"/>
          <ac:picMkLst>
            <pc:docMk/>
            <pc:sldMk cId="145076467" sldId="854"/>
            <ac:picMk id="4" creationId="{B2EC50FC-1D93-4CFC-A395-675262AFEFED}"/>
          </ac:picMkLst>
        </pc:picChg>
      </pc:sldChg>
      <pc:sldChg chg="add">
        <pc:chgData name="Hoifung Poon" userId="a9e5f58678258542" providerId="LiveId" clId="{384D1E1B-3288-4DB8-BD60-EFF516E18679}" dt="2017-06-02T22:31:15.442" v="2023" actId="20577"/>
        <pc:sldMkLst>
          <pc:docMk/>
          <pc:sldMk cId="4188810952" sldId="854"/>
        </pc:sldMkLst>
      </pc:sldChg>
      <pc:sldChg chg="add">
        <pc:chgData name="Hoifung Poon" userId="a9e5f58678258542" providerId="LiveId" clId="{384D1E1B-3288-4DB8-BD60-EFF516E18679}" dt="2017-06-02T22:48:14.173" v="2144" actId="20577"/>
        <pc:sldMkLst>
          <pc:docMk/>
          <pc:sldMk cId="425704688" sldId="855"/>
        </pc:sldMkLst>
      </pc:sldChg>
      <pc:sldChg chg="addSp delSp modSp add del modNotesTx">
        <pc:chgData name="Hoifung Poon" userId="a9e5f58678258542" providerId="LiveId" clId="{384D1E1B-3288-4DB8-BD60-EFF516E18679}" dt="2017-06-02T22:47:55.984" v="2143" actId="2696"/>
        <pc:sldMkLst>
          <pc:docMk/>
          <pc:sldMk cId="2521512135" sldId="855"/>
        </pc:sldMkLst>
        <pc:spChg chg="del">
          <ac:chgData name="Hoifung Poon" userId="a9e5f58678258542" providerId="LiveId" clId="{384D1E1B-3288-4DB8-BD60-EFF516E18679}" dt="2017-06-02T22:45:31.595" v="2094" actId="2696"/>
          <ac:spMkLst>
            <pc:docMk/>
            <pc:sldMk cId="2521512135" sldId="855"/>
            <ac:spMk id="3" creationId="{3686B99F-70EB-4DFD-A9AB-C6CE75537DBC}"/>
          </ac:spMkLst>
        </pc:spChg>
        <pc:spChg chg="add mod">
          <ac:chgData name="Hoifung Poon" userId="a9e5f58678258542" providerId="LiveId" clId="{384D1E1B-3288-4DB8-BD60-EFF516E18679}" dt="2017-06-02T22:47:33.196" v="2142" actId="313"/>
          <ac:spMkLst>
            <pc:docMk/>
            <pc:sldMk cId="2521512135" sldId="855"/>
            <ac:spMk id="6" creationId="{D1D71E83-2961-4A3B-B9D7-B19D750A109B}"/>
          </ac:spMkLst>
        </pc:spChg>
        <pc:picChg chg="add mod">
          <ac:chgData name="Hoifung Poon" userId="a9e5f58678258542" providerId="LiveId" clId="{384D1E1B-3288-4DB8-BD60-EFF516E18679}" dt="2017-06-02T22:47:22.076" v="2138" actId="1037"/>
          <ac:picMkLst>
            <pc:docMk/>
            <pc:sldMk cId="2521512135" sldId="855"/>
            <ac:picMk id="5" creationId="{F0360116-FC3B-4934-90F6-8DA56BE342D9}"/>
          </ac:picMkLst>
        </pc:picChg>
      </pc:sldChg>
      <pc:sldChg chg="addSp modSp add">
        <pc:chgData name="Hoifung Poon" userId="a9e5f58678258542" providerId="LiveId" clId="{384D1E1B-3288-4DB8-BD60-EFF516E18679}" dt="2017-06-02T22:52:26.802" v="2151" actId="14100"/>
        <pc:sldMkLst>
          <pc:docMk/>
          <pc:sldMk cId="108327875" sldId="856"/>
        </pc:sldMkLst>
        <pc:spChg chg="add">
          <ac:chgData name="Hoifung Poon" userId="a9e5f58678258542" providerId="LiveId" clId="{384D1E1B-3288-4DB8-BD60-EFF516E18679}" dt="2017-06-02T22:52:14.049" v="2148" actId="14100"/>
          <ac:spMkLst>
            <pc:docMk/>
            <pc:sldMk cId="108327875" sldId="856"/>
            <ac:spMk id="4" creationId="{9E7737F3-4179-4A2B-9731-C60DADBA7145}"/>
          </ac:spMkLst>
        </pc:spChg>
        <pc:picChg chg="add mod">
          <ac:chgData name="Hoifung Poon" userId="a9e5f58678258542" providerId="LiveId" clId="{384D1E1B-3288-4DB8-BD60-EFF516E18679}" dt="2017-06-02T22:52:26.802" v="2151" actId="14100"/>
          <ac:picMkLst>
            <pc:docMk/>
            <pc:sldMk cId="108327875" sldId="856"/>
            <ac:picMk id="3" creationId="{2D2A26CA-ABE2-40E7-B4E7-9F78C021E317}"/>
          </ac:picMkLst>
        </pc:picChg>
      </pc:sldChg>
      <pc:sldChg chg="add">
        <pc:chgData name="Hoifung Poon" userId="a9e5f58678258542" providerId="LiveId" clId="{384D1E1B-3288-4DB8-BD60-EFF516E18679}" dt="2017-06-12T16:52:01.133" v="2256" actId="20577"/>
        <pc:sldMkLst>
          <pc:docMk/>
          <pc:sldMk cId="2071616460" sldId="861"/>
        </pc:sldMkLst>
      </pc:sldChg>
      <pc:sldChg chg="modSp add">
        <pc:chgData name="Hoifung Poon" userId="a9e5f58678258542" providerId="LiveId" clId="{384D1E1B-3288-4DB8-BD60-EFF516E18679}" dt="2017-06-12T21:30:27.115" v="2550" actId="20577"/>
        <pc:sldMkLst>
          <pc:docMk/>
          <pc:sldMk cId="202187516" sldId="862"/>
        </pc:sldMkLst>
        <pc:spChg chg="mod">
          <ac:chgData name="Hoifung Poon" userId="a9e5f58678258542" providerId="LiveId" clId="{384D1E1B-3288-4DB8-BD60-EFF516E18679}" dt="2017-06-12T21:26:31.147" v="2353" actId="20577"/>
          <ac:spMkLst>
            <pc:docMk/>
            <pc:sldMk cId="202187516" sldId="862"/>
            <ac:spMk id="2" creationId="{6CEB91A8-E26C-4645-A2AE-40D8CBDC0943}"/>
          </ac:spMkLst>
        </pc:spChg>
        <pc:spChg chg="mod">
          <ac:chgData name="Hoifung Poon" userId="a9e5f58678258542" providerId="LiveId" clId="{384D1E1B-3288-4DB8-BD60-EFF516E18679}" dt="2017-06-12T21:30:27.115" v="2550" actId="20577"/>
          <ac:spMkLst>
            <pc:docMk/>
            <pc:sldMk cId="202187516" sldId="862"/>
            <ac:spMk id="3" creationId="{59DFCD23-7F1D-4876-AA5F-4F6103659C2D}"/>
          </ac:spMkLst>
        </pc:spChg>
      </pc:sldChg>
      <pc:sldChg chg="addSp delSp modSp add">
        <pc:chgData name="Hoifung Poon" userId="a9e5f58678258542" providerId="LiveId" clId="{384D1E1B-3288-4DB8-BD60-EFF516E18679}" dt="2017-06-12T21:42:09.100" v="2668" actId="1036"/>
        <pc:sldMkLst>
          <pc:docMk/>
          <pc:sldMk cId="1949482283" sldId="863"/>
        </pc:sldMkLst>
        <pc:spChg chg="mod">
          <ac:chgData name="Hoifung Poon" userId="a9e5f58678258542" providerId="LiveId" clId="{384D1E1B-3288-4DB8-BD60-EFF516E18679}" dt="2017-06-12T21:42:05.779" v="2667" actId="14100"/>
          <ac:spMkLst>
            <pc:docMk/>
            <pc:sldMk cId="1949482283" sldId="863"/>
            <ac:spMk id="2" creationId="{8FC62615-3B5C-4D9E-AE7D-BDC8B14698E8}"/>
          </ac:spMkLst>
        </pc:spChg>
        <pc:spChg chg="del mod">
          <ac:chgData name="Hoifung Poon" userId="a9e5f58678258542" providerId="LiveId" clId="{384D1E1B-3288-4DB8-BD60-EFF516E18679}" dt="2017-06-12T21:41:44.324" v="2663" actId="478"/>
          <ac:spMkLst>
            <pc:docMk/>
            <pc:sldMk cId="1949482283" sldId="863"/>
            <ac:spMk id="3" creationId="{EA1BC171-1F9A-42D0-BD5B-F34D977645BF}"/>
          </ac:spMkLst>
        </pc:spChg>
        <pc:spChg chg="add del mod">
          <ac:chgData name="Hoifung Poon" userId="a9e5f58678258542" providerId="LiveId" clId="{384D1E1B-3288-4DB8-BD60-EFF516E18679}" dt="2017-06-12T21:41:55.603" v="2665" actId="478"/>
          <ac:spMkLst>
            <pc:docMk/>
            <pc:sldMk cId="1949482283" sldId="863"/>
            <ac:spMk id="6" creationId="{D3758244-CB15-4B11-9449-BD6FC964CF25}"/>
          </ac:spMkLst>
        </pc:spChg>
        <pc:picChg chg="add mod">
          <ac:chgData name="Hoifung Poon" userId="a9e5f58678258542" providerId="LiveId" clId="{384D1E1B-3288-4DB8-BD60-EFF516E18679}" dt="2017-06-12T21:42:09.100" v="2668" actId="1036"/>
          <ac:picMkLst>
            <pc:docMk/>
            <pc:sldMk cId="1949482283" sldId="863"/>
            <ac:picMk id="5" creationId="{2650BAA2-9631-4B72-A504-961C99F58A7E}"/>
          </ac:picMkLst>
        </pc:picChg>
      </pc:sldChg>
      <pc:sldChg chg="add del">
        <pc:chgData name="Hoifung Poon" userId="a9e5f58678258542" providerId="LiveId" clId="{384D1E1B-3288-4DB8-BD60-EFF516E18679}" dt="2017-06-12T21:44:18.859" v="2678" actId="2696"/>
        <pc:sldMkLst>
          <pc:docMk/>
          <pc:sldMk cId="2537838705" sldId="864"/>
        </pc:sldMkLst>
      </pc:sldChg>
      <pc:sldChg chg="addSp modSp add">
        <pc:chgData name="Hoifung Poon" userId="a9e5f58678258542" providerId="LiveId" clId="{384D1E1B-3288-4DB8-BD60-EFF516E18679}" dt="2017-06-12T21:44:10.969" v="2677" actId="1076"/>
        <pc:sldMkLst>
          <pc:docMk/>
          <pc:sldMk cId="2370977179" sldId="865"/>
        </pc:sldMkLst>
        <pc:spChg chg="add mod">
          <ac:chgData name="Hoifung Poon" userId="a9e5f58678258542" providerId="LiveId" clId="{384D1E1B-3288-4DB8-BD60-EFF516E18679}" dt="2017-06-12T21:44:10.969" v="2677" actId="1076"/>
          <ac:spMkLst>
            <pc:docMk/>
            <pc:sldMk cId="2370977179" sldId="865"/>
            <ac:spMk id="6" creationId="{D9718AE4-0CE7-48B8-BDC9-03AC50EEBFD4}"/>
          </ac:spMkLst>
        </pc:spChg>
        <pc:picChg chg="mod">
          <ac:chgData name="Hoifung Poon" userId="a9e5f58678258542" providerId="LiveId" clId="{384D1E1B-3288-4DB8-BD60-EFF516E18679}" dt="2017-06-12T21:43:11.678" v="2673" actId="1076"/>
          <ac:picMkLst>
            <pc:docMk/>
            <pc:sldMk cId="2370977179" sldId="865"/>
            <ac:picMk id="5" creationId="{2650BAA2-9631-4B72-A504-961C99F58A7E}"/>
          </ac:picMkLst>
        </pc:picChg>
      </pc:sldChg>
      <pc:sldChg chg="addSp delSp modSp add">
        <pc:chgData name="Hoifung Poon" userId="a9e5f58678258542" providerId="LiveId" clId="{384D1E1B-3288-4DB8-BD60-EFF516E18679}" dt="2017-06-12T22:19:06.395" v="3445" actId="1076"/>
        <pc:sldMkLst>
          <pc:docMk/>
          <pc:sldMk cId="594386830" sldId="866"/>
        </pc:sldMkLst>
        <pc:spChg chg="mod">
          <ac:chgData name="Hoifung Poon" userId="a9e5f58678258542" providerId="LiveId" clId="{384D1E1B-3288-4DB8-BD60-EFF516E18679}" dt="2017-06-12T22:07:48.333" v="3366" actId="20577"/>
          <ac:spMkLst>
            <pc:docMk/>
            <pc:sldMk cId="594386830" sldId="866"/>
            <ac:spMk id="2" creationId="{E7D272BB-1894-4FBF-B540-3DFED7424AB5}"/>
          </ac:spMkLst>
        </pc:spChg>
        <pc:spChg chg="del">
          <ac:chgData name="Hoifung Poon" userId="a9e5f58678258542" providerId="LiveId" clId="{384D1E1B-3288-4DB8-BD60-EFF516E18679}" dt="2017-06-12T22:11:27.677" v="3374" actId="478"/>
          <ac:spMkLst>
            <pc:docMk/>
            <pc:sldMk cId="594386830" sldId="866"/>
            <ac:spMk id="3" creationId="{E9D8B979-8229-4E06-AD57-8D137CD1202A}"/>
          </ac:spMkLst>
        </pc:spChg>
        <pc:spChg chg="add mod">
          <ac:chgData name="Hoifung Poon" userId="a9e5f58678258542" providerId="LiveId" clId="{384D1E1B-3288-4DB8-BD60-EFF516E18679}" dt="2017-06-12T22:15:30.836" v="3418" actId="13926"/>
          <ac:spMkLst>
            <pc:docMk/>
            <pc:sldMk cId="594386830" sldId="866"/>
            <ac:spMk id="7" creationId="{CE9B8F6D-0E11-46E6-9902-2D082B36B912}"/>
          </ac:spMkLst>
        </pc:spChg>
        <pc:picChg chg="add mod">
          <ac:chgData name="Hoifung Poon" userId="a9e5f58678258542" providerId="LiveId" clId="{384D1E1B-3288-4DB8-BD60-EFF516E18679}" dt="2017-06-12T22:18:10.709" v="3436" actId="1076"/>
          <ac:picMkLst>
            <pc:docMk/>
            <pc:sldMk cId="594386830" sldId="866"/>
            <ac:picMk id="5" creationId="{2FB5EB48-4464-489C-A0E8-63584D6BF211}"/>
          </ac:picMkLst>
        </pc:picChg>
        <pc:picChg chg="add del mod">
          <ac:chgData name="Hoifung Poon" userId="a9e5f58678258542" providerId="LiveId" clId="{384D1E1B-3288-4DB8-BD60-EFF516E18679}" dt="2017-06-12T22:12:23.325" v="3385" actId="478"/>
          <ac:picMkLst>
            <pc:docMk/>
            <pc:sldMk cId="594386830" sldId="866"/>
            <ac:picMk id="6" creationId="{E0D167D7-5419-471E-B770-C0F8C60CC6CF}"/>
          </ac:picMkLst>
        </pc:picChg>
        <pc:picChg chg="add mod">
          <ac:chgData name="Hoifung Poon" userId="a9e5f58678258542" providerId="LiveId" clId="{384D1E1B-3288-4DB8-BD60-EFF516E18679}" dt="2017-06-12T22:18:11.469" v="3437" actId="1076"/>
          <ac:picMkLst>
            <pc:docMk/>
            <pc:sldMk cId="594386830" sldId="866"/>
            <ac:picMk id="8" creationId="{A009081A-E996-40AA-8304-BF82F1F8659F}"/>
          </ac:picMkLst>
        </pc:picChg>
        <pc:picChg chg="add mod">
          <ac:chgData name="Hoifung Poon" userId="a9e5f58678258542" providerId="LiveId" clId="{384D1E1B-3288-4DB8-BD60-EFF516E18679}" dt="2017-06-12T22:19:06.395" v="3445" actId="1076"/>
          <ac:picMkLst>
            <pc:docMk/>
            <pc:sldMk cId="594386830" sldId="866"/>
            <ac:picMk id="21" creationId="{D7CA0E00-7A34-4B2F-BA76-F3E04CF3F712}"/>
          </ac:picMkLst>
        </pc:picChg>
        <pc:cxnChg chg="add mod">
          <ac:chgData name="Hoifung Poon" userId="a9e5f58678258542" providerId="LiveId" clId="{384D1E1B-3288-4DB8-BD60-EFF516E18679}" dt="2017-06-12T22:16:21.979" v="3426" actId="14100"/>
          <ac:cxnSpMkLst>
            <pc:docMk/>
            <pc:sldMk cId="594386830" sldId="866"/>
            <ac:cxnSpMk id="10" creationId="{07FF7F0F-CD14-42D2-AD7B-EE21A5024065}"/>
          </ac:cxnSpMkLst>
        </pc:cxnChg>
        <pc:cxnChg chg="add mod">
          <ac:chgData name="Hoifung Poon" userId="a9e5f58678258542" providerId="LiveId" clId="{384D1E1B-3288-4DB8-BD60-EFF516E18679}" dt="2017-06-12T22:15:46.547" v="3420" actId="1076"/>
          <ac:cxnSpMkLst>
            <pc:docMk/>
            <pc:sldMk cId="594386830" sldId="866"/>
            <ac:cxnSpMk id="12" creationId="{2305B82B-C372-42CD-A962-6D7AF97DE6A4}"/>
          </ac:cxnSpMkLst>
        </pc:cxnChg>
        <pc:cxnChg chg="add mod">
          <ac:chgData name="Hoifung Poon" userId="a9e5f58678258542" providerId="LiveId" clId="{384D1E1B-3288-4DB8-BD60-EFF516E18679}" dt="2017-06-12T22:16:07.787" v="3423" actId="14100"/>
          <ac:cxnSpMkLst>
            <pc:docMk/>
            <pc:sldMk cId="594386830" sldId="866"/>
            <ac:cxnSpMk id="14" creationId="{F9015D45-C6DA-4F1D-B396-694F0F32C77B}"/>
          </ac:cxnSpMkLst>
        </pc:cxnChg>
        <pc:cxnChg chg="add mod">
          <ac:chgData name="Hoifung Poon" userId="a9e5f58678258542" providerId="LiveId" clId="{384D1E1B-3288-4DB8-BD60-EFF516E18679}" dt="2017-06-12T22:16:00.684" v="3422" actId="1076"/>
          <ac:cxnSpMkLst>
            <pc:docMk/>
            <pc:sldMk cId="594386830" sldId="866"/>
            <ac:cxnSpMk id="16" creationId="{CDFD7FFC-0AAA-419D-91E0-EF9CF0200512}"/>
          </ac:cxnSpMkLst>
        </pc:cxnChg>
      </pc:sldChg>
      <pc:sldChg chg="addSp delSp modSp add ord">
        <pc:chgData name="Hoifung Poon" userId="a9e5f58678258542" providerId="LiveId" clId="{384D1E1B-3288-4DB8-BD60-EFF516E18679}" dt="2017-06-12T21:55:05.697" v="2773" actId="692"/>
        <pc:sldMkLst>
          <pc:docMk/>
          <pc:sldMk cId="1261586442" sldId="867"/>
        </pc:sldMkLst>
        <pc:spChg chg="add mod">
          <ac:chgData name="Hoifung Poon" userId="a9e5f58678258542" providerId="LiveId" clId="{384D1E1B-3288-4DB8-BD60-EFF516E18679}" dt="2017-06-12T21:53:33.369" v="2763" actId="1076"/>
          <ac:spMkLst>
            <pc:docMk/>
            <pc:sldMk cId="1261586442" sldId="867"/>
            <ac:spMk id="6" creationId="{FDAD7DB7-6ECC-4BA3-AA0B-8F90F5D015C6}"/>
          </ac:spMkLst>
        </pc:spChg>
        <pc:picChg chg="add mod">
          <ac:chgData name="Hoifung Poon" userId="a9e5f58678258542" providerId="LiveId" clId="{384D1E1B-3288-4DB8-BD60-EFF516E18679}" dt="2017-06-12T21:55:05.697" v="2773" actId="692"/>
          <ac:picMkLst>
            <pc:docMk/>
            <pc:sldMk cId="1261586442" sldId="867"/>
            <ac:picMk id="3" creationId="{344FEF0D-5465-4F04-94BE-69C5BB974548}"/>
          </ac:picMkLst>
        </pc:picChg>
        <pc:picChg chg="del">
          <ac:chgData name="Hoifung Poon" userId="a9e5f58678258542" providerId="LiveId" clId="{384D1E1B-3288-4DB8-BD60-EFF516E18679}" dt="2017-06-12T21:49:37.635" v="2682" actId="478"/>
          <ac:picMkLst>
            <pc:docMk/>
            <pc:sldMk cId="1261586442" sldId="867"/>
            <ac:picMk id="5" creationId="{2650BAA2-9631-4B72-A504-961C99F58A7E}"/>
          </ac:picMkLst>
        </pc:picChg>
        <pc:picChg chg="add del">
          <ac:chgData name="Hoifung Poon" userId="a9e5f58678258542" providerId="LiveId" clId="{384D1E1B-3288-4DB8-BD60-EFF516E18679}" dt="2017-06-12T21:54:37.706" v="2766" actId="478"/>
          <ac:picMkLst>
            <pc:docMk/>
            <pc:sldMk cId="1261586442" sldId="867"/>
            <ac:picMk id="7" creationId="{CC031FEC-585C-4C9F-8DF0-A4B38A2F5955}"/>
          </ac:picMkLst>
        </pc:picChg>
      </pc:sldChg>
      <pc:sldChg chg="delSp modSp add">
        <pc:chgData name="Hoifung Poon" userId="a9e5f58678258542" providerId="LiveId" clId="{384D1E1B-3288-4DB8-BD60-EFF516E18679}" dt="2017-06-12T21:55:19.729" v="2775" actId="14100"/>
        <pc:sldMkLst>
          <pc:docMk/>
          <pc:sldMk cId="1393773055" sldId="868"/>
        </pc:sldMkLst>
        <pc:spChg chg="del">
          <ac:chgData name="Hoifung Poon" userId="a9e5f58678258542" providerId="LiveId" clId="{384D1E1B-3288-4DB8-BD60-EFF516E18679}" dt="2017-06-12T21:54:44.154" v="2768" actId="478"/>
          <ac:spMkLst>
            <pc:docMk/>
            <pc:sldMk cId="1393773055" sldId="868"/>
            <ac:spMk id="6" creationId="{FDAD7DB7-6ECC-4BA3-AA0B-8F90F5D015C6}"/>
          </ac:spMkLst>
        </pc:spChg>
        <pc:picChg chg="del">
          <ac:chgData name="Hoifung Poon" userId="a9e5f58678258542" providerId="LiveId" clId="{384D1E1B-3288-4DB8-BD60-EFF516E18679}" dt="2017-06-12T21:54:41.234" v="2767" actId="478"/>
          <ac:picMkLst>
            <pc:docMk/>
            <pc:sldMk cId="1393773055" sldId="868"/>
            <ac:picMk id="3" creationId="{344FEF0D-5465-4F04-94BE-69C5BB974548}"/>
          </ac:picMkLst>
        </pc:picChg>
        <pc:picChg chg="mod">
          <ac:chgData name="Hoifung Poon" userId="a9e5f58678258542" providerId="LiveId" clId="{384D1E1B-3288-4DB8-BD60-EFF516E18679}" dt="2017-06-12T21:55:19.729" v="2775" actId="14100"/>
          <ac:picMkLst>
            <pc:docMk/>
            <pc:sldMk cId="1393773055" sldId="868"/>
            <ac:picMk id="7" creationId="{CC031FEC-585C-4C9F-8DF0-A4B38A2F5955}"/>
          </ac:picMkLst>
        </pc:picChg>
      </pc:sldChg>
      <pc:sldChg chg="addSp delSp modSp add">
        <pc:chgData name="Hoifung Poon" userId="a9e5f58678258542" providerId="LiveId" clId="{384D1E1B-3288-4DB8-BD60-EFF516E18679}" dt="2017-06-12T22:07:33.709" v="3325" actId="478"/>
        <pc:sldMkLst>
          <pc:docMk/>
          <pc:sldMk cId="1640595192" sldId="869"/>
        </pc:sldMkLst>
        <pc:spChg chg="add mod">
          <ac:chgData name="Hoifung Poon" userId="a9e5f58678258542" providerId="LiveId" clId="{384D1E1B-3288-4DB8-BD60-EFF516E18679}" dt="2017-06-12T22:07:10.126" v="3324" actId="404"/>
          <ac:spMkLst>
            <pc:docMk/>
            <pc:sldMk cId="1640595192" sldId="869"/>
            <ac:spMk id="3" creationId="{D09FC811-86C6-4E8C-98A4-0C04B9B2A62A}"/>
          </ac:spMkLst>
        </pc:spChg>
        <pc:spChg chg="add del mod">
          <ac:chgData name="Hoifung Poon" userId="a9e5f58678258542" providerId="LiveId" clId="{384D1E1B-3288-4DB8-BD60-EFF516E18679}" dt="2017-06-12T21:59:54.929" v="2925" actId="478"/>
          <ac:spMkLst>
            <pc:docMk/>
            <pc:sldMk cId="1640595192" sldId="869"/>
            <ac:spMk id="5" creationId="{1447B2C6-AE0C-418F-8669-636BF13DC1D8}"/>
          </ac:spMkLst>
        </pc:spChg>
        <pc:spChg chg="add del mod">
          <ac:chgData name="Hoifung Poon" userId="a9e5f58678258542" providerId="LiveId" clId="{384D1E1B-3288-4DB8-BD60-EFF516E18679}" dt="2017-06-12T22:07:33.709" v="3325" actId="478"/>
          <ac:spMkLst>
            <pc:docMk/>
            <pc:sldMk cId="1640595192" sldId="869"/>
            <ac:spMk id="6" creationId="{83848640-92C1-4266-9ED6-303635403F9C}"/>
          </ac:spMkLst>
        </pc:spChg>
        <pc:picChg chg="del">
          <ac:chgData name="Hoifung Poon" userId="a9e5f58678258542" providerId="LiveId" clId="{384D1E1B-3288-4DB8-BD60-EFF516E18679}" dt="2017-06-12T21:55:40.562" v="2777" actId="478"/>
          <ac:picMkLst>
            <pc:docMk/>
            <pc:sldMk cId="1640595192" sldId="869"/>
            <ac:picMk id="7" creationId="{CC031FEC-585C-4C9F-8DF0-A4B38A2F5955}"/>
          </ac:picMkLst>
        </pc:picChg>
      </pc:sldChg>
      <pc:sldChg chg="add">
        <pc:chgData name="Hoifung Poon" userId="a9e5f58678258542" providerId="LiveId" clId="{384D1E1B-3288-4DB8-BD60-EFF516E18679}" dt="2017-06-12T22:00:30.735" v="2927" actId="20577"/>
        <pc:sldMkLst>
          <pc:docMk/>
          <pc:sldMk cId="1578002619" sldId="870"/>
        </pc:sldMkLst>
      </pc:sldChg>
      <pc:sldChg chg="addSp delSp modSp add">
        <pc:chgData name="Hoifung Poon" userId="a9e5f58678258542" providerId="LiveId" clId="{384D1E1B-3288-4DB8-BD60-EFF516E18679}" dt="2017-06-27T00:39:37.030" v="4523" actId="20577"/>
        <pc:sldMkLst>
          <pc:docMk/>
          <pc:sldMk cId="34159049" sldId="871"/>
        </pc:sldMkLst>
        <pc:spChg chg="mod">
          <ac:chgData name="Hoifung Poon" userId="a9e5f58678258542" providerId="LiveId" clId="{384D1E1B-3288-4DB8-BD60-EFF516E18679}" dt="2017-06-12T22:21:30.844" v="3519" actId="20577"/>
          <ac:spMkLst>
            <pc:docMk/>
            <pc:sldMk cId="34159049" sldId="871"/>
            <ac:spMk id="2" creationId="{33167165-97F8-42DA-AC69-E5F50070AB18}"/>
          </ac:spMkLst>
        </pc:spChg>
        <pc:spChg chg="del">
          <ac:chgData name="Hoifung Poon" userId="a9e5f58678258542" providerId="LiveId" clId="{384D1E1B-3288-4DB8-BD60-EFF516E18679}" dt="2017-06-12T22:22:42.404" v="3520" actId="478"/>
          <ac:spMkLst>
            <pc:docMk/>
            <pc:sldMk cId="34159049" sldId="871"/>
            <ac:spMk id="3" creationId="{D948B472-BC66-4A09-91F2-64B637418CA2}"/>
          </ac:spMkLst>
        </pc:spChg>
        <pc:spChg chg="add mod">
          <ac:chgData name="Hoifung Poon" userId="a9e5f58678258542" providerId="LiveId" clId="{384D1E1B-3288-4DB8-BD60-EFF516E18679}" dt="2017-06-26T23:51:54.398" v="4167" actId="208"/>
          <ac:spMkLst>
            <pc:docMk/>
            <pc:sldMk cId="34159049" sldId="871"/>
            <ac:spMk id="5" creationId="{40B3DAC4-104F-44B5-9922-3DE2EF5D36FC}"/>
          </ac:spMkLst>
        </pc:spChg>
        <pc:spChg chg="add del mod">
          <ac:chgData name="Hoifung Poon" userId="a9e5f58678258542" providerId="LiveId" clId="{384D1E1B-3288-4DB8-BD60-EFF516E18679}" dt="2017-06-27T00:35:05.055" v="4428" actId="478"/>
          <ac:spMkLst>
            <pc:docMk/>
            <pc:sldMk cId="34159049" sldId="871"/>
            <ac:spMk id="6" creationId="{96716403-FF1D-4B0E-A966-D11C91088D62}"/>
          </ac:spMkLst>
        </pc:spChg>
        <pc:spChg chg="add del mod">
          <ac:chgData name="Hoifung Poon" userId="a9e5f58678258542" providerId="LiveId" clId="{384D1E1B-3288-4DB8-BD60-EFF516E18679}" dt="2017-06-27T00:34:30.247" v="4423" actId="478"/>
          <ac:spMkLst>
            <pc:docMk/>
            <pc:sldMk cId="34159049" sldId="871"/>
            <ac:spMk id="7" creationId="{78874628-748A-4C02-AB74-BAE87D608D3F}"/>
          </ac:spMkLst>
        </pc:spChg>
        <pc:spChg chg="add del mod">
          <ac:chgData name="Hoifung Poon" userId="a9e5f58678258542" providerId="LiveId" clId="{384D1E1B-3288-4DB8-BD60-EFF516E18679}" dt="2017-06-27T00:39:36.640" v="4522" actId="478"/>
          <ac:spMkLst>
            <pc:docMk/>
            <pc:sldMk cId="34159049" sldId="871"/>
            <ac:spMk id="8" creationId="{4C56BA05-C583-4CDF-9CE8-BDDE4B0DECEA}"/>
          </ac:spMkLst>
        </pc:spChg>
        <pc:spChg chg="add del">
          <ac:chgData name="Hoifung Poon" userId="a9e5f58678258542" providerId="LiveId" clId="{384D1E1B-3288-4DB8-BD60-EFF516E18679}" dt="2017-06-27T00:35:05.055" v="4428" actId="478"/>
          <ac:spMkLst>
            <pc:docMk/>
            <pc:sldMk cId="34159049" sldId="871"/>
            <ac:spMk id="9" creationId="{032710A1-94C6-4A18-AB63-CFAA3E2182F9}"/>
          </ac:spMkLst>
        </pc:spChg>
        <pc:spChg chg="add">
          <ac:chgData name="Hoifung Poon" userId="a9e5f58678258542" providerId="LiveId" clId="{384D1E1B-3288-4DB8-BD60-EFF516E18679}" dt="2017-06-27T00:35:05.591" v="4429" actId="20577"/>
          <ac:spMkLst>
            <pc:docMk/>
            <pc:sldMk cId="34159049" sldId="871"/>
            <ac:spMk id="10" creationId="{BD3064F8-263F-4A37-937B-639F7272F5D3}"/>
          </ac:spMkLst>
        </pc:spChg>
        <pc:spChg chg="add">
          <ac:chgData name="Hoifung Poon" userId="a9e5f58678258542" providerId="LiveId" clId="{384D1E1B-3288-4DB8-BD60-EFF516E18679}" dt="2017-06-27T00:35:05.591" v="4429" actId="20577"/>
          <ac:spMkLst>
            <pc:docMk/>
            <pc:sldMk cId="34159049" sldId="871"/>
            <ac:spMk id="11" creationId="{96527EB8-F440-45A9-8DFD-57A84363E1D9}"/>
          </ac:spMkLst>
        </pc:spChg>
        <pc:spChg chg="add">
          <ac:chgData name="Hoifung Poon" userId="a9e5f58678258542" providerId="LiveId" clId="{384D1E1B-3288-4DB8-BD60-EFF516E18679}" dt="2017-06-27T00:39:37.030" v="4523" actId="20577"/>
          <ac:spMkLst>
            <pc:docMk/>
            <pc:sldMk cId="34159049" sldId="871"/>
            <ac:spMk id="12" creationId="{F512D5DA-A650-4AA9-AFC0-A51D514A91B0}"/>
          </ac:spMkLst>
        </pc:spChg>
      </pc:sldChg>
      <pc:sldChg chg="add del">
        <pc:chgData name="Hoifung Poon" userId="a9e5f58678258542" providerId="LiveId" clId="{384D1E1B-3288-4DB8-BD60-EFF516E18679}" dt="2017-06-12T22:28:41.838" v="3677" actId="2696"/>
        <pc:sldMkLst>
          <pc:docMk/>
          <pc:sldMk cId="3615842445" sldId="872"/>
        </pc:sldMkLst>
      </pc:sldChg>
      <pc:sldChg chg="addSp delSp modSp add">
        <pc:chgData name="Hoifung Poon" userId="a9e5f58678258542" providerId="LiveId" clId="{384D1E1B-3288-4DB8-BD60-EFF516E18679}" dt="2017-06-12T22:28:28.698" v="3676" actId="1076"/>
        <pc:sldMkLst>
          <pc:docMk/>
          <pc:sldMk cId="74355092" sldId="873"/>
        </pc:sldMkLst>
        <pc:spChg chg="mod">
          <ac:chgData name="Hoifung Poon" userId="a9e5f58678258542" providerId="LiveId" clId="{384D1E1B-3288-4DB8-BD60-EFF516E18679}" dt="2017-06-12T22:26:08.347" v="3656" actId="20577"/>
          <ac:spMkLst>
            <pc:docMk/>
            <pc:sldMk cId="74355092" sldId="873"/>
            <ac:spMk id="2" creationId="{33167165-97F8-42DA-AC69-E5F50070AB18}"/>
          </ac:spMkLst>
        </pc:spChg>
        <pc:spChg chg="del">
          <ac:chgData name="Hoifung Poon" userId="a9e5f58678258542" providerId="LiveId" clId="{384D1E1B-3288-4DB8-BD60-EFF516E18679}" dt="2017-06-12T22:26:11.156" v="3657" actId="478"/>
          <ac:spMkLst>
            <pc:docMk/>
            <pc:sldMk cId="74355092" sldId="873"/>
            <ac:spMk id="5" creationId="{40B3DAC4-104F-44B5-9922-3DE2EF5D36FC}"/>
          </ac:spMkLst>
        </pc:spChg>
        <pc:spChg chg="del">
          <ac:chgData name="Hoifung Poon" userId="a9e5f58678258542" providerId="LiveId" clId="{384D1E1B-3288-4DB8-BD60-EFF516E18679}" dt="2017-06-12T22:26:14.235" v="3658" actId="478"/>
          <ac:spMkLst>
            <pc:docMk/>
            <pc:sldMk cId="74355092" sldId="873"/>
            <ac:spMk id="6" creationId="{96716403-FF1D-4B0E-A966-D11C91088D62}"/>
          </ac:spMkLst>
        </pc:spChg>
        <pc:spChg chg="del">
          <ac:chgData name="Hoifung Poon" userId="a9e5f58678258542" providerId="LiveId" clId="{384D1E1B-3288-4DB8-BD60-EFF516E18679}" dt="2017-06-12T22:26:14.235" v="3658" actId="478"/>
          <ac:spMkLst>
            <pc:docMk/>
            <pc:sldMk cId="74355092" sldId="873"/>
            <ac:spMk id="7" creationId="{78874628-748A-4C02-AB74-BAE87D608D3F}"/>
          </ac:spMkLst>
        </pc:spChg>
        <pc:spChg chg="del">
          <ac:chgData name="Hoifung Poon" userId="a9e5f58678258542" providerId="LiveId" clId="{384D1E1B-3288-4DB8-BD60-EFF516E18679}" dt="2017-06-12T22:26:14.235" v="3658" actId="478"/>
          <ac:spMkLst>
            <pc:docMk/>
            <pc:sldMk cId="74355092" sldId="873"/>
            <ac:spMk id="8" creationId="{4C56BA05-C583-4CDF-9CE8-BDDE4B0DECEA}"/>
          </ac:spMkLst>
        </pc:spChg>
        <pc:picChg chg="add mod">
          <ac:chgData name="Hoifung Poon" userId="a9e5f58678258542" providerId="LiveId" clId="{384D1E1B-3288-4DB8-BD60-EFF516E18679}" dt="2017-06-12T22:28:25.658" v="3675" actId="14100"/>
          <ac:picMkLst>
            <pc:docMk/>
            <pc:sldMk cId="74355092" sldId="873"/>
            <ac:picMk id="3" creationId="{4BD213F6-02FF-4A5E-87D9-D0A129E87B7E}"/>
          </ac:picMkLst>
        </pc:picChg>
        <pc:picChg chg="add del mod">
          <ac:chgData name="Hoifung Poon" userId="a9e5f58678258542" providerId="LiveId" clId="{384D1E1B-3288-4DB8-BD60-EFF516E18679}" dt="2017-06-12T22:28:10.315" v="3671" actId="478"/>
          <ac:picMkLst>
            <pc:docMk/>
            <pc:sldMk cId="74355092" sldId="873"/>
            <ac:picMk id="9" creationId="{FE1D77E5-8011-4733-82D6-C5C4B0C144DE}"/>
          </ac:picMkLst>
        </pc:picChg>
        <pc:picChg chg="add mod">
          <ac:chgData name="Hoifung Poon" userId="a9e5f58678258542" providerId="LiveId" clId="{384D1E1B-3288-4DB8-BD60-EFF516E18679}" dt="2017-06-12T22:28:28.698" v="3676" actId="1076"/>
          <ac:picMkLst>
            <pc:docMk/>
            <pc:sldMk cId="74355092" sldId="873"/>
            <ac:picMk id="10" creationId="{3EE962F2-F3FF-4FB6-B390-44D998154A7A}"/>
          </ac:picMkLst>
        </pc:picChg>
      </pc:sldChg>
      <pc:sldChg chg="modSp add">
        <pc:chgData name="Hoifung Poon" userId="a9e5f58678258542" providerId="LiveId" clId="{384D1E1B-3288-4DB8-BD60-EFF516E18679}" dt="2017-06-12T22:33:00.643" v="3890" actId="20577"/>
        <pc:sldMkLst>
          <pc:docMk/>
          <pc:sldMk cId="1207103108" sldId="874"/>
        </pc:sldMkLst>
        <pc:spChg chg="mod">
          <ac:chgData name="Hoifung Poon" userId="a9e5f58678258542" providerId="LiveId" clId="{384D1E1B-3288-4DB8-BD60-EFF516E18679}" dt="2017-06-12T22:31:54.203" v="3766" actId="20577"/>
          <ac:spMkLst>
            <pc:docMk/>
            <pc:sldMk cId="1207103108" sldId="874"/>
            <ac:spMk id="2" creationId="{BE5DA827-D4EA-4C4E-8A1A-C5FF7A9C59B8}"/>
          </ac:spMkLst>
        </pc:spChg>
        <pc:spChg chg="mod">
          <ac:chgData name="Hoifung Poon" userId="a9e5f58678258542" providerId="LiveId" clId="{384D1E1B-3288-4DB8-BD60-EFF516E18679}" dt="2017-06-12T22:33:00.643" v="3890" actId="20577"/>
          <ac:spMkLst>
            <pc:docMk/>
            <pc:sldMk cId="1207103108" sldId="874"/>
            <ac:spMk id="3" creationId="{8128A6BD-2A41-4B4A-ADA4-60B28644EAF4}"/>
          </ac:spMkLst>
        </pc:spChg>
      </pc:sldChg>
      <pc:sldChg chg="add">
        <pc:chgData name="Hoifung Poon" userId="a9e5f58678258542" providerId="LiveId" clId="{384D1E1B-3288-4DB8-BD60-EFF516E18679}" dt="2017-06-12T22:31:45.019" v="3749" actId="20577"/>
        <pc:sldMkLst>
          <pc:docMk/>
          <pc:sldMk cId="3781628943" sldId="875"/>
        </pc:sldMkLst>
      </pc:sldChg>
      <pc:sldChg chg="modSp add">
        <pc:chgData name="Hoifung Poon" userId="a9e5f58678258542" providerId="LiveId" clId="{384D1E1B-3288-4DB8-BD60-EFF516E18679}" dt="2017-06-19T22:56:38.301" v="4163" actId="6549"/>
        <pc:sldMkLst>
          <pc:docMk/>
          <pc:sldMk cId="3182333799" sldId="877"/>
        </pc:sldMkLst>
        <pc:spChg chg="mod">
          <ac:chgData name="Hoifung Poon" userId="a9e5f58678258542" providerId="LiveId" clId="{384D1E1B-3288-4DB8-BD60-EFF516E18679}" dt="2017-06-19T22:55:40.318" v="4035" actId="20577"/>
          <ac:spMkLst>
            <pc:docMk/>
            <pc:sldMk cId="3182333799" sldId="877"/>
            <ac:spMk id="2" creationId="{C3E0A31A-38CA-466B-8AC6-42525F87ABE7}"/>
          </ac:spMkLst>
        </pc:spChg>
        <pc:spChg chg="mod">
          <ac:chgData name="Hoifung Poon" userId="a9e5f58678258542" providerId="LiveId" clId="{384D1E1B-3288-4DB8-BD60-EFF516E18679}" dt="2017-06-19T22:56:38.301" v="4163" actId="6549"/>
          <ac:spMkLst>
            <pc:docMk/>
            <pc:sldMk cId="3182333799" sldId="877"/>
            <ac:spMk id="3" creationId="{13A532EB-FA1E-4CE3-B5C2-FB6D7ABDD4EC}"/>
          </ac:spMkLst>
        </pc:spChg>
      </pc:sldChg>
      <pc:sldChg chg="add del">
        <pc:chgData name="Hoifung Poon" userId="a9e5f58678258542" providerId="LiveId" clId="{384D1E1B-3288-4DB8-BD60-EFF516E18679}" dt="2017-06-26T23:56:12.646" v="4406" actId="2696"/>
        <pc:sldMkLst>
          <pc:docMk/>
          <pc:sldMk cId="2919038735" sldId="878"/>
        </pc:sldMkLst>
      </pc:sldChg>
      <pc:sldChg chg="modSp add del">
        <pc:chgData name="Hoifung Poon" userId="a9e5f58678258542" providerId="LiveId" clId="{384D1E1B-3288-4DB8-BD60-EFF516E18679}" dt="2017-06-27T00:47:38.344" v="4780" actId="2696"/>
        <pc:sldMkLst>
          <pc:docMk/>
          <pc:sldMk cId="2989705828" sldId="878"/>
        </pc:sldMkLst>
        <pc:spChg chg="mod">
          <ac:chgData name="Hoifung Poon" userId="a9e5f58678258542" providerId="LiveId" clId="{384D1E1B-3288-4DB8-BD60-EFF516E18679}" dt="2017-06-26T23:57:01.525" v="4417" actId="20577"/>
          <ac:spMkLst>
            <pc:docMk/>
            <pc:sldMk cId="2989705828" sldId="878"/>
            <ac:spMk id="2" creationId="{4D2AD1B1-2532-49B3-940A-1757A6D6CABA}"/>
          </ac:spMkLst>
        </pc:spChg>
      </pc:sldChg>
      <pc:sldChg chg="addSp delSp modSp add">
        <pc:chgData name="Hoifung Poon" userId="a9e5f58678258542" providerId="LiveId" clId="{384D1E1B-3288-4DB8-BD60-EFF516E18679}" dt="2017-06-27T00:40:23.433" v="4559" actId="20577"/>
        <pc:sldMkLst>
          <pc:docMk/>
          <pc:sldMk cId="1192489911" sldId="879"/>
        </pc:sldMkLst>
        <pc:spChg chg="del mod">
          <ac:chgData name="Hoifung Poon" userId="a9e5f58678258542" providerId="LiveId" clId="{384D1E1B-3288-4DB8-BD60-EFF516E18679}" dt="2017-06-27T00:36:20.559" v="4441" actId="478"/>
          <ac:spMkLst>
            <pc:docMk/>
            <pc:sldMk cId="1192489911" sldId="879"/>
            <ac:spMk id="2" creationId="{00000000-0000-0000-0000-000000000000}"/>
          </ac:spMkLst>
        </pc:spChg>
        <pc:spChg chg="mod">
          <ac:chgData name="Hoifung Poon" userId="a9e5f58678258542" providerId="LiveId" clId="{384D1E1B-3288-4DB8-BD60-EFF516E18679}" dt="2017-06-27T00:37:29.312" v="4449" actId="208"/>
          <ac:spMkLst>
            <pc:docMk/>
            <pc:sldMk cId="1192489911" sldId="879"/>
            <ac:spMk id="5" creationId="{00000000-0000-0000-0000-000000000000}"/>
          </ac:spMkLst>
        </pc:spChg>
        <pc:spChg chg="add del mod">
          <ac:chgData name="Hoifung Poon" userId="a9e5f58678258542" providerId="LiveId" clId="{384D1E1B-3288-4DB8-BD60-EFF516E18679}" dt="2017-06-27T00:36:25.752" v="4443" actId="478"/>
          <ac:spMkLst>
            <pc:docMk/>
            <pc:sldMk cId="1192489911" sldId="879"/>
            <ac:spMk id="6" creationId="{7504E919-C35A-42B4-ABBB-D91B8FBBBAE0}"/>
          </ac:spMkLst>
        </pc:spChg>
        <pc:spChg chg="add">
          <ac:chgData name="Hoifung Poon" userId="a9e5f58678258542" providerId="LiveId" clId="{384D1E1B-3288-4DB8-BD60-EFF516E18679}" dt="2017-06-27T00:36:21.040" v="4442" actId="20577"/>
          <ac:spMkLst>
            <pc:docMk/>
            <pc:sldMk cId="1192489911" sldId="879"/>
            <ac:spMk id="7" creationId="{4FBB4166-076F-4556-B5C0-D3242E4C78CE}"/>
          </ac:spMkLst>
        </pc:spChg>
        <pc:spChg chg="add mod">
          <ac:chgData name="Hoifung Poon" userId="a9e5f58678258542" providerId="LiveId" clId="{384D1E1B-3288-4DB8-BD60-EFF516E18679}" dt="2017-06-27T00:38:35.017" v="4509" actId="20577"/>
          <ac:spMkLst>
            <pc:docMk/>
            <pc:sldMk cId="1192489911" sldId="879"/>
            <ac:spMk id="8" creationId="{C5E75FE0-A93E-4133-8E11-097BB77DD021}"/>
          </ac:spMkLst>
        </pc:spChg>
        <pc:spChg chg="add mod">
          <ac:chgData name="Hoifung Poon" userId="a9e5f58678258542" providerId="LiveId" clId="{384D1E1B-3288-4DB8-BD60-EFF516E18679}" dt="2017-06-27T00:37:40.072" v="4461" actId="1035"/>
          <ac:spMkLst>
            <pc:docMk/>
            <pc:sldMk cId="1192489911" sldId="879"/>
            <ac:spMk id="9" creationId="{21822F41-51B9-4B92-BA0E-F03347784C17}"/>
          </ac:spMkLst>
        </pc:spChg>
        <pc:spChg chg="add mod">
          <ac:chgData name="Hoifung Poon" userId="a9e5f58678258542" providerId="LiveId" clId="{384D1E1B-3288-4DB8-BD60-EFF516E18679}" dt="2017-06-27T00:40:23.433" v="4559" actId="20577"/>
          <ac:spMkLst>
            <pc:docMk/>
            <pc:sldMk cId="1192489911" sldId="879"/>
            <ac:spMk id="10" creationId="{1DC8FC37-3BE5-4D45-87E7-AAC7C5613AF0}"/>
          </ac:spMkLst>
        </pc:spChg>
      </pc:sldChg>
      <pc:sldChg chg="modSp add">
        <pc:chgData name="Hoifung Poon" userId="a9e5f58678258542" providerId="LiveId" clId="{384D1E1B-3288-4DB8-BD60-EFF516E18679}" dt="2017-06-27T00:47:26.551" v="4779" actId="20577"/>
        <pc:sldMkLst>
          <pc:docMk/>
          <pc:sldMk cId="575476669" sldId="880"/>
        </pc:sldMkLst>
        <pc:spChg chg="mod">
          <ac:chgData name="Hoifung Poon" userId="a9e5f58678258542" providerId="LiveId" clId="{384D1E1B-3288-4DB8-BD60-EFF516E18679}" dt="2017-06-27T00:47:18.608" v="4777" actId="20577"/>
          <ac:spMkLst>
            <pc:docMk/>
            <pc:sldMk cId="575476669" sldId="880"/>
            <ac:spMk id="2" creationId="{00000000-0000-0000-0000-000000000000}"/>
          </ac:spMkLst>
        </pc:spChg>
        <pc:spChg chg="mod">
          <ac:chgData name="Hoifung Poon" userId="a9e5f58678258542" providerId="LiveId" clId="{384D1E1B-3288-4DB8-BD60-EFF516E18679}" dt="2017-06-27T00:47:26.551" v="4779" actId="20577"/>
          <ac:spMkLst>
            <pc:docMk/>
            <pc:sldMk cId="575476669" sldId="880"/>
            <ac:spMk id="3" creationId="{00000000-0000-0000-0000-000000000000}"/>
          </ac:spMkLst>
        </pc:spChg>
      </pc:sldChg>
      <pc:sldChg chg="add del">
        <pc:chgData name="Hoifung Poon" userId="a9e5f58678258542" providerId="LiveId" clId="{384D1E1B-3288-4DB8-BD60-EFF516E18679}" dt="2017-06-27T22:13:12.481" v="5283" actId="2696"/>
        <pc:sldMkLst>
          <pc:docMk/>
          <pc:sldMk cId="2895417502" sldId="881"/>
        </pc:sldMkLst>
      </pc:sldChg>
      <pc:sldChg chg="modSp add del">
        <pc:chgData name="Hoifung Poon" userId="a9e5f58678258542" providerId="LiveId" clId="{384D1E1B-3288-4DB8-BD60-EFF516E18679}" dt="2017-06-27T22:13:12.274" v="5282" actId="2696"/>
        <pc:sldMkLst>
          <pc:docMk/>
          <pc:sldMk cId="1256358133" sldId="882"/>
        </pc:sldMkLst>
        <pc:spChg chg="mod">
          <ac:chgData name="Hoifung Poon" userId="a9e5f58678258542" providerId="LiveId" clId="{384D1E1B-3288-4DB8-BD60-EFF516E18679}" dt="2017-06-27T01:00:20.246" v="4895" actId="20577"/>
          <ac:spMkLst>
            <pc:docMk/>
            <pc:sldMk cId="1256358133" sldId="882"/>
            <ac:spMk id="2" creationId="{7A7DF7F5-C3C4-454B-B49C-52F7C78D0CB5}"/>
          </ac:spMkLst>
        </pc:spChg>
      </pc:sldChg>
      <pc:sldChg chg="modSp add">
        <pc:chgData name="Hoifung Poon" userId="a9e5f58678258542" providerId="LiveId" clId="{384D1E1B-3288-4DB8-BD60-EFF516E18679}" dt="2017-06-27T22:48:38.204" v="5294" actId="20577"/>
        <pc:sldMkLst>
          <pc:docMk/>
          <pc:sldMk cId="1297899178" sldId="883"/>
        </pc:sldMkLst>
        <pc:spChg chg="mod">
          <ac:chgData name="Hoifung Poon" userId="a9e5f58678258542" providerId="LiveId" clId="{384D1E1B-3288-4DB8-BD60-EFF516E18679}" dt="2017-06-27T22:48:38.204" v="5294" actId="20577"/>
          <ac:spMkLst>
            <pc:docMk/>
            <pc:sldMk cId="1297899178" sldId="883"/>
            <ac:spMk id="2" creationId="{79F3EB90-08A7-40BE-8A03-9D1C7E713976}"/>
          </ac:spMkLst>
        </pc:spChg>
        <pc:spChg chg="mod">
          <ac:chgData name="Hoifung Poon" userId="a9e5f58678258542" providerId="LiveId" clId="{384D1E1B-3288-4DB8-BD60-EFF516E18679}" dt="2017-06-27T01:02:57.871" v="5232" actId="20577"/>
          <ac:spMkLst>
            <pc:docMk/>
            <pc:sldMk cId="1297899178" sldId="883"/>
            <ac:spMk id="3" creationId="{FB26CCDB-8E04-4582-8B4B-3A3737BCF4F1}"/>
          </ac:spMkLst>
        </pc:spChg>
      </pc:sldChg>
      <pc:sldChg chg="add">
        <pc:chgData name="Hoifung Poon" userId="a9e5f58678258542" providerId="LiveId" clId="{384D1E1B-3288-4DB8-BD60-EFF516E18679}" dt="2017-06-27T01:04:56.377" v="5245" actId="20577"/>
        <pc:sldMkLst>
          <pc:docMk/>
          <pc:sldMk cId="2735886104" sldId="884"/>
        </pc:sldMkLst>
      </pc:sldChg>
      <pc:sldChg chg="add">
        <pc:chgData name="Hoifung Poon" userId="a9e5f58678258542" providerId="LiveId" clId="{384D1E1B-3288-4DB8-BD60-EFF516E18679}" dt="2017-06-27T01:04:56.595" v="5246" actId="20577"/>
        <pc:sldMkLst>
          <pc:docMk/>
          <pc:sldMk cId="3067959002" sldId="885"/>
        </pc:sldMkLst>
      </pc:sldChg>
      <pc:sldChg chg="add">
        <pc:chgData name="Hoifung Poon" userId="a9e5f58678258542" providerId="LiveId" clId="{384D1E1B-3288-4DB8-BD60-EFF516E18679}" dt="2017-06-27T22:14:20.218" v="5286" actId="20577"/>
        <pc:sldMkLst>
          <pc:docMk/>
          <pc:sldMk cId="2951326058" sldId="88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b="0">
                <a:latin typeface="Times New Roman" pitchFamily="18" charset="0"/>
              </a:defRPr>
            </a:lvl1pPr>
          </a:lstStyle>
          <a:p>
            <a:endParaRPr lang="en-US" altLang="zh-CN"/>
          </a:p>
        </p:txBody>
      </p:sp>
      <p:sp>
        <p:nvSpPr>
          <p:cNvPr id="129027"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b="0">
                <a:latin typeface="Times New Roman" pitchFamily="18" charset="0"/>
              </a:defRPr>
            </a:lvl1pPr>
          </a:lstStyle>
          <a:p>
            <a:endParaRPr lang="en-US" altLang="zh-CN"/>
          </a:p>
        </p:txBody>
      </p:sp>
      <p:sp>
        <p:nvSpPr>
          <p:cNvPr id="129028"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b="0">
                <a:latin typeface="Times New Roman" pitchFamily="18" charset="0"/>
              </a:defRPr>
            </a:lvl1pPr>
          </a:lstStyle>
          <a:p>
            <a:endParaRPr lang="en-US" altLang="zh-CN"/>
          </a:p>
        </p:txBody>
      </p:sp>
      <p:sp>
        <p:nvSpPr>
          <p:cNvPr id="129029"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b="0">
                <a:latin typeface="Times New Roman" pitchFamily="18" charset="0"/>
              </a:defRPr>
            </a:lvl1pPr>
          </a:lstStyle>
          <a:p>
            <a:fld id="{BCD87EB2-6E34-4952-B7E8-9293F74CAD1E}" type="slidenum">
              <a:rPr lang="zh-CN" altLang="en-US"/>
              <a:pPr/>
              <a:t>‹#›</a:t>
            </a:fld>
            <a:endParaRPr lang="en-US" altLang="zh-CN"/>
          </a:p>
        </p:txBody>
      </p:sp>
    </p:spTree>
    <p:extLst>
      <p:ext uri="{BB962C8B-B14F-4D97-AF65-F5344CB8AC3E}">
        <p14:creationId xmlns:p14="http://schemas.microsoft.com/office/powerpoint/2010/main" val="37842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b="0">
                <a:latin typeface="Times New Roman" pitchFamily="18" charset="0"/>
              </a:defRPr>
            </a:lvl1pPr>
          </a:lstStyle>
          <a:p>
            <a:endParaRPr lang="en-US" altLang="zh-CN"/>
          </a:p>
        </p:txBody>
      </p:sp>
      <p:sp>
        <p:nvSpPr>
          <p:cNvPr id="51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b="0">
                <a:latin typeface="Times New Roman" pitchFamily="18" charset="0"/>
              </a:defRPr>
            </a:lvl1pPr>
          </a:lstStyle>
          <a:p>
            <a:endParaRPr lang="en-US" altLang="zh-CN"/>
          </a:p>
        </p:txBody>
      </p:sp>
      <p:sp>
        <p:nvSpPr>
          <p:cNvPr id="5124" name="Rectangle 4"/>
          <p:cNvSpPr>
            <a:spLocks noGrp="1" noRot="1" noChangeAspect="1" noChangeArrowheads="1" noTextEdit="1"/>
          </p:cNvSpPr>
          <p:nvPr>
            <p:ph type="sldImg" idx="2"/>
          </p:nvPr>
        </p:nvSpPr>
        <p:spPr bwMode="auto">
          <a:xfrm>
            <a:off x="414338" y="696913"/>
            <a:ext cx="61817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b="0">
                <a:latin typeface="Times New Roman" pitchFamily="18" charset="0"/>
              </a:defRPr>
            </a:lvl1pPr>
          </a:lstStyle>
          <a:p>
            <a:endParaRPr lang="en-US" altLang="zh-CN"/>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b="0">
                <a:latin typeface="Times New Roman" pitchFamily="18" charset="0"/>
              </a:defRPr>
            </a:lvl1pPr>
          </a:lstStyle>
          <a:p>
            <a:fld id="{3C8C1C81-86C6-4FB0-8F64-81047300ED88}" type="slidenum">
              <a:rPr lang="zh-CN" altLang="en-US"/>
              <a:pPr/>
              <a:t>‹#›</a:t>
            </a:fld>
            <a:endParaRPr lang="en-US" altLang="zh-CN"/>
          </a:p>
        </p:txBody>
      </p:sp>
    </p:spTree>
    <p:extLst>
      <p:ext uri="{BB962C8B-B14F-4D97-AF65-F5344CB8AC3E}">
        <p14:creationId xmlns:p14="http://schemas.microsoft.com/office/powerpoint/2010/main" val="38669593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heatlantic.com/health/archive/2012/09/how-the-us-health-care-system-wastes-750-billion-annually/26210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medscape.com/viewarticle/756262_2"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mmonwealthfund.org/~/media/files/publications/issue-brief/2014/may/1746_ryan_adoption_use_hlt_it_chcs_rb.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B3C6B-AC0C-4A75-8C9E-E8111290A4BA}" type="slidenum">
              <a:rPr lang="zh-CN" altLang="en-US"/>
              <a:pPr/>
              <a:t>1</a:t>
            </a:fld>
            <a:endParaRPr lang="en-US" altLang="zh-CN"/>
          </a:p>
        </p:txBody>
      </p:sp>
      <p:sp>
        <p:nvSpPr>
          <p:cNvPr id="458754" name="Rectangle 2"/>
          <p:cNvSpPr>
            <a:spLocks noGrp="1" noRot="1" noChangeAspect="1" noChangeArrowheads="1" noTextEdit="1"/>
          </p:cNvSpPr>
          <p:nvPr>
            <p:ph type="sldImg"/>
          </p:nvPr>
        </p:nvSpPr>
        <p:spPr>
          <a:xfrm>
            <a:off x="414338" y="696913"/>
            <a:ext cx="6181725" cy="3486150"/>
          </a:xfrm>
          <a:ln/>
        </p:spPr>
      </p:sp>
      <p:sp>
        <p:nvSpPr>
          <p:cNvPr id="458755" name="Rectangle 3"/>
          <p:cNvSpPr>
            <a:spLocks noGrp="1" noChangeArrowheads="1"/>
          </p:cNvSpPr>
          <p:nvPr>
            <p:ph type="body" idx="1"/>
          </p:nvPr>
        </p:nvSpPr>
        <p:spPr/>
        <p:txBody>
          <a:bodyPr/>
          <a:lstStyle/>
          <a:p>
            <a:r>
              <a:rPr lang="en-US" altLang="zh-CN" baseline="0" dirty="0"/>
              <a:t>Organizers; background; feedback</a:t>
            </a:r>
          </a:p>
        </p:txBody>
      </p:sp>
    </p:spTree>
    <p:extLst>
      <p:ext uri="{BB962C8B-B14F-4D97-AF65-F5344CB8AC3E}">
        <p14:creationId xmlns:p14="http://schemas.microsoft.com/office/powerpoint/2010/main" val="340890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from know bottleneck, an even bigger challenge lies in integrating big data and rich knowledge to support optimal decision making.</a:t>
            </a:r>
          </a:p>
          <a:p>
            <a:r>
              <a:rPr lang="en-US" dirty="0"/>
              <a:t>From a ML point of view, the challenge is steep. </a:t>
            </a:r>
          </a:p>
          <a:p>
            <a:r>
              <a:rPr lang="en-US" dirty="0"/>
              <a:t>There are a lot of potentially relevant dimensions and interactions, but labeled examples are often hard to get.</a:t>
            </a:r>
          </a:p>
          <a:p>
            <a:r>
              <a:rPr lang="en-US" dirty="0"/>
              <a:t>What we need is to exploit the rich knowledge to enable effective learning from small training data.</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10</a:t>
            </a:fld>
            <a:endParaRPr lang="en-US" altLang="zh-CN"/>
          </a:p>
        </p:txBody>
      </p:sp>
    </p:spTree>
    <p:extLst>
      <p:ext uri="{BB962C8B-B14F-4D97-AF65-F5344CB8AC3E}">
        <p14:creationId xmlns:p14="http://schemas.microsoft.com/office/powerpoint/2010/main" val="163588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11</a:t>
            </a:fld>
            <a:endParaRPr lang="en-US" altLang="zh-CN"/>
          </a:p>
        </p:txBody>
      </p:sp>
    </p:spTree>
    <p:extLst>
      <p:ext uri="{BB962C8B-B14F-4D97-AF65-F5344CB8AC3E}">
        <p14:creationId xmlns:p14="http://schemas.microsoft.com/office/powerpoint/2010/main" val="80500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12</a:t>
            </a:fld>
            <a:endParaRPr lang="en-US" altLang="zh-CN"/>
          </a:p>
        </p:txBody>
      </p:sp>
    </p:spTree>
    <p:extLst>
      <p:ext uri="{BB962C8B-B14F-4D97-AF65-F5344CB8AC3E}">
        <p14:creationId xmlns:p14="http://schemas.microsoft.com/office/powerpoint/2010/main" val="190889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13</a:t>
            </a:fld>
            <a:endParaRPr lang="en-US" altLang="zh-CN"/>
          </a:p>
        </p:txBody>
      </p:sp>
    </p:spTree>
    <p:extLst>
      <p:ext uri="{BB962C8B-B14F-4D97-AF65-F5344CB8AC3E}">
        <p14:creationId xmlns:p14="http://schemas.microsoft.com/office/powerpoint/2010/main" val="375984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Knight Cancer Institute wants to explore drug combos for AML.</a:t>
            </a:r>
          </a:p>
          <a:p>
            <a:r>
              <a:rPr lang="en-US" dirty="0"/>
              <a:t>In the pilot, they’re considering ~150 drugs, for which there are 11K pairs. </a:t>
            </a:r>
          </a:p>
          <a:p>
            <a:r>
              <a:rPr lang="en-US" dirty="0"/>
              <a:t>In the past two years, they only experimented for about 1% of the pairs.</a:t>
            </a:r>
          </a:p>
          <a:p>
            <a:r>
              <a:rPr lang="en-US" dirty="0"/>
              <a:t>So another grand challenge is to learn from these pairs and identify promising ones among the unknown.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14</a:t>
            </a:fld>
            <a:endParaRPr lang="en-US" altLang="zh-CN"/>
          </a:p>
        </p:txBody>
      </p:sp>
    </p:spTree>
    <p:extLst>
      <p:ext uri="{BB962C8B-B14F-4D97-AF65-F5344CB8AC3E}">
        <p14:creationId xmlns:p14="http://schemas.microsoft.com/office/powerpoint/2010/main" val="195243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dirty="0"/>
              <a:t>, given a drug combo candidate, we generally know quite a bit about their direct targets.</a:t>
            </a:r>
          </a:p>
          <a:p>
            <a:r>
              <a:rPr lang="en-US" dirty="0"/>
              <a:t>What we need is to estimate indirect effect thru gene network, which we know a lot from MR or manual curation.</a:t>
            </a:r>
          </a:p>
          <a:p>
            <a:r>
              <a:rPr lang="en-US" dirty="0"/>
              <a:t>Effectively, we’re using prior knowledge to constrain an OW complex feature space. </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15</a:t>
            </a:fld>
            <a:endParaRPr lang="en-US" altLang="zh-CN"/>
          </a:p>
        </p:txBody>
      </p:sp>
    </p:spTree>
    <p:extLst>
      <p:ext uri="{BB962C8B-B14F-4D97-AF65-F5344CB8AC3E}">
        <p14:creationId xmlns:p14="http://schemas.microsoft.com/office/powerpoint/2010/main" val="323361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Knight Cancer Institute wants to explore drug combos for AML.</a:t>
            </a:r>
          </a:p>
          <a:p>
            <a:r>
              <a:rPr lang="en-US" dirty="0"/>
              <a:t>In the pilot, they’re considering ~150 drugs, for which there are 11K pairs. </a:t>
            </a:r>
          </a:p>
          <a:p>
            <a:r>
              <a:rPr lang="en-US" dirty="0"/>
              <a:t>In the past two years, they only experimented for about 1% of the pairs.</a:t>
            </a:r>
          </a:p>
          <a:p>
            <a:r>
              <a:rPr lang="en-US" dirty="0"/>
              <a:t>So another grand challenge is to learn from these pairs and identify promising ones among the unknown.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16</a:t>
            </a:fld>
            <a:endParaRPr lang="en-US" altLang="zh-CN"/>
          </a:p>
        </p:txBody>
      </p:sp>
    </p:spTree>
    <p:extLst>
      <p:ext uri="{BB962C8B-B14F-4D97-AF65-F5344CB8AC3E}">
        <p14:creationId xmlns:p14="http://schemas.microsoft.com/office/powerpoint/2010/main" val="10559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MSR, I’m leading Project Hanover, which focuses on MR and KR-ML for addressing the know/reason bottleneck in PM.</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17</a:t>
            </a:fld>
            <a:endParaRPr lang="en-US" altLang="zh-CN"/>
          </a:p>
        </p:txBody>
      </p:sp>
    </p:spTree>
    <p:extLst>
      <p:ext uri="{BB962C8B-B14F-4D97-AF65-F5344CB8AC3E}">
        <p14:creationId xmlns:p14="http://schemas.microsoft.com/office/powerpoint/2010/main" val="46377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machine reading, a fundamental problem is that people are so creative at using different ways to say the same thing.</a:t>
            </a:r>
          </a:p>
          <a:p>
            <a:r>
              <a:rPr lang="en-US" dirty="0"/>
              <a:t>E.g., all these expressions essentially state that TP53 can negatively regulates BCL2.</a:t>
            </a:r>
          </a:p>
          <a:p>
            <a:r>
              <a:rPr lang="en-US" dirty="0"/>
              <a:t>In a small corpus of 1K abstracts, we already observe a long tail of variations, which need to be modeled in our ML sys.</a:t>
            </a:r>
          </a:p>
          <a:p>
            <a:r>
              <a:rPr lang="en-US" dirty="0"/>
              <a:t>Additionally, we need to model the bigger context as these phrases are often ambiguous.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8C1C81-86C6-4FB0-8F64-81047300ED88}"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zh-CN"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827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there are a lot of known relations to exploit, but we need to figure out an efficient way to encode and reason with them.</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19</a:t>
            </a:fld>
            <a:endParaRPr lang="en-US" altLang="zh-CN"/>
          </a:p>
        </p:txBody>
      </p:sp>
    </p:spTree>
    <p:extLst>
      <p:ext uri="{BB962C8B-B14F-4D97-AF65-F5344CB8AC3E}">
        <p14:creationId xmlns:p14="http://schemas.microsoft.com/office/powerpoint/2010/main" val="18894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宋体" pitchFamily="2" charset="-122"/>
                <a:cs typeface="+mn-cs"/>
              </a:rPr>
              <a:t>I’ll start w/ challenges and opportunities in precision medicine, which motivate our work.</a:t>
            </a:r>
          </a:p>
          <a:p>
            <a:r>
              <a:rPr lang="en-US" sz="1200" kern="1200" dirty="0">
                <a:solidFill>
                  <a:schemeClr val="tx1"/>
                </a:solidFill>
                <a:effectLst/>
                <a:latin typeface="Times New Roman" pitchFamily="18" charset="0"/>
                <a:ea typeface="宋体" pitchFamily="2" charset="-122"/>
                <a:cs typeface="+mn-cs"/>
              </a:rPr>
              <a:t>I’ll then briefly review DL and present representative examples from our work in Hanover.</a:t>
            </a:r>
          </a:p>
          <a:p>
            <a:r>
              <a:rPr lang="en-US" sz="1200" kern="1200" dirty="0">
                <a:solidFill>
                  <a:schemeClr val="tx1"/>
                </a:solidFill>
                <a:effectLst/>
                <a:latin typeface="Times New Roman" pitchFamily="18" charset="0"/>
                <a:ea typeface="宋体" pitchFamily="2" charset="-122"/>
                <a:cs typeface="+mn-cs"/>
              </a:rPr>
              <a:t>Our past work tends to focus on diagnosis/treatment, but many methods and results are potentially applicable to early detection.</a:t>
            </a:r>
          </a:p>
          <a:p>
            <a:r>
              <a:rPr lang="en-US" sz="1200" kern="1200" dirty="0">
                <a:solidFill>
                  <a:schemeClr val="tx1"/>
                </a:solidFill>
                <a:effectLst/>
                <a:latin typeface="Times New Roman" pitchFamily="18" charset="0"/>
                <a:ea typeface="宋体" pitchFamily="2" charset="-122"/>
                <a:cs typeface="+mn-cs"/>
              </a:rPr>
              <a:t>I’d conclude w/ some thoughts along this direction.</a:t>
            </a:r>
            <a:endParaRPr lang="en-US" dirty="0"/>
          </a:p>
          <a:p>
            <a:endParaRPr lang="en-US" sz="1200" kern="1200" dirty="0">
              <a:solidFill>
                <a:schemeClr val="tx1"/>
              </a:solidFill>
              <a:effectLst/>
              <a:latin typeface="Times New Roman" pitchFamily="18" charset="0"/>
              <a:ea typeface="宋体" pitchFamily="2" charset="-122"/>
              <a:cs typeface="+mn-cs"/>
            </a:endParaRPr>
          </a:p>
          <a:p>
            <a:endParaRPr lang="en-US" sz="1200" kern="1200" dirty="0">
              <a:solidFill>
                <a:schemeClr val="tx1"/>
              </a:solidFill>
              <a:effectLst/>
              <a:latin typeface="Times New Roman" pitchFamily="18" charset="0"/>
              <a:ea typeface="宋体" pitchFamily="2" charset="-122"/>
              <a:cs typeface="+mn-cs"/>
            </a:endParaRP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a:t>
            </a:fld>
            <a:endParaRPr lang="en-US" altLang="zh-CN"/>
          </a:p>
        </p:txBody>
      </p:sp>
    </p:spTree>
    <p:extLst>
      <p:ext uri="{BB962C8B-B14F-4D97-AF65-F5344CB8AC3E}">
        <p14:creationId xmlns:p14="http://schemas.microsoft.com/office/powerpoint/2010/main" val="1181454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deep learning has emerged as a powerful tool for tackling these challenges.</a:t>
            </a:r>
          </a:p>
          <a:p>
            <a:r>
              <a:rPr lang="en-US" dirty="0"/>
              <a:t>Its magic stems from learning a distributed representation from raw input features, which can compress a lot of structured info into a continuous representation.</a:t>
            </a:r>
          </a:p>
          <a:p>
            <a:r>
              <a:rPr lang="en-US" dirty="0"/>
              <a:t>It also eliminates the need for hand-engineering features as in traditional ML apps.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20</a:t>
            </a:fld>
            <a:endParaRPr lang="en-US" altLang="zh-CN"/>
          </a:p>
        </p:txBody>
      </p:sp>
    </p:spTree>
    <p:extLst>
      <p:ext uri="{BB962C8B-B14F-4D97-AF65-F5344CB8AC3E}">
        <p14:creationId xmlns:p14="http://schemas.microsoft.com/office/powerpoint/2010/main" val="295830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for DL is an artificial neuron. </a:t>
            </a:r>
          </a:p>
          <a:p>
            <a:r>
              <a:rPr lang="en-US" dirty="0"/>
              <a:t>The input is a real vector, the output is a function of the weighted sum of the input dimensions.</a:t>
            </a:r>
          </a:p>
          <a:p>
            <a:r>
              <a:rPr lang="en-US" dirty="0"/>
              <a:t>This formulation was first conceived in 1940s, inspired by some properties of real neurons.</a:t>
            </a:r>
          </a:p>
          <a:p>
            <a:r>
              <a:rPr lang="en-US" dirty="0"/>
              <a:t>In 1957, Frank Rosenblatt proposed the perceptron algorithm, which can be used to learn the weights.</a:t>
            </a:r>
          </a:p>
          <a:p>
            <a:r>
              <a:rPr lang="en-US" dirty="0"/>
              <a:t>This caused a lot of excitement at the time, but the wave died down after Minsky and </a:t>
            </a:r>
            <a:r>
              <a:rPr lang="en-US" dirty="0" err="1"/>
              <a:t>Papert</a:t>
            </a:r>
            <a:r>
              <a:rPr lang="en-US" dirty="0"/>
              <a:t> pointed out that such a unit can’t represent complex functions that can’t be separated by a hyperplane.</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21</a:t>
            </a:fld>
            <a:endParaRPr lang="en-US" altLang="zh-CN"/>
          </a:p>
        </p:txBody>
      </p:sp>
    </p:spTree>
    <p:extLst>
      <p:ext uri="{BB962C8B-B14F-4D97-AF65-F5344CB8AC3E}">
        <p14:creationId xmlns:p14="http://schemas.microsoft.com/office/powerpoint/2010/main" val="142772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introduce a hidden layer, it can represent a lot more things, including passing the litmus test of XOR.</a:t>
            </a:r>
          </a:p>
          <a:p>
            <a:r>
              <a:rPr lang="en-US" dirty="0"/>
              <a:t>In late 1980s, researchers rediscovered the backprop </a:t>
            </a:r>
            <a:r>
              <a:rPr lang="en-US" dirty="0" err="1"/>
              <a:t>alg</a:t>
            </a:r>
            <a:r>
              <a:rPr lang="en-US" dirty="0"/>
              <a:t> for learning such a network, which is essentially gradient descent w/ the gradient computed using the chain rule from calculus 101.</a:t>
            </a:r>
          </a:p>
          <a:p>
            <a:r>
              <a:rPr lang="en-US" dirty="0"/>
              <a:t>This led to the second wave of excitement, but it eventually died down because people soon learned about its limitations.</a:t>
            </a:r>
          </a:p>
          <a:p>
            <a:r>
              <a:rPr lang="en-US" dirty="0"/>
              <a:t>To represent a very complex function, a shallow network might require exponentially many hidden units.</a:t>
            </a:r>
          </a:p>
          <a:p>
            <a:r>
              <a:rPr lang="en-US" dirty="0"/>
              <a:t>A deep network has much better representation power, but the vanilla gradient descent doesn’t work as gradient can increase or decrease exponentially in the number of layers.</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22</a:t>
            </a:fld>
            <a:endParaRPr lang="en-US" altLang="zh-CN"/>
          </a:p>
        </p:txBody>
      </p:sp>
    </p:spTree>
    <p:extLst>
      <p:ext uri="{BB962C8B-B14F-4D97-AF65-F5344CB8AC3E}">
        <p14:creationId xmlns:p14="http://schemas.microsoft.com/office/powerpoint/2010/main" val="196690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to mid-2000s, the persistent push by a few die-hard researchers finally paid off.</a:t>
            </a:r>
          </a:p>
          <a:p>
            <a:r>
              <a:rPr lang="en-US" dirty="0"/>
              <a:t>A confluence of three things unlocks the potential of deep neural networks.</a:t>
            </a:r>
          </a:p>
          <a:p>
            <a:r>
              <a:rPr lang="en-US" dirty="0"/>
              <a:t>The internet makes available a large amount of labeled data.</a:t>
            </a:r>
          </a:p>
          <a:p>
            <a:r>
              <a:rPr lang="en-US" dirty="0"/>
              <a:t>The Moore’s law makes computer fast enough to process them.</a:t>
            </a:r>
          </a:p>
          <a:p>
            <a:r>
              <a:rPr lang="en-US" dirty="0"/>
              <a:t>Several algorithmic advances combine to enable much more effective learning, including addressing the gradient problem.</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23</a:t>
            </a:fld>
            <a:endParaRPr lang="en-US" altLang="zh-CN"/>
          </a:p>
        </p:txBody>
      </p:sp>
    </p:spTree>
    <p:extLst>
      <p:ext uri="{BB962C8B-B14F-4D97-AF65-F5344CB8AC3E}">
        <p14:creationId xmlns:p14="http://schemas.microsoft.com/office/powerpoint/2010/main" val="108058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earlier, an important advantage of deep learning is automatically learning meaningful distributed representation.</a:t>
            </a:r>
          </a:p>
          <a:p>
            <a:r>
              <a:rPr lang="en-US" dirty="0"/>
              <a:t>E.g., from face images, a deep network can learn to detect edges in lower layers, object parts in intermediate layers, and object modeling at upper layers. These learned vectors then offer powerful features for end prediction tasks.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24</a:t>
            </a:fld>
            <a:endParaRPr lang="en-US" altLang="zh-CN"/>
          </a:p>
        </p:txBody>
      </p:sp>
    </p:spTree>
    <p:extLst>
      <p:ext uri="{BB962C8B-B14F-4D97-AF65-F5344CB8AC3E}">
        <p14:creationId xmlns:p14="http://schemas.microsoft.com/office/powerpoint/2010/main" val="3702306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makes transfer learning super easy, by simply sharing the hidden layers.</a:t>
            </a:r>
          </a:p>
          <a:p>
            <a:r>
              <a:rPr lang="en-US" dirty="0"/>
              <a:t>E.g., recent work on medical image understanding typically initializes w/ a deep network trained on ImageNet.</a:t>
            </a:r>
          </a:p>
          <a:p>
            <a:r>
              <a:rPr lang="en-US" dirty="0"/>
              <a:t>Tumors look very differently from cats and dogs. But they can still reuse the lower layers of edge detectors etc.</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25</a:t>
            </a:fld>
            <a:endParaRPr lang="en-US" altLang="zh-CN"/>
          </a:p>
        </p:txBody>
      </p:sp>
    </p:spTree>
    <p:extLst>
      <p:ext uri="{BB962C8B-B14F-4D97-AF65-F5344CB8AC3E}">
        <p14:creationId xmlns:p14="http://schemas.microsoft.com/office/powerpoint/2010/main" val="3003031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learning has dominated speech recognition, object recognition, machine translation.</a:t>
            </a:r>
          </a:p>
          <a:p>
            <a:r>
              <a:rPr lang="en-US" dirty="0"/>
              <a:t>Their commonality is that there are a large amount of labeled data such as Switchboard, ImageNet, </a:t>
            </a:r>
            <a:r>
              <a:rPr lang="en-US" dirty="0" err="1"/>
              <a:t>Europarl</a:t>
            </a:r>
            <a:r>
              <a:rPr lang="en-US" dirty="0"/>
              <a:t> proceedings.</a:t>
            </a:r>
          </a:p>
          <a:p>
            <a:r>
              <a:rPr lang="en-US" dirty="0"/>
              <a:t>For biomedicine, the challenge is that there is a vast space of entities and relations, and it’s not so easy to obtain labeled examples.</a:t>
            </a:r>
          </a:p>
          <a:p>
            <a:r>
              <a:rPr lang="en-US" dirty="0"/>
              <a:t>E.g., ImageNet was created by crowdsourcing, but it’s very hard to apply it to biomedicine, as average </a:t>
            </a:r>
            <a:r>
              <a:rPr lang="en-US" dirty="0" err="1"/>
              <a:t>Turkers</a:t>
            </a:r>
            <a:r>
              <a:rPr lang="en-US" dirty="0"/>
              <a:t> can’t understand PubMed papers or read CT scans.</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26</a:t>
            </a:fld>
            <a:endParaRPr lang="en-US" altLang="zh-CN"/>
          </a:p>
        </p:txBody>
      </p:sp>
    </p:spTree>
    <p:extLst>
      <p:ext uri="{BB962C8B-B14F-4D97-AF65-F5344CB8AC3E}">
        <p14:creationId xmlns:p14="http://schemas.microsoft.com/office/powerpoint/2010/main" val="268656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because biomedicine is such a high-value domain, many related structured resources are available, such as ontology and manually-curated KBs.</a:t>
            </a:r>
          </a:p>
          <a:p>
            <a:r>
              <a:rPr lang="en-US" dirty="0"/>
              <a:t>In ML, there are a lot of ideas for exploiting such indirect supervision.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27</a:t>
            </a:fld>
            <a:endParaRPr lang="en-US" altLang="zh-CN"/>
          </a:p>
        </p:txBody>
      </p:sp>
    </p:spTree>
    <p:extLst>
      <p:ext uri="{BB962C8B-B14F-4D97-AF65-F5344CB8AC3E}">
        <p14:creationId xmlns:p14="http://schemas.microsoft.com/office/powerpoint/2010/main" val="1852718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particular potent framework is grounded learning. </a:t>
            </a:r>
          </a:p>
          <a:p>
            <a:r>
              <a:rPr lang="en-US" dirty="0"/>
              <a:t>The idea is to view the direct labels as latent variables, and uncover them using readily available contextual info.</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28</a:t>
            </a:fld>
            <a:endParaRPr lang="en-US" altLang="zh-CN"/>
          </a:p>
        </p:txBody>
      </p:sp>
    </p:spTree>
    <p:extLst>
      <p:ext uri="{BB962C8B-B14F-4D97-AF65-F5344CB8AC3E}">
        <p14:creationId xmlns:p14="http://schemas.microsoft.com/office/powerpoint/2010/main" val="409095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a focus in our research, especially in machine reading.</a:t>
            </a:r>
          </a:p>
          <a:p>
            <a:r>
              <a:rPr lang="en-US" dirty="0"/>
              <a:t>Initially, we have done quite a bit of work in extracting gene regulations.</a:t>
            </a:r>
          </a:p>
          <a:p>
            <a:r>
              <a:rPr lang="en-US" dirty="0"/>
              <a:t>More recently, we begin extracting actionable knowledge for molecular tumor board, such as drug sensitivity and resistance.</a:t>
            </a:r>
          </a:p>
          <a:p>
            <a:r>
              <a:rPr lang="en-US" dirty="0"/>
              <a:t>We also start applying this powerful tool to facilitating public data access and annotation for open science, and to understanding eligibility criteria in clinical trials and patient info in EMRs.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29</a:t>
            </a:fld>
            <a:endParaRPr lang="en-US" altLang="zh-CN"/>
          </a:p>
        </p:txBody>
      </p:sp>
    </p:spTree>
    <p:extLst>
      <p:ext uri="{BB962C8B-B14F-4D97-AF65-F5344CB8AC3E}">
        <p14:creationId xmlns:p14="http://schemas.microsoft.com/office/powerpoint/2010/main" val="84517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medicine today is not very precise.</a:t>
            </a:r>
          </a:p>
          <a:p>
            <a:r>
              <a:rPr lang="en-US" dirty="0"/>
              <a:t>Patients often don’t respond to their treatments.</a:t>
            </a:r>
          </a:p>
          <a:p>
            <a:r>
              <a:rPr lang="en-US" dirty="0"/>
              <a:t>And overall there is a shocking amount of waste in healthcare spending, partly because we can’t distinguish what work/not work ahead of time.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http://www.nature.com/news/personalized-medicine-time-for-one-person-trials-1.17411</a:t>
            </a:r>
          </a:p>
          <a:p>
            <a:pPr marL="0" marR="0" lvl="0" indent="0" algn="l" defTabSz="914400" rtl="0" eaLnBrk="1" fontAlgn="base" latinLnBrk="0" hangingPunct="1">
              <a:lnSpc>
                <a:spcPct val="100000"/>
              </a:lnSpc>
              <a:spcBef>
                <a:spcPct val="30000"/>
              </a:spcBef>
              <a:spcAft>
                <a:spcPct val="0"/>
              </a:spcAft>
              <a:buClrTx/>
              <a:buSzTx/>
              <a:buFontTx/>
              <a:buNone/>
              <a:tabLst/>
              <a:defRPr/>
            </a:pPr>
            <a:r>
              <a:rPr lang="x-none" dirty="0">
                <a:hlinkClick r:id="rId4"/>
              </a:rPr>
              <a:t>http://www.medscape.com/viewarticle/756262_2</a:t>
            </a:r>
            <a:endParaRPr lang="x-non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http://www.nationalacademies.org/hmd/~/media/Files/Report%20Files/2012/Best-Care/BestCareReportBrief.pdf</a:t>
            </a:r>
          </a:p>
          <a:p>
            <a:pPr marL="0" marR="0" lvl="0" indent="0" algn="l" defTabSz="914400" rtl="0" eaLnBrk="1" fontAlgn="base" latinLnBrk="0" hangingPunct="1">
              <a:lnSpc>
                <a:spcPct val="100000"/>
              </a:lnSpc>
              <a:spcBef>
                <a:spcPct val="30000"/>
              </a:spcBef>
              <a:spcAft>
                <a:spcPct val="0"/>
              </a:spcAft>
              <a:buClrTx/>
              <a:buSzTx/>
              <a:buFontTx/>
              <a:buNone/>
              <a:tabLst/>
              <a:defRPr/>
            </a:pPr>
            <a:r>
              <a:rPr lang="x-none" dirty="0">
                <a:hlinkClick r:id="rId3"/>
              </a:rPr>
              <a:t>http://www.theatlantic.com/health/archive/2012/09/how-the-us-health-care-system-wastes-750-billion-annually/262106/</a:t>
            </a:r>
            <a:endParaRPr lang="x-none"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a:t>
            </a:fld>
            <a:endParaRPr lang="en-US" altLang="zh-CN"/>
          </a:p>
        </p:txBody>
      </p:sp>
    </p:spTree>
    <p:extLst>
      <p:ext uri="{BB962C8B-B14F-4D97-AF65-F5344CB8AC3E}">
        <p14:creationId xmlns:p14="http://schemas.microsoft.com/office/powerpoint/2010/main" val="2874461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 a relatively simple task of identifying entities such as gene, drug, diseases.</a:t>
            </a:r>
          </a:p>
          <a:p>
            <a:r>
              <a:rPr lang="en-US" dirty="0"/>
              <a:t>As you well know, their names can be very ambiguous.</a:t>
            </a:r>
          </a:p>
          <a:p>
            <a:r>
              <a:rPr lang="en-US" dirty="0"/>
              <a:t>PDF can refer to a gene, not portable document format.</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30</a:t>
            </a:fld>
            <a:endParaRPr lang="en-US" altLang="zh-CN"/>
          </a:p>
        </p:txBody>
      </p:sp>
    </p:spTree>
    <p:extLst>
      <p:ext uri="{BB962C8B-B14F-4D97-AF65-F5344CB8AC3E}">
        <p14:creationId xmlns:p14="http://schemas.microsoft.com/office/powerpoint/2010/main" val="328107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abstracted into a classification task of determining whether a mention refers to a given entity type.</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31</a:t>
            </a:fld>
            <a:endParaRPr lang="en-US" altLang="zh-CN"/>
          </a:p>
        </p:txBody>
      </p:sp>
    </p:spTree>
    <p:extLst>
      <p:ext uri="{BB962C8B-B14F-4D97-AF65-F5344CB8AC3E}">
        <p14:creationId xmlns:p14="http://schemas.microsoft.com/office/powerpoint/2010/main" val="1699356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way to approach it is by inspecting the words in context. Words like inhibitors hint at a gene reference.</a:t>
            </a:r>
          </a:p>
          <a:p>
            <a:r>
              <a:rPr lang="en-US" dirty="0"/>
              <a:t>However, there is a long tail of possible words and short phrases, with most appearing for very few times in a particular domain.</a:t>
            </a:r>
          </a:p>
          <a:p>
            <a:r>
              <a:rPr lang="en-US" dirty="0"/>
              <a:t>So we adopted a DL approach.</a:t>
            </a:r>
          </a:p>
          <a:p>
            <a:r>
              <a:rPr lang="en-US" dirty="0"/>
              <a:t>First, we represent each word by a vector using the so-called 1-hot encoding, namely, it’s a long vector with each dimension indicating the presence of a word using 1 or 0.</a:t>
            </a:r>
          </a:p>
          <a:p>
            <a:r>
              <a:rPr lang="en-US" dirty="0"/>
              <a:t>This becomes the input vector in a deep NN, such as a convolutional NN.</a:t>
            </a:r>
          </a:p>
          <a:p>
            <a:r>
              <a:rPr lang="en-US" dirty="0"/>
              <a:t>The dimension reduction naturally handles the sparsity issue.</a:t>
            </a:r>
          </a:p>
          <a:p>
            <a:r>
              <a:rPr lang="en-US" dirty="0"/>
              <a:t>Furthermore, we can apply word embedding trained on large domains such as PubMed to smaller domains such as clinical trials.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32</a:t>
            </a:fld>
            <a:endParaRPr lang="en-US" altLang="zh-CN"/>
          </a:p>
        </p:txBody>
      </p:sp>
    </p:spTree>
    <p:extLst>
      <p:ext uri="{BB962C8B-B14F-4D97-AF65-F5344CB8AC3E}">
        <p14:creationId xmlns:p14="http://schemas.microsoft.com/office/powerpoint/2010/main" val="3793346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organic supervision derives from entity ontologies in UMLS, such as HUGO for human genes and </a:t>
            </a:r>
            <a:r>
              <a:rPr lang="en-US" dirty="0" err="1"/>
              <a:t>MeSH</a:t>
            </a:r>
            <a:r>
              <a:rPr lang="en-US" dirty="0"/>
              <a:t> for diseases.</a:t>
            </a:r>
          </a:p>
          <a:p>
            <a:r>
              <a:rPr lang="en-US" dirty="0"/>
              <a:t>Positive examples are mentions that match an entity reference, and negative examples are sampled from random noun phrases.</a:t>
            </a:r>
          </a:p>
          <a:p>
            <a:r>
              <a:rPr lang="en-US" dirty="0"/>
              <a:t>Essentially, we are trying to learn about how the contexts differ e.g., between a gene mention and a document format.</a:t>
            </a:r>
          </a:p>
          <a:p>
            <a:r>
              <a:rPr lang="en-US" dirty="0"/>
              <a:t>False negatives are possible, but they are rare since a NP can be anything, most of which are not of the given entity type. </a:t>
            </a:r>
          </a:p>
          <a:p>
            <a:r>
              <a:rPr lang="en-US" dirty="0"/>
              <a:t>By definition, there are false positives. But the hope is that there are enough true positives for learning relevant distinguishing features.</a:t>
            </a:r>
          </a:p>
          <a:p>
            <a:r>
              <a:rPr lang="en-US" dirty="0"/>
              <a:t>We can further reduce the noise with domain knowledge. E.g., a longer matched mention is more likely to be true positive.</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33</a:t>
            </a:fld>
            <a:endParaRPr lang="en-US" altLang="zh-CN"/>
          </a:p>
        </p:txBody>
      </p:sp>
    </p:spTree>
    <p:extLst>
      <p:ext uri="{BB962C8B-B14F-4D97-AF65-F5344CB8AC3E}">
        <p14:creationId xmlns:p14="http://schemas.microsoft.com/office/powerpoint/2010/main" val="72674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deep learning dominates standard feature-engineered classifiers.</a:t>
            </a:r>
          </a:p>
          <a:p>
            <a:r>
              <a:rPr lang="en-US" dirty="0"/>
              <a:t>It also enables effective transfer learning, which means that a reader training on PMC already performs quite well in specialized domains such as trials and EMRs.</a:t>
            </a:r>
          </a:p>
          <a:p>
            <a:r>
              <a:rPr lang="en-US" dirty="0"/>
              <a:t>Noise reduction further improved accuracy, and grounded learning substantially outperformed standard tools such as </a:t>
            </a:r>
            <a:r>
              <a:rPr lang="en-US" dirty="0" err="1"/>
              <a:t>cTAKES</a:t>
            </a:r>
            <a:r>
              <a:rPr lang="en-US" dirty="0"/>
              <a:t>.</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34</a:t>
            </a:fld>
            <a:endParaRPr lang="en-US" altLang="zh-CN"/>
          </a:p>
        </p:txBody>
      </p:sp>
    </p:spTree>
    <p:extLst>
      <p:ext uri="{BB962C8B-B14F-4D97-AF65-F5344CB8AC3E}">
        <p14:creationId xmlns:p14="http://schemas.microsoft.com/office/powerpoint/2010/main" val="2835755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co-occurring entity mentions, a more advanced task is to determine if the text mentions certain relation among them.</a:t>
            </a:r>
          </a:p>
          <a:p>
            <a:r>
              <a:rPr lang="en-US" dirty="0"/>
              <a:t>E.g., given these two sentences, we should infer that gefitinib can be a candidate for treating tumors w/ certain EGFR mutations.</a:t>
            </a:r>
          </a:p>
          <a:p>
            <a:r>
              <a:rPr lang="en-US" dirty="0"/>
              <a:t>This can be also be framed as a classification task.</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35</a:t>
            </a:fld>
            <a:endParaRPr lang="en-US" altLang="zh-CN"/>
          </a:p>
        </p:txBody>
      </p:sp>
    </p:spTree>
    <p:extLst>
      <p:ext uri="{BB962C8B-B14F-4D97-AF65-F5344CB8AC3E}">
        <p14:creationId xmlns:p14="http://schemas.microsoft.com/office/powerpoint/2010/main" val="3602978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manually curated KBs, such as CIVIC and GDKD. </a:t>
            </a:r>
          </a:p>
          <a:p>
            <a:r>
              <a:rPr lang="en-US" dirty="0"/>
              <a:t>Positive examples can be chosen as co-occurring triples that have a known relation such as drug sensitivity.</a:t>
            </a:r>
          </a:p>
          <a:p>
            <a:r>
              <a:rPr lang="en-US" dirty="0"/>
              <a:t>Negative examples can be sampled from random drug-gene-mutation w/o any known relations.</a:t>
            </a:r>
          </a:p>
          <a:p>
            <a:r>
              <a:rPr lang="en-US" dirty="0"/>
              <a:t>As in entity linking, there are ways to further reduce noise by filtering positive examples.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36</a:t>
            </a:fld>
            <a:endParaRPr lang="en-US" altLang="zh-CN"/>
          </a:p>
        </p:txBody>
      </p:sp>
    </p:spTree>
    <p:extLst>
      <p:ext uri="{BB962C8B-B14F-4D97-AF65-F5344CB8AC3E}">
        <p14:creationId xmlns:p14="http://schemas.microsoft.com/office/powerpoint/2010/main" val="2781355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graph LSTM, which is no longer limited to a fixed window of context, but can encompass whole sentences or paragraphs where the candidate tuples co-occur.</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37</a:t>
            </a:fld>
            <a:endParaRPr lang="en-US" altLang="zh-CN"/>
          </a:p>
        </p:txBody>
      </p:sp>
    </p:spTree>
    <p:extLst>
      <p:ext uri="{BB962C8B-B14F-4D97-AF65-F5344CB8AC3E}">
        <p14:creationId xmlns:p14="http://schemas.microsoft.com/office/powerpoint/2010/main" val="983859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might be familiar w/ RNN, which is similar to HMM, except that the hidden states are not discrete classes, but real vectors.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38</a:t>
            </a:fld>
            <a:endParaRPr lang="en-US" altLang="zh-CN"/>
          </a:p>
        </p:txBody>
      </p:sp>
    </p:spTree>
    <p:extLst>
      <p:ext uri="{BB962C8B-B14F-4D97-AF65-F5344CB8AC3E}">
        <p14:creationId xmlns:p14="http://schemas.microsoft.com/office/powerpoint/2010/main" val="1313218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recurrent unit is no long a multinomial, but a NN.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39</a:t>
            </a:fld>
            <a:endParaRPr lang="en-US" altLang="zh-CN"/>
          </a:p>
        </p:txBody>
      </p:sp>
    </p:spTree>
    <p:extLst>
      <p:ext uri="{BB962C8B-B14F-4D97-AF65-F5344CB8AC3E}">
        <p14:creationId xmlns:p14="http://schemas.microsoft.com/office/powerpoint/2010/main" val="75548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 of big data promises a change for the good.</a:t>
            </a:r>
          </a:p>
          <a:p>
            <a:r>
              <a:rPr lang="en-US" dirty="0"/>
              <a:t>E.g., given tumor sequence, we’re literally staring at source code of cancer.</a:t>
            </a:r>
          </a:p>
          <a:p>
            <a:r>
              <a:rPr lang="en-US" dirty="0"/>
              <a:t>Similarly, EMRs and 24X7 health sensor data can help support precision healthcare.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x-none" dirty="0">
                <a:hlinkClick r:id="rId3"/>
              </a:rPr>
              <a:t>http://www.commonwealthfund.org/~/media/files/publications/issue-brief/2014/may/1746_ryan_adoption_use_hlt_it_chcs_rb.pdf</a:t>
            </a:r>
            <a:endParaRPr lang="x-none"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a:t>
            </a:fld>
            <a:endParaRPr lang="en-US" altLang="zh-CN"/>
          </a:p>
        </p:txBody>
      </p:sp>
    </p:spTree>
    <p:extLst>
      <p:ext uri="{BB962C8B-B14F-4D97-AF65-F5344CB8AC3E}">
        <p14:creationId xmlns:p14="http://schemas.microsoft.com/office/powerpoint/2010/main" val="394620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standard feedforward unit will suffer from the gradient diffusion/explosion issue as we mentioned earlier.</a:t>
            </a:r>
          </a:p>
          <a:p>
            <a:r>
              <a:rPr lang="en-US" dirty="0"/>
              <a:t>Instead, it’s replaced w/ a LSTM unit. </a:t>
            </a:r>
          </a:p>
          <a:p>
            <a:r>
              <a:rPr lang="en-US" dirty="0"/>
              <a:t>The intuition is to introduce gates so that the memory cells can propagate a constant gradient arbitrarily long, until the forget gate decides to stop it.</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40</a:t>
            </a:fld>
            <a:endParaRPr lang="en-US" altLang="zh-CN"/>
          </a:p>
        </p:txBody>
      </p:sp>
    </p:spTree>
    <p:extLst>
      <p:ext uri="{BB962C8B-B14F-4D97-AF65-F5344CB8AC3E}">
        <p14:creationId xmlns:p14="http://schemas.microsoft.com/office/powerpoint/2010/main" val="90929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LSTM is primarily used in a chain, which only explicitly models word adjacency. </a:t>
            </a:r>
          </a:p>
          <a:p>
            <a:r>
              <a:rPr lang="en-US" dirty="0"/>
              <a:t>There are many long-ranged dependencies, such as syntax, coreference, discourse, which requires a graph not a chain.</a:t>
            </a:r>
          </a:p>
          <a:p>
            <a:r>
              <a:rPr lang="en-US" dirty="0"/>
              <a:t>So we propose one of the first graph-LSTM approaches.</a:t>
            </a:r>
          </a:p>
          <a:p>
            <a:r>
              <a:rPr lang="en-US" dirty="0"/>
              <a:t>This requires adapting the gates and changing the backpropagation algorithm, which I won’t go into details.</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41</a:t>
            </a:fld>
            <a:endParaRPr lang="en-US" altLang="zh-CN"/>
          </a:p>
        </p:txBody>
      </p:sp>
    </p:spTree>
    <p:extLst>
      <p:ext uri="{BB962C8B-B14F-4D97-AF65-F5344CB8AC3E}">
        <p14:creationId xmlns:p14="http://schemas.microsoft.com/office/powerpoint/2010/main" val="3942322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the deep learning approach similar dominates feature-engineered classifier.</a:t>
            </a:r>
          </a:p>
          <a:p>
            <a:r>
              <a:rPr lang="en-US" dirty="0"/>
              <a:t>And multi-task learning with related relations helps.</a:t>
            </a:r>
          </a:p>
          <a:p>
            <a:r>
              <a:rPr lang="en-US" dirty="0"/>
              <a:t>We’re also the first to consider cross-sentence extraction, which tripled the yield compared to single sentences.</a:t>
            </a:r>
          </a:p>
          <a:p>
            <a:r>
              <a:rPr lang="en-US" dirty="0"/>
              <a:t>Overall, grounded learning produces almost two orders of magnitude compared to the organic supervision from manual curation.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42</a:t>
            </a:fld>
            <a:endParaRPr lang="en-US" altLang="zh-CN"/>
          </a:p>
        </p:txBody>
      </p:sp>
    </p:spTree>
    <p:extLst>
      <p:ext uri="{BB962C8B-B14F-4D97-AF65-F5344CB8AC3E}">
        <p14:creationId xmlns:p14="http://schemas.microsoft.com/office/powerpoint/2010/main" val="4195457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learned from a small hand-curated KB to curate a much larger KB.</a:t>
            </a:r>
          </a:p>
          <a:p>
            <a:r>
              <a:rPr lang="en-US" dirty="0"/>
              <a:t>But they are explicitly stated facts in the text.</a:t>
            </a:r>
          </a:p>
          <a:p>
            <a:r>
              <a:rPr lang="en-US" dirty="0"/>
              <a:t>To reason about implicit facts from known ones, we can again adopt a neural network approach.</a:t>
            </a:r>
          </a:p>
          <a:p>
            <a:r>
              <a:rPr lang="en-US" dirty="0"/>
              <a:t>Essentially, we fixed a scoring function and learned embedding for entities and relations so that those w/ known relations score higher.</a:t>
            </a:r>
          </a:p>
          <a:p>
            <a:r>
              <a:rPr lang="en-US" dirty="0"/>
              <a:t>Note that we’re not deciding over a particular mention in text, but rather reasoning whether this relation can hold given everything else we know. The result could be a novel fact not stated in any text.</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43</a:t>
            </a:fld>
            <a:endParaRPr lang="en-US" altLang="zh-CN"/>
          </a:p>
        </p:txBody>
      </p:sp>
    </p:spTree>
    <p:extLst>
      <p:ext uri="{BB962C8B-B14F-4D97-AF65-F5344CB8AC3E}">
        <p14:creationId xmlns:p14="http://schemas.microsoft.com/office/powerpoint/2010/main" val="1002399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other traditional reasoning methods, the advantage is that it’s super efficient, essentially just matrix ops.</a:t>
            </a:r>
          </a:p>
          <a:p>
            <a:r>
              <a:rPr lang="en-US" dirty="0"/>
              <a:t>Experiments show that we can correctly infer a lot more held-out facts, and the learned embedding can be used as features for other prediction tasks.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44</a:t>
            </a:fld>
            <a:endParaRPr lang="en-US" altLang="zh-CN"/>
          </a:p>
        </p:txBody>
      </p:sp>
    </p:spTree>
    <p:extLst>
      <p:ext uri="{BB962C8B-B14F-4D97-AF65-F5344CB8AC3E}">
        <p14:creationId xmlns:p14="http://schemas.microsoft.com/office/powerpoint/2010/main" val="3753777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Knight Cancer Institute wants to explore drug combos for AML.</a:t>
            </a:r>
          </a:p>
          <a:p>
            <a:r>
              <a:rPr lang="en-US" dirty="0"/>
              <a:t>In the pilot, they’re considering ~150 drugs, for which there are 11K pairs. </a:t>
            </a:r>
          </a:p>
          <a:p>
            <a:r>
              <a:rPr lang="en-US" dirty="0"/>
              <a:t>In the past two years, they only experimented for about 1% of the pairs.</a:t>
            </a:r>
          </a:p>
          <a:p>
            <a:r>
              <a:rPr lang="en-US" dirty="0"/>
              <a:t>So another grand challenge is to learn from these pairs and identify promising ones among the unknown.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45</a:t>
            </a:fld>
            <a:endParaRPr lang="en-US" altLang="zh-CN"/>
          </a:p>
        </p:txBody>
      </p:sp>
    </p:spTree>
    <p:extLst>
      <p:ext uri="{BB962C8B-B14F-4D97-AF65-F5344CB8AC3E}">
        <p14:creationId xmlns:p14="http://schemas.microsoft.com/office/powerpoint/2010/main" val="986611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embedding learned from our machine-read gene network as key features, and combined them with expression levels and drug targets.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46</a:t>
            </a:fld>
            <a:endParaRPr lang="en-US" altLang="zh-CN"/>
          </a:p>
        </p:txBody>
      </p:sp>
    </p:spTree>
    <p:extLst>
      <p:ext uri="{BB962C8B-B14F-4D97-AF65-F5344CB8AC3E}">
        <p14:creationId xmlns:p14="http://schemas.microsoft.com/office/powerpoint/2010/main" val="1855521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interrogate our learned model for hints about potential mechanisms.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47</a:t>
            </a:fld>
            <a:endParaRPr lang="en-US" altLang="zh-CN"/>
          </a:p>
        </p:txBody>
      </p:sp>
    </p:spTree>
    <p:extLst>
      <p:ext uri="{BB962C8B-B14F-4D97-AF65-F5344CB8AC3E}">
        <p14:creationId xmlns:p14="http://schemas.microsoft.com/office/powerpoint/2010/main" val="3076782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immediately jumps out is BCL2 &amp; MAPK are a favorable target combo.</a:t>
            </a:r>
          </a:p>
          <a:p>
            <a:r>
              <a:rPr lang="en-US" dirty="0"/>
              <a:t>Our collaborators informed us that there is actually an impending trial on a drug combo that inhibits BCL2 and MEK pathways, respectively.</a:t>
            </a:r>
          </a:p>
          <a:p>
            <a:r>
              <a:rPr lang="en-US" dirty="0"/>
              <a:t>So this gives us some hope that our model indeed learns something meaningful for AML.</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48</a:t>
            </a:fld>
            <a:endParaRPr lang="en-US" altLang="zh-CN"/>
          </a:p>
        </p:txBody>
      </p:sp>
    </p:spTree>
    <p:extLst>
      <p:ext uri="{BB962C8B-B14F-4D97-AF65-F5344CB8AC3E}">
        <p14:creationId xmlns:p14="http://schemas.microsoft.com/office/powerpoint/2010/main" val="2282252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recap, in Project Hanover, we’re tackling the know/reason bottlenecks by developing methods for machine reading and know-rich ML, using grounded learning and increasingly DNN.</a:t>
            </a:r>
          </a:p>
          <a:p>
            <a:r>
              <a:rPr lang="en-US" dirty="0"/>
              <a:t>We have an Azure website w/ publicly available resources.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8C1C81-86C6-4FB0-8F64-81047300ED88}"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zh-CN"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07766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big data also presents a grand challenge due to information overload.</a:t>
            </a:r>
          </a:p>
          <a:p>
            <a:r>
              <a:rPr lang="en-US" dirty="0"/>
              <a:t>There are simply too many pieces and we are not sure where to look.</a:t>
            </a:r>
          </a:p>
          <a:p>
            <a:r>
              <a:rPr lang="en-US" dirty="0"/>
              <a:t>AI can help by addressing two major bottlenecks in translating from big data to medical decision making.</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a:t>
            </a:fld>
            <a:endParaRPr lang="en-US" altLang="zh-CN"/>
          </a:p>
        </p:txBody>
      </p:sp>
    </p:spTree>
    <p:extLst>
      <p:ext uri="{BB962C8B-B14F-4D97-AF65-F5344CB8AC3E}">
        <p14:creationId xmlns:p14="http://schemas.microsoft.com/office/powerpoint/2010/main" val="12270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our gene networks are available at Literome.</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50</a:t>
            </a:fld>
            <a:endParaRPr lang="en-US" altLang="zh-CN"/>
          </a:p>
        </p:txBody>
      </p:sp>
    </p:spTree>
    <p:extLst>
      <p:ext uri="{BB962C8B-B14F-4D97-AF65-F5344CB8AC3E}">
        <p14:creationId xmlns:p14="http://schemas.microsoft.com/office/powerpoint/2010/main" val="1873055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 sneak peek of our Hanover KB for molecular tumor board, with machine-read drug-gene-mutation interactions.</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51</a:t>
            </a:fld>
            <a:endParaRPr lang="en-US" altLang="zh-CN"/>
          </a:p>
        </p:txBody>
      </p:sp>
    </p:spTree>
    <p:extLst>
      <p:ext uri="{BB962C8B-B14F-4D97-AF65-F5344CB8AC3E}">
        <p14:creationId xmlns:p14="http://schemas.microsoft.com/office/powerpoint/2010/main" val="1585275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we start thinking about general precision healthcare, with some nascent attempts in predicting future disease onsets and complications, which could be potentially applicable for cancer early detection.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52</a:t>
            </a:fld>
            <a:endParaRPr lang="en-US" altLang="zh-CN"/>
          </a:p>
        </p:txBody>
      </p:sp>
    </p:spTree>
    <p:extLst>
      <p:ext uri="{BB962C8B-B14F-4D97-AF65-F5344CB8AC3E}">
        <p14:creationId xmlns:p14="http://schemas.microsoft.com/office/powerpoint/2010/main" val="1223441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end with some preliminary brainstorming with Ziding on applying our MR results and DL methods to cancer early detection.</a:t>
            </a:r>
          </a:p>
          <a:p>
            <a:r>
              <a:rPr lang="en-US" dirty="0"/>
              <a:t>These are more like seedling questions to promote discussions.</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53</a:t>
            </a:fld>
            <a:endParaRPr lang="en-US" altLang="zh-CN"/>
          </a:p>
        </p:txBody>
      </p:sp>
    </p:spTree>
    <p:extLst>
      <p:ext uri="{BB962C8B-B14F-4D97-AF65-F5344CB8AC3E}">
        <p14:creationId xmlns:p14="http://schemas.microsoft.com/office/powerpoint/2010/main" val="2334529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54</a:t>
            </a:fld>
            <a:endParaRPr lang="en-US" altLang="zh-CN"/>
          </a:p>
        </p:txBody>
      </p:sp>
    </p:spTree>
    <p:extLst>
      <p:ext uri="{BB962C8B-B14F-4D97-AF65-F5344CB8AC3E}">
        <p14:creationId xmlns:p14="http://schemas.microsoft.com/office/powerpoint/2010/main" val="250482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knowledge bottleneck.</a:t>
            </a:r>
          </a:p>
          <a:p>
            <a:r>
              <a:rPr lang="en-US" dirty="0"/>
              <a:t>There is a lot of prior knowledge and structured info that can help interpret big data.</a:t>
            </a:r>
          </a:p>
          <a:p>
            <a:r>
              <a:rPr lang="en-US" dirty="0"/>
              <a:t>But they generally reside in text.</a:t>
            </a:r>
          </a:p>
          <a:p>
            <a:r>
              <a:rPr lang="en-US" dirty="0"/>
              <a:t>What we need is machine reading to automate curation.</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6</a:t>
            </a:fld>
            <a:endParaRPr lang="en-US" altLang="zh-CN"/>
          </a:p>
        </p:txBody>
      </p:sp>
    </p:spTree>
    <p:extLst>
      <p:ext uri="{BB962C8B-B14F-4D97-AF65-F5344CB8AC3E}">
        <p14:creationId xmlns:p14="http://schemas.microsoft.com/office/powerpoint/2010/main" val="148401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r>
              <a:rPr lang="en-US" dirty="0"/>
              <a:t>E.g., given text describing gene regulations, we want to automatically convert it into structured entries in a KB. </a:t>
            </a:r>
          </a:p>
          <a:p>
            <a:r>
              <a:rPr lang="en-US" dirty="0"/>
              <a:t>The resulting gene network can later be used to support querying and reasoning.</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7</a:t>
            </a:fld>
            <a:endParaRPr lang="en-US" altLang="zh-CN"/>
          </a:p>
        </p:txBody>
      </p:sp>
    </p:spTree>
    <p:extLst>
      <p:ext uri="{BB962C8B-B14F-4D97-AF65-F5344CB8AC3E}">
        <p14:creationId xmlns:p14="http://schemas.microsoft.com/office/powerpoint/2010/main" val="96677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such curation is generally done manually.</a:t>
            </a:r>
          </a:p>
          <a:p>
            <a:r>
              <a:rPr lang="en-US" dirty="0"/>
              <a:t>E.g., MSK has a large </a:t>
            </a:r>
            <a:r>
              <a:rPr lang="en-US" dirty="0" err="1"/>
              <a:t>OncoKB</a:t>
            </a:r>
            <a:r>
              <a:rPr lang="en-US" dirty="0"/>
              <a:t> team to curate actionable knowledge for molecular tumor board.</a:t>
            </a:r>
          </a:p>
          <a:p>
            <a:r>
              <a:rPr lang="en-US" dirty="0"/>
              <a:t>But the literature grows by 2 per min and thousands per day.</a:t>
            </a:r>
          </a:p>
          <a:p>
            <a:r>
              <a:rPr lang="en-US" dirty="0"/>
              <a:t>It’s very hard to catch up by hand.</a:t>
            </a:r>
          </a:p>
          <a:p>
            <a:endParaRPr lang="en-US" dirty="0"/>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8</a:t>
            </a:fld>
            <a:endParaRPr lang="en-US" altLang="zh-CN"/>
          </a:p>
        </p:txBody>
      </p:sp>
    </p:spTree>
    <p:extLst>
      <p:ext uri="{BB962C8B-B14F-4D97-AF65-F5344CB8AC3E}">
        <p14:creationId xmlns:p14="http://schemas.microsoft.com/office/powerpoint/2010/main" val="1256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grand challenge is to develop MR to substantially improve curator productivity.</a:t>
            </a:r>
          </a:p>
        </p:txBody>
      </p:sp>
      <p:sp>
        <p:nvSpPr>
          <p:cNvPr id="4" name="Slide Number Placeholder 3"/>
          <p:cNvSpPr>
            <a:spLocks noGrp="1"/>
          </p:cNvSpPr>
          <p:nvPr>
            <p:ph type="sldNum" sz="quarter" idx="10"/>
          </p:nvPr>
        </p:nvSpPr>
        <p:spPr/>
        <p:txBody>
          <a:bodyPr/>
          <a:lstStyle/>
          <a:p>
            <a:fld id="{3C8C1C81-86C6-4FB0-8F64-81047300ED88}" type="slidenum">
              <a:rPr lang="zh-CN" altLang="en-US" smtClean="0"/>
              <a:pPr/>
              <a:t>9</a:t>
            </a:fld>
            <a:endParaRPr lang="en-US" altLang="zh-CN"/>
          </a:p>
        </p:txBody>
      </p:sp>
    </p:spTree>
    <p:extLst>
      <p:ext uri="{BB962C8B-B14F-4D97-AF65-F5344CB8AC3E}">
        <p14:creationId xmlns:p14="http://schemas.microsoft.com/office/powerpoint/2010/main" val="1954361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6179" name="Rectangle 3"/>
          <p:cNvSpPr>
            <a:spLocks noGrp="1" noChangeArrowheads="1"/>
          </p:cNvSpPr>
          <p:nvPr>
            <p:ph type="ctrTitle"/>
          </p:nvPr>
        </p:nvSpPr>
        <p:spPr>
          <a:xfrm>
            <a:off x="709440" y="1143000"/>
            <a:ext cx="10844306" cy="2133600"/>
          </a:xfrm>
        </p:spPr>
        <p:txBody>
          <a:bodyPr/>
          <a:lstStyle>
            <a:lvl1pPr algn="l">
              <a:defRPr sz="5400"/>
            </a:lvl1pPr>
          </a:lstStyle>
          <a:p>
            <a:pPr lvl="0"/>
            <a:r>
              <a:rPr lang="en-US" altLang="zh-CN" noProof="0" dirty="0"/>
              <a:t>Click to edit Master title style</a:t>
            </a:r>
          </a:p>
        </p:txBody>
      </p:sp>
      <p:sp>
        <p:nvSpPr>
          <p:cNvPr id="306180" name="Rectangle 4"/>
          <p:cNvSpPr>
            <a:spLocks noGrp="1" noChangeArrowheads="1"/>
          </p:cNvSpPr>
          <p:nvPr>
            <p:ph type="subTitle" idx="1"/>
          </p:nvPr>
        </p:nvSpPr>
        <p:spPr>
          <a:xfrm>
            <a:off x="709440" y="3657600"/>
            <a:ext cx="10844306" cy="2209800"/>
          </a:xfrm>
        </p:spPr>
        <p:txBody>
          <a:bodyPr/>
          <a:lstStyle>
            <a:lvl1pPr marL="0" indent="0" algn="l">
              <a:buFont typeface="Wingdings" pitchFamily="2" charset="2"/>
              <a:buNone/>
              <a:defRPr sz="3200"/>
            </a:lvl1pPr>
          </a:lstStyle>
          <a:p>
            <a:pPr lvl="0"/>
            <a:r>
              <a:rPr lang="en-US" altLang="zh-CN" noProof="0" dirty="0"/>
              <a:t>Click to edit Master subtitle style</a:t>
            </a:r>
          </a:p>
        </p:txBody>
      </p:sp>
      <p:sp>
        <p:nvSpPr>
          <p:cNvPr id="306181" name="Rectangle 5"/>
          <p:cNvSpPr>
            <a:spLocks noGrp="1" noChangeArrowheads="1"/>
          </p:cNvSpPr>
          <p:nvPr>
            <p:ph type="dt" sz="half" idx="2"/>
          </p:nvPr>
        </p:nvSpPr>
        <p:spPr/>
        <p:txBody>
          <a:bodyPr/>
          <a:lstStyle>
            <a:lvl1pPr>
              <a:defRPr/>
            </a:lvl1pPr>
          </a:lstStyle>
          <a:p>
            <a:endParaRPr lang="en-US" altLang="zh-CN"/>
          </a:p>
        </p:txBody>
      </p:sp>
      <p:sp>
        <p:nvSpPr>
          <p:cNvPr id="306182" name="Rectangle 6"/>
          <p:cNvSpPr>
            <a:spLocks noGrp="1" noChangeArrowheads="1"/>
          </p:cNvSpPr>
          <p:nvPr>
            <p:ph type="ftr" sz="quarter" idx="3"/>
          </p:nvPr>
        </p:nvSpPr>
        <p:spPr/>
        <p:txBody>
          <a:bodyPr/>
          <a:lstStyle>
            <a:lvl1pPr>
              <a:defRPr/>
            </a:lvl1pPr>
          </a:lstStyle>
          <a:p>
            <a:endParaRPr lang="en-US" altLang="zh-CN"/>
          </a:p>
        </p:txBody>
      </p:sp>
      <p:sp>
        <p:nvSpPr>
          <p:cNvPr id="306183" name="Rectangle 7"/>
          <p:cNvSpPr>
            <a:spLocks noGrp="1" noChangeArrowheads="1"/>
          </p:cNvSpPr>
          <p:nvPr>
            <p:ph type="sldNum" sz="quarter" idx="4"/>
          </p:nvPr>
        </p:nvSpPr>
        <p:spPr/>
        <p:txBody>
          <a:bodyPr/>
          <a:lstStyle>
            <a:lvl1pPr>
              <a:defRPr/>
            </a:lvl1pPr>
          </a:lstStyle>
          <a:p>
            <a:fld id="{34CCD05F-C2AD-4B6A-A833-230A9F83C6CC}" type="slidenum">
              <a:rPr lang="en-US" altLang="zh-CN"/>
              <a:pPr/>
              <a:t>‹#›</a:t>
            </a:fld>
            <a:endParaRPr lang="en-US" altLang="zh-CN"/>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1838" cy="1042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E2DFB3D-D90E-40BD-B5CB-0F3F8FEF1145}" type="slidenum">
              <a:rPr lang="en-US" altLang="zh-CN"/>
              <a:pPr/>
              <a:t>‹#›</a:t>
            </a:fld>
            <a:endParaRPr lang="en-US" altLang="zh-CN"/>
          </a:p>
        </p:txBody>
      </p:sp>
    </p:spTree>
    <p:extLst>
      <p:ext uri="{BB962C8B-B14F-4D97-AF65-F5344CB8AC3E}">
        <p14:creationId xmlns:p14="http://schemas.microsoft.com/office/powerpoint/2010/main" val="28171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122239"/>
            <a:ext cx="2736414"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122239"/>
            <a:ext cx="8006543"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EC50064-DB88-4CD8-9A4A-FCF34E8577C1}" type="slidenum">
              <a:rPr lang="en-US" altLang="zh-CN"/>
              <a:pPr/>
              <a:t>‹#›</a:t>
            </a:fld>
            <a:endParaRPr lang="en-US" altLang="zh-CN"/>
          </a:p>
        </p:txBody>
      </p:sp>
    </p:spTree>
    <p:extLst>
      <p:ext uri="{BB962C8B-B14F-4D97-AF65-F5344CB8AC3E}">
        <p14:creationId xmlns:p14="http://schemas.microsoft.com/office/powerpoint/2010/main" val="3373972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122238"/>
            <a:ext cx="10033516" cy="1295400"/>
          </a:xfrm>
        </p:spPr>
        <p:txBody>
          <a:bodyPr/>
          <a:lstStyle/>
          <a:p>
            <a:r>
              <a:rPr lang="en-US"/>
              <a:t>Click to edit Master title style</a:t>
            </a:r>
          </a:p>
        </p:txBody>
      </p:sp>
      <p:sp>
        <p:nvSpPr>
          <p:cNvPr id="3" name="Text Placeholder 2"/>
          <p:cNvSpPr>
            <a:spLocks noGrp="1"/>
          </p:cNvSpPr>
          <p:nvPr>
            <p:ph type="body" sz="half" idx="1"/>
          </p:nvPr>
        </p:nvSpPr>
        <p:spPr>
          <a:xfrm>
            <a:off x="608092" y="1719263"/>
            <a:ext cx="5371478"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719263"/>
            <a:ext cx="5371478"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248400"/>
            <a:ext cx="2837762"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4155295" y="6248400"/>
            <a:ext cx="3851249"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15984" y="6248400"/>
            <a:ext cx="2837762" cy="457200"/>
          </a:xfrm>
        </p:spPr>
        <p:txBody>
          <a:bodyPr/>
          <a:lstStyle>
            <a:lvl1pPr>
              <a:defRPr/>
            </a:lvl1pPr>
          </a:lstStyle>
          <a:p>
            <a:fld id="{F3AF3BAD-2DE7-4C04-9C31-43BF966A2D7B}" type="slidenum">
              <a:rPr lang="en-US" altLang="zh-CN"/>
              <a:pPr/>
              <a:t>‹#›</a:t>
            </a:fld>
            <a:endParaRPr lang="en-US" altLang="zh-CN"/>
          </a:p>
        </p:txBody>
      </p:sp>
    </p:spTree>
    <p:extLst>
      <p:ext uri="{BB962C8B-B14F-4D97-AF65-F5344CB8AC3E}">
        <p14:creationId xmlns:p14="http://schemas.microsoft.com/office/powerpoint/2010/main" val="379272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8092" y="122238"/>
            <a:ext cx="10033516" cy="1295400"/>
          </a:xfrm>
        </p:spPr>
        <p:txBody>
          <a:bodyPr/>
          <a:lstStyle/>
          <a:p>
            <a:r>
              <a:rPr lang="en-US"/>
              <a:t>Click to edit Master title style</a:t>
            </a:r>
          </a:p>
        </p:txBody>
      </p:sp>
      <p:sp>
        <p:nvSpPr>
          <p:cNvPr id="3" name="Chart Placeholder 2"/>
          <p:cNvSpPr>
            <a:spLocks noGrp="1"/>
          </p:cNvSpPr>
          <p:nvPr>
            <p:ph type="chart" idx="1"/>
          </p:nvPr>
        </p:nvSpPr>
        <p:spPr>
          <a:xfrm>
            <a:off x="608092" y="1719263"/>
            <a:ext cx="10945654" cy="4411662"/>
          </a:xfrm>
        </p:spPr>
        <p:txBody>
          <a:bodyPr/>
          <a:lstStyle/>
          <a:p>
            <a:endParaRPr lang="en-US"/>
          </a:p>
        </p:txBody>
      </p:sp>
      <p:sp>
        <p:nvSpPr>
          <p:cNvPr id="4" name="Date Placeholder 3"/>
          <p:cNvSpPr>
            <a:spLocks noGrp="1"/>
          </p:cNvSpPr>
          <p:nvPr>
            <p:ph type="dt" sz="half" idx="10"/>
          </p:nvPr>
        </p:nvSpPr>
        <p:spPr>
          <a:xfrm>
            <a:off x="608092" y="6248400"/>
            <a:ext cx="2837762" cy="457200"/>
          </a:xfrm>
        </p:spPr>
        <p:txBody>
          <a:bodyPr/>
          <a:lstStyle>
            <a:lvl1pPr>
              <a:defRPr/>
            </a:lvl1pPr>
          </a:lstStyle>
          <a:p>
            <a:endParaRPr lang="en-US" altLang="zh-CN"/>
          </a:p>
        </p:txBody>
      </p:sp>
      <p:sp>
        <p:nvSpPr>
          <p:cNvPr id="5" name="Footer Placeholder 4"/>
          <p:cNvSpPr>
            <a:spLocks noGrp="1"/>
          </p:cNvSpPr>
          <p:nvPr>
            <p:ph type="ftr" sz="quarter" idx="11"/>
          </p:nvPr>
        </p:nvSpPr>
        <p:spPr>
          <a:xfrm>
            <a:off x="4155295" y="6248400"/>
            <a:ext cx="3851249"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15984" y="6248400"/>
            <a:ext cx="2837762" cy="457200"/>
          </a:xfrm>
        </p:spPr>
        <p:txBody>
          <a:bodyPr/>
          <a:lstStyle>
            <a:lvl1pPr>
              <a:defRPr/>
            </a:lvl1pPr>
          </a:lstStyle>
          <a:p>
            <a:fld id="{D9BCA148-ED8C-43C5-8199-015FDB44A466}" type="slidenum">
              <a:rPr lang="en-US" altLang="zh-CN"/>
              <a:pPr/>
              <a:t>‹#›</a:t>
            </a:fld>
            <a:endParaRPr lang="en-US" altLang="zh-CN"/>
          </a:p>
        </p:txBody>
      </p:sp>
    </p:spTree>
    <p:extLst>
      <p:ext uri="{BB962C8B-B14F-4D97-AF65-F5344CB8AC3E}">
        <p14:creationId xmlns:p14="http://schemas.microsoft.com/office/powerpoint/2010/main" val="66855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092" y="122238"/>
            <a:ext cx="10033516" cy="1295400"/>
          </a:xfrm>
        </p:spPr>
        <p:txBody>
          <a:bodyPr/>
          <a:lstStyle/>
          <a:p>
            <a:r>
              <a:rPr lang="en-US" dirty="0"/>
              <a:t>Click to edit Master title style</a:t>
            </a:r>
          </a:p>
        </p:txBody>
      </p:sp>
      <p:sp>
        <p:nvSpPr>
          <p:cNvPr id="3" name="Table Placeholder 2"/>
          <p:cNvSpPr>
            <a:spLocks noGrp="1"/>
          </p:cNvSpPr>
          <p:nvPr>
            <p:ph type="tbl" idx="1"/>
          </p:nvPr>
        </p:nvSpPr>
        <p:spPr>
          <a:xfrm>
            <a:off x="608092" y="1719263"/>
            <a:ext cx="10945654" cy="4411662"/>
          </a:xfrm>
        </p:spPr>
        <p:txBody>
          <a:bodyPr/>
          <a:lstStyle/>
          <a:p>
            <a:endParaRPr lang="en-US"/>
          </a:p>
        </p:txBody>
      </p:sp>
      <p:sp>
        <p:nvSpPr>
          <p:cNvPr id="4" name="Date Placeholder 3"/>
          <p:cNvSpPr>
            <a:spLocks noGrp="1"/>
          </p:cNvSpPr>
          <p:nvPr>
            <p:ph type="dt" sz="half" idx="10"/>
          </p:nvPr>
        </p:nvSpPr>
        <p:spPr>
          <a:xfrm>
            <a:off x="608092" y="6248400"/>
            <a:ext cx="2837762" cy="457200"/>
          </a:xfrm>
        </p:spPr>
        <p:txBody>
          <a:bodyPr/>
          <a:lstStyle>
            <a:lvl1pPr>
              <a:defRPr/>
            </a:lvl1pPr>
          </a:lstStyle>
          <a:p>
            <a:endParaRPr lang="en-US" altLang="zh-CN"/>
          </a:p>
        </p:txBody>
      </p:sp>
      <p:sp>
        <p:nvSpPr>
          <p:cNvPr id="5" name="Footer Placeholder 4"/>
          <p:cNvSpPr>
            <a:spLocks noGrp="1"/>
          </p:cNvSpPr>
          <p:nvPr>
            <p:ph type="ftr" sz="quarter" idx="11"/>
          </p:nvPr>
        </p:nvSpPr>
        <p:spPr>
          <a:xfrm>
            <a:off x="4155295" y="6248400"/>
            <a:ext cx="3851249"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15984" y="6248400"/>
            <a:ext cx="2837762" cy="457200"/>
          </a:xfrm>
        </p:spPr>
        <p:txBody>
          <a:bodyPr/>
          <a:lstStyle>
            <a:lvl1pPr>
              <a:defRPr/>
            </a:lvl1pPr>
          </a:lstStyle>
          <a:p>
            <a:fld id="{1AB7F170-33B9-4820-B586-D58C654485AE}" type="slidenum">
              <a:rPr lang="en-US" altLang="zh-CN"/>
              <a:pPr/>
              <a:t>‹#›</a:t>
            </a:fld>
            <a:endParaRPr lang="en-US" altLang="zh-CN"/>
          </a:p>
        </p:txBody>
      </p:sp>
    </p:spTree>
    <p:extLst>
      <p:ext uri="{BB962C8B-B14F-4D97-AF65-F5344CB8AC3E}">
        <p14:creationId xmlns:p14="http://schemas.microsoft.com/office/powerpoint/2010/main" val="151242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SzPct val="75000"/>
              <a:buFont typeface="Wingdings" panose="05000000000000000000" pitchFamily="2" charset="2"/>
              <a:buNone/>
              <a:defRPr/>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DDF4516-449D-4440-A4EE-7B6C52AF219F}" type="slidenum">
              <a:rPr lang="en-US" altLang="zh-CN"/>
              <a:pPr/>
              <a:t>‹#›</a:t>
            </a:fld>
            <a:endParaRPr lang="en-US" altLang="zh-CN"/>
          </a:p>
        </p:txBody>
      </p:sp>
    </p:spTree>
    <p:extLst>
      <p:ext uri="{BB962C8B-B14F-4D97-AF65-F5344CB8AC3E}">
        <p14:creationId xmlns:p14="http://schemas.microsoft.com/office/powerpoint/2010/main" val="1403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302675CC-E54D-4BA8-B18F-8B0453E92671}" type="slidenum">
              <a:rPr lang="en-US" altLang="zh-CN"/>
              <a:pPr/>
              <a:t>‹#›</a:t>
            </a:fld>
            <a:endParaRPr lang="en-US" altLang="zh-CN"/>
          </a:p>
        </p:txBody>
      </p:sp>
    </p:spTree>
    <p:extLst>
      <p:ext uri="{BB962C8B-B14F-4D97-AF65-F5344CB8AC3E}">
        <p14:creationId xmlns:p14="http://schemas.microsoft.com/office/powerpoint/2010/main" val="153275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719263"/>
            <a:ext cx="5371478"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719263"/>
            <a:ext cx="5371478"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141EBE8-3DCB-4247-80E4-94FABC9E42BC}" type="slidenum">
              <a:rPr lang="en-US" altLang="zh-CN"/>
              <a:pPr/>
              <a:t>‹#›</a:t>
            </a:fld>
            <a:endParaRPr lang="en-US" altLang="zh-CN"/>
          </a:p>
        </p:txBody>
      </p:sp>
    </p:spTree>
    <p:extLst>
      <p:ext uri="{BB962C8B-B14F-4D97-AF65-F5344CB8AC3E}">
        <p14:creationId xmlns:p14="http://schemas.microsoft.com/office/powerpoint/2010/main" val="37893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FCB06C3-FD7B-48E6-91FA-2AFFBCFE6C46}" type="slidenum">
              <a:rPr lang="en-US" altLang="zh-CN"/>
              <a:pPr/>
              <a:t>‹#›</a:t>
            </a:fld>
            <a:endParaRPr lang="en-US" altLang="zh-CN"/>
          </a:p>
        </p:txBody>
      </p:sp>
    </p:spTree>
    <p:extLst>
      <p:ext uri="{BB962C8B-B14F-4D97-AF65-F5344CB8AC3E}">
        <p14:creationId xmlns:p14="http://schemas.microsoft.com/office/powerpoint/2010/main" val="178860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96FBA207-9AB7-4DF1-8060-B27F6537DF42}" type="slidenum">
              <a:rPr lang="en-US" altLang="zh-CN"/>
              <a:pPr/>
              <a:t>‹#›</a:t>
            </a:fld>
            <a:endParaRPr lang="en-US" altLang="zh-CN"/>
          </a:p>
        </p:txBody>
      </p:sp>
    </p:spTree>
    <p:extLst>
      <p:ext uri="{BB962C8B-B14F-4D97-AF65-F5344CB8AC3E}">
        <p14:creationId xmlns:p14="http://schemas.microsoft.com/office/powerpoint/2010/main" val="311109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0D5B292C-B936-436D-A6EF-F2E84FC33ACC}" type="slidenum">
              <a:rPr lang="en-US" altLang="zh-CN"/>
              <a:pPr/>
              <a:t>‹#›</a:t>
            </a:fld>
            <a:endParaRPr lang="en-US" altLang="zh-CN"/>
          </a:p>
        </p:txBody>
      </p:sp>
    </p:spTree>
    <p:extLst>
      <p:ext uri="{BB962C8B-B14F-4D97-AF65-F5344CB8AC3E}">
        <p14:creationId xmlns:p14="http://schemas.microsoft.com/office/powerpoint/2010/main" val="40290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0DEE059F-0F5A-4BAB-93F8-14EF0975589C}" type="slidenum">
              <a:rPr lang="en-US" altLang="zh-CN"/>
              <a:pPr/>
              <a:t>‹#›</a:t>
            </a:fld>
            <a:endParaRPr lang="en-US" altLang="zh-CN"/>
          </a:p>
        </p:txBody>
      </p:sp>
    </p:spTree>
    <p:extLst>
      <p:ext uri="{BB962C8B-B14F-4D97-AF65-F5344CB8AC3E}">
        <p14:creationId xmlns:p14="http://schemas.microsoft.com/office/powerpoint/2010/main" val="151533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113EA5EF-56DE-440C-9507-CDF960CC1331}" type="slidenum">
              <a:rPr lang="en-US" altLang="zh-CN"/>
              <a:pPr/>
              <a:t>‹#›</a:t>
            </a:fld>
            <a:endParaRPr lang="en-US" altLang="zh-CN"/>
          </a:p>
        </p:txBody>
      </p:sp>
    </p:spTree>
    <p:extLst>
      <p:ext uri="{BB962C8B-B14F-4D97-AF65-F5344CB8AC3E}">
        <p14:creationId xmlns:p14="http://schemas.microsoft.com/office/powerpoint/2010/main" val="19547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5" name="Rectangle 3"/>
          <p:cNvSpPr>
            <a:spLocks noGrp="1" noChangeArrowheads="1"/>
          </p:cNvSpPr>
          <p:nvPr>
            <p:ph type="title"/>
          </p:nvPr>
        </p:nvSpPr>
        <p:spPr bwMode="auto">
          <a:xfrm>
            <a:off x="608092" y="122238"/>
            <a:ext cx="10945654"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305156" name="Rectangle 4"/>
          <p:cNvSpPr>
            <a:spLocks noGrp="1" noChangeArrowheads="1"/>
          </p:cNvSpPr>
          <p:nvPr>
            <p:ph type="body" idx="1"/>
          </p:nvPr>
        </p:nvSpPr>
        <p:spPr bwMode="auto">
          <a:xfrm>
            <a:off x="608092" y="1719263"/>
            <a:ext cx="10945654"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305157" name="Rectangle 5"/>
          <p:cNvSpPr>
            <a:spLocks noGrp="1" noChangeArrowheads="1"/>
          </p:cNvSpPr>
          <p:nvPr>
            <p:ph type="dt" sz="half" idx="2"/>
          </p:nvPr>
        </p:nvSpPr>
        <p:spPr bwMode="auto">
          <a:xfrm>
            <a:off x="608092" y="6248400"/>
            <a:ext cx="283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ea typeface="+mn-ea"/>
              </a:defRPr>
            </a:lvl1pPr>
          </a:lstStyle>
          <a:p>
            <a:endParaRPr lang="en-US" altLang="zh-CN"/>
          </a:p>
        </p:txBody>
      </p:sp>
      <p:sp>
        <p:nvSpPr>
          <p:cNvPr id="305158" name="Rectangle 6"/>
          <p:cNvSpPr>
            <a:spLocks noGrp="1" noChangeArrowheads="1"/>
          </p:cNvSpPr>
          <p:nvPr>
            <p:ph type="ftr" sz="quarter" idx="3"/>
          </p:nvPr>
        </p:nvSpPr>
        <p:spPr bwMode="auto">
          <a:xfrm>
            <a:off x="4155295" y="6248400"/>
            <a:ext cx="38512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ea typeface="+mn-ea"/>
              </a:defRPr>
            </a:lvl1pPr>
          </a:lstStyle>
          <a:p>
            <a:endParaRPr lang="en-US" altLang="zh-CN"/>
          </a:p>
        </p:txBody>
      </p:sp>
      <p:sp>
        <p:nvSpPr>
          <p:cNvPr id="305159" name="Rectangle 7"/>
          <p:cNvSpPr>
            <a:spLocks noGrp="1" noChangeArrowheads="1"/>
          </p:cNvSpPr>
          <p:nvPr>
            <p:ph type="sldNum" sz="quarter" idx="4"/>
          </p:nvPr>
        </p:nvSpPr>
        <p:spPr bwMode="auto">
          <a:xfrm>
            <a:off x="8715984" y="6248400"/>
            <a:ext cx="283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ea typeface="+mn-ea"/>
              </a:defRPr>
            </a:lvl1pPr>
          </a:lstStyle>
          <a:p>
            <a:fld id="{B593097C-4C2F-4FC4-91FD-5328F45080D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ftr="0" dt="0"/>
  <p:txStyles>
    <p:titleStyle>
      <a:lvl1pPr algn="l" rtl="0" fontAlgn="base">
        <a:spcBef>
          <a:spcPct val="0"/>
        </a:spcBef>
        <a:spcAft>
          <a:spcPct val="0"/>
        </a:spcAft>
        <a:defRPr sz="4800" b="1">
          <a:solidFill>
            <a:schemeClr val="tx2"/>
          </a:solidFill>
          <a:latin typeface="Segoe UI Light" panose="020B0502040204020203" pitchFamily="34" charset="0"/>
          <a:ea typeface="+mj-ea"/>
          <a:cs typeface="Segoe UI Light" panose="020B0502040204020203" pitchFamily="34" charset="0"/>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0" indent="0" algn="l" rtl="0" fontAlgn="base">
        <a:spcBef>
          <a:spcPct val="20000"/>
        </a:spcBef>
        <a:spcAft>
          <a:spcPct val="0"/>
        </a:spcAft>
        <a:buClr>
          <a:schemeClr val="tx2"/>
        </a:buClr>
        <a:buSzPct val="70000"/>
        <a:buFont typeface="Wingdings" pitchFamily="2" charset="2"/>
        <a:buNone/>
        <a:defRPr sz="4000">
          <a:solidFill>
            <a:schemeClr val="tx1"/>
          </a:solidFill>
          <a:latin typeface="Segoe UI Light" panose="020B0502040204020203" pitchFamily="34" charset="0"/>
          <a:ea typeface="+mn-ea"/>
          <a:cs typeface="Segoe UI Light" panose="020B0502040204020203" pitchFamily="34" charset="0"/>
        </a:defRPr>
      </a:lvl1pPr>
      <a:lvl2pPr marL="692150" indent="-347663" algn="l" rtl="0" fontAlgn="base">
        <a:spcBef>
          <a:spcPct val="20000"/>
        </a:spcBef>
        <a:spcAft>
          <a:spcPct val="0"/>
        </a:spcAft>
        <a:buClr>
          <a:schemeClr val="accent2"/>
        </a:buClr>
        <a:buSzPct val="70000"/>
        <a:buFont typeface="Wingdings" pitchFamily="2" charset="2"/>
        <a:buChar char="l"/>
        <a:defRPr sz="3200">
          <a:solidFill>
            <a:schemeClr val="tx1"/>
          </a:solidFill>
          <a:latin typeface="Segoe UI Light" panose="020B0502040204020203" pitchFamily="34" charset="0"/>
          <a:ea typeface="+mn-ea"/>
          <a:cs typeface="Segoe UI Light" panose="020B0502040204020203" pitchFamily="34" charset="0"/>
        </a:defRPr>
      </a:lvl2pPr>
      <a:lvl3pPr marL="987425" indent="-293688" algn="l" rtl="0" fontAlgn="base">
        <a:spcBef>
          <a:spcPct val="20000"/>
        </a:spcBef>
        <a:spcAft>
          <a:spcPct val="0"/>
        </a:spcAft>
        <a:buClr>
          <a:schemeClr val="accent1"/>
        </a:buClr>
        <a:buSzPct val="70000"/>
        <a:buFont typeface="Wingdings" pitchFamily="2" charset="2"/>
        <a:buChar char="l"/>
        <a:defRPr sz="2800">
          <a:solidFill>
            <a:schemeClr val="tx1"/>
          </a:solidFill>
          <a:latin typeface="Segoe UI Light" panose="020B0502040204020203" pitchFamily="34" charset="0"/>
          <a:ea typeface="+mn-ea"/>
          <a:cs typeface="Segoe UI Light" panose="020B0502040204020203" pitchFamily="34" charset="0"/>
        </a:defRPr>
      </a:lvl3pPr>
      <a:lvl4pPr marL="1281113" indent="-292100" algn="l" rtl="0" fontAlgn="base">
        <a:spcBef>
          <a:spcPct val="20000"/>
        </a:spcBef>
        <a:spcAft>
          <a:spcPct val="0"/>
        </a:spcAft>
        <a:buClr>
          <a:schemeClr val="tx2"/>
        </a:buClr>
        <a:buSzPct val="75000"/>
        <a:buFont typeface="Wingdings" pitchFamily="2" charset="2"/>
        <a:buChar char="§"/>
        <a:defRPr sz="2400">
          <a:solidFill>
            <a:schemeClr val="tx1"/>
          </a:solidFill>
          <a:latin typeface="Segoe UI Light" panose="020B0502040204020203" pitchFamily="34" charset="0"/>
          <a:ea typeface="+mn-ea"/>
          <a:cs typeface="Segoe UI Light" panose="020B0502040204020203" pitchFamily="34" charset="0"/>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Segoe UI Light" panose="020B0502040204020203" pitchFamily="34" charset="0"/>
          <a:ea typeface="+mn-ea"/>
          <a:cs typeface="Segoe UI Light" panose="020B0502040204020203"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ctrTitle"/>
          </p:nvPr>
        </p:nvSpPr>
        <p:spPr>
          <a:xfrm>
            <a:off x="428544" y="1076326"/>
            <a:ext cx="11367375" cy="2276475"/>
          </a:xfrm>
        </p:spPr>
        <p:txBody>
          <a:bodyPr/>
          <a:lstStyle/>
          <a:p>
            <a:r>
              <a:rPr lang="en-US" altLang="zh-CN" dirty="0"/>
              <a:t>Deep Learning for Precision Medicine</a:t>
            </a:r>
            <a:endParaRPr lang="en-US" altLang="zh-CN" dirty="0">
              <a:solidFill>
                <a:schemeClr val="tx1"/>
              </a:solidFill>
            </a:endParaRPr>
          </a:p>
        </p:txBody>
      </p:sp>
      <p:sp>
        <p:nvSpPr>
          <p:cNvPr id="6" name="Rectangle 3"/>
          <p:cNvSpPr>
            <a:spLocks noGrp="1" noChangeArrowheads="1"/>
          </p:cNvSpPr>
          <p:nvPr>
            <p:ph type="subTitle" idx="1"/>
          </p:nvPr>
        </p:nvSpPr>
        <p:spPr>
          <a:xfrm>
            <a:off x="428544" y="4267200"/>
            <a:ext cx="11367376" cy="1905000"/>
          </a:xfrm>
        </p:spPr>
        <p:txBody>
          <a:bodyPr/>
          <a:lstStyle/>
          <a:p>
            <a:r>
              <a:rPr lang="en-US" altLang="zh-CN" sz="4800" dirty="0"/>
              <a:t>Hoifung Poon</a:t>
            </a:r>
          </a:p>
        </p:txBody>
      </p:sp>
      <p:sp>
        <p:nvSpPr>
          <p:cNvPr id="3" name="Slide Number Placeholder 2"/>
          <p:cNvSpPr>
            <a:spLocks noGrp="1"/>
          </p:cNvSpPr>
          <p:nvPr>
            <p:ph type="sldNum" sz="quarter" idx="4"/>
          </p:nvPr>
        </p:nvSpPr>
        <p:spPr/>
        <p:txBody>
          <a:bodyPr/>
          <a:lstStyle/>
          <a:p>
            <a:fld id="{34CCD05F-C2AD-4B6A-A833-230A9F83C6CC}" type="slidenum">
              <a:rPr lang="en-US" altLang="zh-CN" smtClean="0"/>
              <a:pPr/>
              <a:t>1</a:t>
            </a:fld>
            <a:endParaRPr lang="en-US" altLang="zh-CN"/>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Bottleneck</a:t>
            </a:r>
          </a:p>
        </p:txBody>
      </p:sp>
      <p:sp>
        <p:nvSpPr>
          <p:cNvPr id="3" name="Content Placeholder 2"/>
          <p:cNvSpPr>
            <a:spLocks noGrp="1"/>
          </p:cNvSpPr>
          <p:nvPr>
            <p:ph idx="1"/>
          </p:nvPr>
        </p:nvSpPr>
        <p:spPr/>
        <p:txBody>
          <a:bodyPr/>
          <a:lstStyle/>
          <a:p>
            <a:r>
              <a:rPr lang="en-US" dirty="0">
                <a:solidFill>
                  <a:srgbClr val="FF0000"/>
                </a:solidFill>
              </a:rPr>
              <a:t>Small training data</a:t>
            </a:r>
          </a:p>
          <a:p>
            <a:r>
              <a:rPr lang="en-US" dirty="0">
                <a:solidFill>
                  <a:srgbClr val="FF0000"/>
                </a:solidFill>
              </a:rPr>
              <a:t>Complex features</a:t>
            </a:r>
          </a:p>
          <a:p>
            <a:r>
              <a:rPr lang="en-US" dirty="0"/>
              <a:t>Rich knowledge</a:t>
            </a:r>
          </a:p>
          <a:p>
            <a:r>
              <a:rPr lang="en-US" dirty="0">
                <a:solidFill>
                  <a:srgbClr val="0000FF"/>
                </a:solidFill>
              </a:rPr>
              <a:t>Wanted: Knowledge-rich machine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10</a:t>
            </a:fld>
            <a:endParaRPr lang="en-US" altLang="zh-CN"/>
          </a:p>
        </p:txBody>
      </p:sp>
    </p:spTree>
    <p:extLst>
      <p:ext uri="{BB962C8B-B14F-4D97-AF65-F5344CB8AC3E}">
        <p14:creationId xmlns:p14="http://schemas.microsoft.com/office/powerpoint/2010/main" val="222771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720A-D40E-44D1-B9CB-4DFB986059DA}"/>
              </a:ext>
            </a:extLst>
          </p:cNvPr>
          <p:cNvSpPr>
            <a:spLocks noGrp="1"/>
          </p:cNvSpPr>
          <p:nvPr>
            <p:ph type="title"/>
          </p:nvPr>
        </p:nvSpPr>
        <p:spPr/>
        <p:txBody>
          <a:bodyPr/>
          <a:lstStyle/>
          <a:p>
            <a:r>
              <a:rPr lang="en-US" dirty="0"/>
              <a:t>Machine Learning</a:t>
            </a:r>
          </a:p>
        </p:txBody>
      </p:sp>
      <p:sp>
        <p:nvSpPr>
          <p:cNvPr id="4" name="Slide Number Placeholder 3">
            <a:extLst>
              <a:ext uri="{FF2B5EF4-FFF2-40B4-BE49-F238E27FC236}">
                <a16:creationId xmlns:a16="http://schemas.microsoft.com/office/drawing/2014/main" id="{C720E7CC-7484-4904-9A81-9EFE4A839A8F}"/>
              </a:ext>
            </a:extLst>
          </p:cNvPr>
          <p:cNvSpPr>
            <a:spLocks noGrp="1"/>
          </p:cNvSpPr>
          <p:nvPr>
            <p:ph type="sldNum" sz="quarter" idx="12"/>
          </p:nvPr>
        </p:nvSpPr>
        <p:spPr/>
        <p:txBody>
          <a:bodyPr/>
          <a:lstStyle/>
          <a:p>
            <a:fld id="{6DDF4516-449D-4440-A4EE-7B6C52AF219F}" type="slidenum">
              <a:rPr lang="en-US" altLang="zh-CN" smtClean="0"/>
              <a:pPr/>
              <a:t>11</a:t>
            </a:fld>
            <a:endParaRPr lang="en-US" altLang="zh-CN"/>
          </a:p>
        </p:txBody>
      </p:sp>
      <p:sp>
        <p:nvSpPr>
          <p:cNvPr id="5" name="TextBox 4">
            <a:extLst>
              <a:ext uri="{FF2B5EF4-FFF2-40B4-BE49-F238E27FC236}">
                <a16:creationId xmlns:a16="http://schemas.microsoft.com/office/drawing/2014/main" id="{4C77F3F7-84EC-4374-B2BA-CB33B11EC1F1}"/>
              </a:ext>
            </a:extLst>
          </p:cNvPr>
          <p:cNvSpPr txBox="1"/>
          <p:nvPr/>
        </p:nvSpPr>
        <p:spPr>
          <a:xfrm>
            <a:off x="2499519" y="5906869"/>
            <a:ext cx="1180131" cy="646331"/>
          </a:xfrm>
          <a:prstGeom prst="rect">
            <a:avLst/>
          </a:prstGeom>
          <a:noFill/>
        </p:spPr>
        <p:txBody>
          <a:bodyPr wrap="none" rtlCol="0">
            <a:spAutoFit/>
          </a:bodyPr>
          <a:lstStyle/>
          <a:p>
            <a:r>
              <a:rPr lang="en-US" sz="3600" b="0" dirty="0">
                <a:solidFill>
                  <a:srgbClr val="0000FF"/>
                </a:solidFill>
                <a:latin typeface="+mn-lt"/>
              </a:rPr>
              <a:t>Input</a:t>
            </a:r>
          </a:p>
        </p:txBody>
      </p:sp>
      <p:sp>
        <p:nvSpPr>
          <p:cNvPr id="6" name="TextBox 5">
            <a:extLst>
              <a:ext uri="{FF2B5EF4-FFF2-40B4-BE49-F238E27FC236}">
                <a16:creationId xmlns:a16="http://schemas.microsoft.com/office/drawing/2014/main" id="{B4E5DD69-E63A-4EAA-A5B6-7D987A2394C1}"/>
              </a:ext>
            </a:extLst>
          </p:cNvPr>
          <p:cNvSpPr txBox="1"/>
          <p:nvPr/>
        </p:nvSpPr>
        <p:spPr>
          <a:xfrm>
            <a:off x="2194719" y="1524000"/>
            <a:ext cx="1563248" cy="646331"/>
          </a:xfrm>
          <a:prstGeom prst="rect">
            <a:avLst/>
          </a:prstGeom>
          <a:noFill/>
        </p:spPr>
        <p:txBody>
          <a:bodyPr wrap="none" rtlCol="0">
            <a:spAutoFit/>
          </a:bodyPr>
          <a:lstStyle/>
          <a:p>
            <a:r>
              <a:rPr lang="en-US" sz="3600" b="0" dirty="0">
                <a:solidFill>
                  <a:srgbClr val="0000FF"/>
                </a:solidFill>
                <a:latin typeface="+mn-lt"/>
              </a:rPr>
              <a:t>Output</a:t>
            </a:r>
          </a:p>
        </p:txBody>
      </p:sp>
      <p:cxnSp>
        <p:nvCxnSpPr>
          <p:cNvPr id="7" name="Straight Arrow Connector 6">
            <a:extLst>
              <a:ext uri="{FF2B5EF4-FFF2-40B4-BE49-F238E27FC236}">
                <a16:creationId xmlns:a16="http://schemas.microsoft.com/office/drawing/2014/main" id="{0C3D7501-9A6E-4BF0-AB05-8B8AA6EE2E29}"/>
              </a:ext>
            </a:extLst>
          </p:cNvPr>
          <p:cNvCxnSpPr/>
          <p:nvPr/>
        </p:nvCxnSpPr>
        <p:spPr bwMode="auto">
          <a:xfrm flipV="1">
            <a:off x="3032919" y="22098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A4CE0A54-4EF6-4557-B0E1-38CD1B0A1580}"/>
              </a:ext>
            </a:extLst>
          </p:cNvPr>
          <p:cNvCxnSpPr/>
          <p:nvPr/>
        </p:nvCxnSpPr>
        <p:spPr bwMode="auto">
          <a:xfrm flipV="1">
            <a:off x="3032919" y="49530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owchart: Alternate Process 9">
            <a:extLst>
              <a:ext uri="{FF2B5EF4-FFF2-40B4-BE49-F238E27FC236}">
                <a16:creationId xmlns:a16="http://schemas.microsoft.com/office/drawing/2014/main" id="{DBBD7B39-F3CD-4758-A2E6-636F12458885}"/>
              </a:ext>
            </a:extLst>
          </p:cNvPr>
          <p:cNvSpPr/>
          <p:nvPr/>
        </p:nvSpPr>
        <p:spPr bwMode="auto">
          <a:xfrm>
            <a:off x="1790859" y="3239869"/>
            <a:ext cx="2484119" cy="1713131"/>
          </a:xfrm>
          <a:prstGeom prst="flowChartAlternateProcess">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0000"/>
                </a:solidFill>
                <a:effectLst/>
                <a:latin typeface="+mn-lt"/>
              </a:rPr>
              <a:t>?</a:t>
            </a:r>
          </a:p>
        </p:txBody>
      </p:sp>
      <p:sp>
        <p:nvSpPr>
          <p:cNvPr id="11" name="TextBox 10">
            <a:extLst>
              <a:ext uri="{FF2B5EF4-FFF2-40B4-BE49-F238E27FC236}">
                <a16:creationId xmlns:a16="http://schemas.microsoft.com/office/drawing/2014/main" id="{5A0D9705-02A9-48F7-9032-852986209D50}"/>
              </a:ext>
            </a:extLst>
          </p:cNvPr>
          <p:cNvSpPr txBox="1"/>
          <p:nvPr/>
        </p:nvSpPr>
        <p:spPr>
          <a:xfrm>
            <a:off x="4099719" y="5410200"/>
            <a:ext cx="6949338" cy="584775"/>
          </a:xfrm>
          <a:prstGeom prst="rect">
            <a:avLst/>
          </a:prstGeom>
          <a:noFill/>
        </p:spPr>
        <p:txBody>
          <a:bodyPr wrap="none" rtlCol="0">
            <a:spAutoFit/>
          </a:bodyPr>
          <a:lstStyle/>
          <a:p>
            <a:r>
              <a:rPr lang="en-US" sz="3200" b="0" dirty="0">
                <a:latin typeface="Times New Roman" panose="02020603050405020304" pitchFamily="18" charset="0"/>
                <a:cs typeface="Times New Roman" pitchFamily="18" charset="0"/>
              </a:rPr>
              <a:t>“JUN expression is induced by SMAD3”</a:t>
            </a:r>
            <a:endParaRPr lang="en-US" sz="2000" dirty="0"/>
          </a:p>
        </p:txBody>
      </p:sp>
      <p:sp>
        <p:nvSpPr>
          <p:cNvPr id="12" name="Arrow: Up 11">
            <a:extLst>
              <a:ext uri="{FF2B5EF4-FFF2-40B4-BE49-F238E27FC236}">
                <a16:creationId xmlns:a16="http://schemas.microsoft.com/office/drawing/2014/main" id="{1F34109A-CF3E-4A74-A721-CA5563D4A74C}"/>
              </a:ext>
            </a:extLst>
          </p:cNvPr>
          <p:cNvSpPr/>
          <p:nvPr/>
        </p:nvSpPr>
        <p:spPr bwMode="auto">
          <a:xfrm>
            <a:off x="6690519" y="2819400"/>
            <a:ext cx="990600" cy="228415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85997647-2775-4056-82E1-A4040029CCB0}"/>
              </a:ext>
            </a:extLst>
          </p:cNvPr>
          <p:cNvSpPr txBox="1"/>
          <p:nvPr/>
        </p:nvSpPr>
        <p:spPr>
          <a:xfrm>
            <a:off x="4633119" y="2006025"/>
            <a:ext cx="5226111" cy="584775"/>
          </a:xfrm>
          <a:prstGeom prst="rect">
            <a:avLst/>
          </a:prstGeom>
          <a:noFill/>
        </p:spPr>
        <p:txBody>
          <a:bodyPr wrap="none" rtlCol="0">
            <a:spAutoFit/>
          </a:bodyPr>
          <a:lstStyle/>
          <a:p>
            <a:r>
              <a:rPr lang="en-US" sz="3200" b="0" dirty="0">
                <a:solidFill>
                  <a:schemeClr val="accent6">
                    <a:lumMod val="60000"/>
                    <a:lumOff val="40000"/>
                  </a:schemeClr>
                </a:solidFill>
              </a:rPr>
              <a:t>&lt;SMAD3, POS-REG, JUN&gt;</a:t>
            </a:r>
          </a:p>
        </p:txBody>
      </p:sp>
    </p:spTree>
    <p:extLst>
      <p:ext uri="{BB962C8B-B14F-4D97-AF65-F5344CB8AC3E}">
        <p14:creationId xmlns:p14="http://schemas.microsoft.com/office/powerpoint/2010/main" val="4459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720A-D40E-44D1-B9CB-4DFB986059DA}"/>
              </a:ext>
            </a:extLst>
          </p:cNvPr>
          <p:cNvSpPr>
            <a:spLocks noGrp="1"/>
          </p:cNvSpPr>
          <p:nvPr>
            <p:ph type="title"/>
          </p:nvPr>
        </p:nvSpPr>
        <p:spPr/>
        <p:txBody>
          <a:bodyPr/>
          <a:lstStyle/>
          <a:p>
            <a:r>
              <a:rPr lang="en-US" dirty="0"/>
              <a:t>Machine Learning</a:t>
            </a:r>
          </a:p>
        </p:txBody>
      </p:sp>
      <p:sp>
        <p:nvSpPr>
          <p:cNvPr id="4" name="Slide Number Placeholder 3">
            <a:extLst>
              <a:ext uri="{FF2B5EF4-FFF2-40B4-BE49-F238E27FC236}">
                <a16:creationId xmlns:a16="http://schemas.microsoft.com/office/drawing/2014/main" id="{C720E7CC-7484-4904-9A81-9EFE4A839A8F}"/>
              </a:ext>
            </a:extLst>
          </p:cNvPr>
          <p:cNvSpPr>
            <a:spLocks noGrp="1"/>
          </p:cNvSpPr>
          <p:nvPr>
            <p:ph type="sldNum" sz="quarter" idx="12"/>
          </p:nvPr>
        </p:nvSpPr>
        <p:spPr/>
        <p:txBody>
          <a:bodyPr/>
          <a:lstStyle/>
          <a:p>
            <a:fld id="{6DDF4516-449D-4440-A4EE-7B6C52AF219F}" type="slidenum">
              <a:rPr lang="en-US" altLang="zh-CN" smtClean="0"/>
              <a:pPr/>
              <a:t>12</a:t>
            </a:fld>
            <a:endParaRPr lang="en-US" altLang="zh-CN"/>
          </a:p>
        </p:txBody>
      </p:sp>
      <p:sp>
        <p:nvSpPr>
          <p:cNvPr id="5" name="TextBox 4">
            <a:extLst>
              <a:ext uri="{FF2B5EF4-FFF2-40B4-BE49-F238E27FC236}">
                <a16:creationId xmlns:a16="http://schemas.microsoft.com/office/drawing/2014/main" id="{4C77F3F7-84EC-4374-B2BA-CB33B11EC1F1}"/>
              </a:ext>
            </a:extLst>
          </p:cNvPr>
          <p:cNvSpPr txBox="1"/>
          <p:nvPr/>
        </p:nvSpPr>
        <p:spPr>
          <a:xfrm>
            <a:off x="2499519" y="5906869"/>
            <a:ext cx="1180131" cy="646331"/>
          </a:xfrm>
          <a:prstGeom prst="rect">
            <a:avLst/>
          </a:prstGeom>
          <a:noFill/>
        </p:spPr>
        <p:txBody>
          <a:bodyPr wrap="none" rtlCol="0">
            <a:spAutoFit/>
          </a:bodyPr>
          <a:lstStyle/>
          <a:p>
            <a:r>
              <a:rPr lang="en-US" sz="3600" b="0" dirty="0">
                <a:solidFill>
                  <a:srgbClr val="0000FF"/>
                </a:solidFill>
                <a:latin typeface="+mn-lt"/>
              </a:rPr>
              <a:t>Input</a:t>
            </a:r>
          </a:p>
        </p:txBody>
      </p:sp>
      <p:sp>
        <p:nvSpPr>
          <p:cNvPr id="6" name="TextBox 5">
            <a:extLst>
              <a:ext uri="{FF2B5EF4-FFF2-40B4-BE49-F238E27FC236}">
                <a16:creationId xmlns:a16="http://schemas.microsoft.com/office/drawing/2014/main" id="{B4E5DD69-E63A-4EAA-A5B6-7D987A2394C1}"/>
              </a:ext>
            </a:extLst>
          </p:cNvPr>
          <p:cNvSpPr txBox="1"/>
          <p:nvPr/>
        </p:nvSpPr>
        <p:spPr>
          <a:xfrm>
            <a:off x="2194719" y="1524000"/>
            <a:ext cx="1563248" cy="646331"/>
          </a:xfrm>
          <a:prstGeom prst="rect">
            <a:avLst/>
          </a:prstGeom>
          <a:noFill/>
        </p:spPr>
        <p:txBody>
          <a:bodyPr wrap="none" rtlCol="0">
            <a:spAutoFit/>
          </a:bodyPr>
          <a:lstStyle/>
          <a:p>
            <a:r>
              <a:rPr lang="en-US" sz="3600" b="0" dirty="0">
                <a:solidFill>
                  <a:srgbClr val="0000FF"/>
                </a:solidFill>
                <a:latin typeface="+mn-lt"/>
              </a:rPr>
              <a:t>Output</a:t>
            </a:r>
          </a:p>
        </p:txBody>
      </p:sp>
      <p:cxnSp>
        <p:nvCxnSpPr>
          <p:cNvPr id="7" name="Straight Arrow Connector 6">
            <a:extLst>
              <a:ext uri="{FF2B5EF4-FFF2-40B4-BE49-F238E27FC236}">
                <a16:creationId xmlns:a16="http://schemas.microsoft.com/office/drawing/2014/main" id="{0C3D7501-9A6E-4BF0-AB05-8B8AA6EE2E29}"/>
              </a:ext>
            </a:extLst>
          </p:cNvPr>
          <p:cNvCxnSpPr/>
          <p:nvPr/>
        </p:nvCxnSpPr>
        <p:spPr bwMode="auto">
          <a:xfrm flipV="1">
            <a:off x="3032919" y="22098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A4CE0A54-4EF6-4557-B0E1-38CD1B0A1580}"/>
              </a:ext>
            </a:extLst>
          </p:cNvPr>
          <p:cNvCxnSpPr/>
          <p:nvPr/>
        </p:nvCxnSpPr>
        <p:spPr bwMode="auto">
          <a:xfrm flipV="1">
            <a:off x="3032919" y="49530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owchart: Alternate Process 9">
            <a:extLst>
              <a:ext uri="{FF2B5EF4-FFF2-40B4-BE49-F238E27FC236}">
                <a16:creationId xmlns:a16="http://schemas.microsoft.com/office/drawing/2014/main" id="{DBBD7B39-F3CD-4758-A2E6-636F12458885}"/>
              </a:ext>
            </a:extLst>
          </p:cNvPr>
          <p:cNvSpPr/>
          <p:nvPr/>
        </p:nvSpPr>
        <p:spPr bwMode="auto">
          <a:xfrm>
            <a:off x="1790859" y="3239869"/>
            <a:ext cx="2484119" cy="1713131"/>
          </a:xfrm>
          <a:prstGeom prst="flowChartAlternateProcess">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0000"/>
                </a:solidFill>
                <a:effectLst/>
                <a:latin typeface="+mn-lt"/>
              </a:rPr>
              <a:t>?</a:t>
            </a:r>
          </a:p>
        </p:txBody>
      </p:sp>
      <p:sp>
        <p:nvSpPr>
          <p:cNvPr id="11" name="TextBox 10">
            <a:extLst>
              <a:ext uri="{FF2B5EF4-FFF2-40B4-BE49-F238E27FC236}">
                <a16:creationId xmlns:a16="http://schemas.microsoft.com/office/drawing/2014/main" id="{5A0D9705-02A9-48F7-9032-852986209D50}"/>
              </a:ext>
            </a:extLst>
          </p:cNvPr>
          <p:cNvSpPr txBox="1"/>
          <p:nvPr/>
        </p:nvSpPr>
        <p:spPr>
          <a:xfrm>
            <a:off x="5506576" y="5372100"/>
            <a:ext cx="3358483" cy="646331"/>
          </a:xfrm>
          <a:prstGeom prst="rect">
            <a:avLst/>
          </a:prstGeom>
          <a:noFill/>
        </p:spPr>
        <p:txBody>
          <a:bodyPr wrap="none" rtlCol="0">
            <a:spAutoFit/>
          </a:bodyPr>
          <a:lstStyle/>
          <a:p>
            <a:r>
              <a:rPr lang="en-US" sz="3600" b="0" dirty="0">
                <a:latin typeface="+mn-lt"/>
                <a:cs typeface="Times New Roman" pitchFamily="18" charset="0"/>
              </a:rPr>
              <a:t>Patient 123: EMR</a:t>
            </a:r>
            <a:endParaRPr lang="en-US" sz="2400" dirty="0">
              <a:latin typeface="+mn-lt"/>
            </a:endParaRPr>
          </a:p>
        </p:txBody>
      </p:sp>
      <p:sp>
        <p:nvSpPr>
          <p:cNvPr id="12" name="Arrow: Up 11">
            <a:extLst>
              <a:ext uri="{FF2B5EF4-FFF2-40B4-BE49-F238E27FC236}">
                <a16:creationId xmlns:a16="http://schemas.microsoft.com/office/drawing/2014/main" id="{1F34109A-CF3E-4A74-A721-CA5563D4A74C}"/>
              </a:ext>
            </a:extLst>
          </p:cNvPr>
          <p:cNvSpPr/>
          <p:nvPr/>
        </p:nvSpPr>
        <p:spPr bwMode="auto">
          <a:xfrm>
            <a:off x="6690519" y="2819400"/>
            <a:ext cx="990600" cy="228415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85997647-2775-4056-82E1-A4040029CCB0}"/>
              </a:ext>
            </a:extLst>
          </p:cNvPr>
          <p:cNvSpPr txBox="1"/>
          <p:nvPr/>
        </p:nvSpPr>
        <p:spPr>
          <a:xfrm>
            <a:off x="4991147" y="1916978"/>
            <a:ext cx="4389343" cy="646331"/>
          </a:xfrm>
          <a:prstGeom prst="rect">
            <a:avLst/>
          </a:prstGeom>
          <a:noFill/>
        </p:spPr>
        <p:txBody>
          <a:bodyPr wrap="none" rtlCol="0">
            <a:spAutoFit/>
          </a:bodyPr>
          <a:lstStyle/>
          <a:p>
            <a:r>
              <a:rPr lang="en-US" sz="3600" b="0" dirty="0">
                <a:solidFill>
                  <a:schemeClr val="accent6">
                    <a:lumMod val="60000"/>
                    <a:lumOff val="40000"/>
                  </a:schemeClr>
                </a:solidFill>
                <a:latin typeface="+mn-lt"/>
              </a:rPr>
              <a:t>Liver cancer in 1 year?</a:t>
            </a:r>
          </a:p>
        </p:txBody>
      </p:sp>
    </p:spTree>
    <p:extLst>
      <p:ext uri="{BB962C8B-B14F-4D97-AF65-F5344CB8AC3E}">
        <p14:creationId xmlns:p14="http://schemas.microsoft.com/office/powerpoint/2010/main" val="54349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720A-D40E-44D1-B9CB-4DFB986059DA}"/>
              </a:ext>
            </a:extLst>
          </p:cNvPr>
          <p:cNvSpPr>
            <a:spLocks noGrp="1"/>
          </p:cNvSpPr>
          <p:nvPr>
            <p:ph type="title"/>
          </p:nvPr>
        </p:nvSpPr>
        <p:spPr>
          <a:xfrm>
            <a:off x="608092" y="122238"/>
            <a:ext cx="10945654" cy="1295400"/>
          </a:xfrm>
        </p:spPr>
        <p:txBody>
          <a:bodyPr/>
          <a:lstStyle/>
          <a:p>
            <a:r>
              <a:rPr lang="en-US" dirty="0"/>
              <a:t>Machine Learning</a:t>
            </a:r>
          </a:p>
        </p:txBody>
      </p:sp>
      <p:sp>
        <p:nvSpPr>
          <p:cNvPr id="4" name="Slide Number Placeholder 3">
            <a:extLst>
              <a:ext uri="{FF2B5EF4-FFF2-40B4-BE49-F238E27FC236}">
                <a16:creationId xmlns:a16="http://schemas.microsoft.com/office/drawing/2014/main" id="{C720E7CC-7484-4904-9A81-9EFE4A839A8F}"/>
              </a:ext>
            </a:extLst>
          </p:cNvPr>
          <p:cNvSpPr>
            <a:spLocks noGrp="1"/>
          </p:cNvSpPr>
          <p:nvPr>
            <p:ph type="sldNum" sz="quarter" idx="12"/>
          </p:nvPr>
        </p:nvSpPr>
        <p:spPr/>
        <p:txBody>
          <a:bodyPr/>
          <a:lstStyle/>
          <a:p>
            <a:fld id="{6DDF4516-449D-4440-A4EE-7B6C52AF219F}" type="slidenum">
              <a:rPr lang="en-US" altLang="zh-CN" smtClean="0"/>
              <a:pPr/>
              <a:t>13</a:t>
            </a:fld>
            <a:endParaRPr lang="en-US" altLang="zh-CN"/>
          </a:p>
        </p:txBody>
      </p:sp>
      <p:sp>
        <p:nvSpPr>
          <p:cNvPr id="5" name="TextBox 4">
            <a:extLst>
              <a:ext uri="{FF2B5EF4-FFF2-40B4-BE49-F238E27FC236}">
                <a16:creationId xmlns:a16="http://schemas.microsoft.com/office/drawing/2014/main" id="{4C77F3F7-84EC-4374-B2BA-CB33B11EC1F1}"/>
              </a:ext>
            </a:extLst>
          </p:cNvPr>
          <p:cNvSpPr txBox="1"/>
          <p:nvPr/>
        </p:nvSpPr>
        <p:spPr>
          <a:xfrm>
            <a:off x="2499519" y="5906869"/>
            <a:ext cx="1180131" cy="646331"/>
          </a:xfrm>
          <a:prstGeom prst="rect">
            <a:avLst/>
          </a:prstGeom>
          <a:noFill/>
        </p:spPr>
        <p:txBody>
          <a:bodyPr wrap="none" rtlCol="0">
            <a:spAutoFit/>
          </a:bodyPr>
          <a:lstStyle/>
          <a:p>
            <a:r>
              <a:rPr lang="en-US" sz="3600" b="0" dirty="0">
                <a:solidFill>
                  <a:srgbClr val="0000FF"/>
                </a:solidFill>
                <a:latin typeface="+mn-lt"/>
              </a:rPr>
              <a:t>Input</a:t>
            </a:r>
          </a:p>
        </p:txBody>
      </p:sp>
      <p:sp>
        <p:nvSpPr>
          <p:cNvPr id="6" name="TextBox 5">
            <a:extLst>
              <a:ext uri="{FF2B5EF4-FFF2-40B4-BE49-F238E27FC236}">
                <a16:creationId xmlns:a16="http://schemas.microsoft.com/office/drawing/2014/main" id="{B4E5DD69-E63A-4EAA-A5B6-7D987A2394C1}"/>
              </a:ext>
            </a:extLst>
          </p:cNvPr>
          <p:cNvSpPr txBox="1"/>
          <p:nvPr/>
        </p:nvSpPr>
        <p:spPr>
          <a:xfrm>
            <a:off x="2194719" y="1524000"/>
            <a:ext cx="1563248" cy="646331"/>
          </a:xfrm>
          <a:prstGeom prst="rect">
            <a:avLst/>
          </a:prstGeom>
          <a:noFill/>
        </p:spPr>
        <p:txBody>
          <a:bodyPr wrap="none" rtlCol="0">
            <a:spAutoFit/>
          </a:bodyPr>
          <a:lstStyle/>
          <a:p>
            <a:r>
              <a:rPr lang="en-US" sz="3600" b="0" dirty="0">
                <a:solidFill>
                  <a:srgbClr val="0000FF"/>
                </a:solidFill>
                <a:latin typeface="+mn-lt"/>
              </a:rPr>
              <a:t>Output</a:t>
            </a:r>
          </a:p>
        </p:txBody>
      </p:sp>
      <p:cxnSp>
        <p:nvCxnSpPr>
          <p:cNvPr id="7" name="Straight Arrow Connector 6">
            <a:extLst>
              <a:ext uri="{FF2B5EF4-FFF2-40B4-BE49-F238E27FC236}">
                <a16:creationId xmlns:a16="http://schemas.microsoft.com/office/drawing/2014/main" id="{0C3D7501-9A6E-4BF0-AB05-8B8AA6EE2E29}"/>
              </a:ext>
            </a:extLst>
          </p:cNvPr>
          <p:cNvCxnSpPr/>
          <p:nvPr/>
        </p:nvCxnSpPr>
        <p:spPr bwMode="auto">
          <a:xfrm flipV="1">
            <a:off x="3032919" y="21336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A4CE0A54-4EF6-4557-B0E1-38CD1B0A1580}"/>
              </a:ext>
            </a:extLst>
          </p:cNvPr>
          <p:cNvCxnSpPr/>
          <p:nvPr/>
        </p:nvCxnSpPr>
        <p:spPr bwMode="auto">
          <a:xfrm flipV="1">
            <a:off x="3032919" y="4876800"/>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owchart: Alternate Process 9">
            <a:extLst>
              <a:ext uri="{FF2B5EF4-FFF2-40B4-BE49-F238E27FC236}">
                <a16:creationId xmlns:a16="http://schemas.microsoft.com/office/drawing/2014/main" id="{DBBD7B39-F3CD-4758-A2E6-636F12458885}"/>
              </a:ext>
            </a:extLst>
          </p:cNvPr>
          <p:cNvSpPr/>
          <p:nvPr/>
        </p:nvSpPr>
        <p:spPr bwMode="auto">
          <a:xfrm>
            <a:off x="1790859" y="3163669"/>
            <a:ext cx="2484119" cy="1713131"/>
          </a:xfrm>
          <a:prstGeom prst="flowChartAlternateProcess">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8000"/>
                </a:solidFill>
                <a:effectLst/>
                <a:latin typeface="+mn-lt"/>
              </a:rPr>
              <a:t>Learned Model</a:t>
            </a:r>
          </a:p>
        </p:txBody>
      </p:sp>
      <p:sp>
        <p:nvSpPr>
          <p:cNvPr id="3" name="Arrow: Left 2">
            <a:extLst>
              <a:ext uri="{FF2B5EF4-FFF2-40B4-BE49-F238E27FC236}">
                <a16:creationId xmlns:a16="http://schemas.microsoft.com/office/drawing/2014/main" id="{84F5C8C1-C4D8-4A27-9458-1324FDCEBEC8}"/>
              </a:ext>
            </a:extLst>
          </p:cNvPr>
          <p:cNvSpPr/>
          <p:nvPr/>
        </p:nvSpPr>
        <p:spPr bwMode="auto">
          <a:xfrm>
            <a:off x="4599873" y="3657600"/>
            <a:ext cx="3233646" cy="79408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8D264CCF-CBFB-443A-866A-CE4F6F6B4DC5}"/>
              </a:ext>
            </a:extLst>
          </p:cNvPr>
          <p:cNvSpPr txBox="1"/>
          <p:nvPr/>
        </p:nvSpPr>
        <p:spPr>
          <a:xfrm>
            <a:off x="4599877" y="2615129"/>
            <a:ext cx="3233642" cy="954107"/>
          </a:xfrm>
          <a:prstGeom prst="rect">
            <a:avLst/>
          </a:prstGeom>
          <a:noFill/>
        </p:spPr>
        <p:txBody>
          <a:bodyPr wrap="none" rtlCol="0">
            <a:spAutoFit/>
          </a:bodyPr>
          <a:lstStyle/>
          <a:p>
            <a:pPr algn="ctr"/>
            <a:r>
              <a:rPr lang="en-US" sz="2800" b="0" dirty="0">
                <a:latin typeface="+mn-lt"/>
              </a:rPr>
              <a:t>Supervised Learning</a:t>
            </a:r>
          </a:p>
          <a:p>
            <a:pPr algn="ctr"/>
            <a:r>
              <a:rPr lang="en-US" sz="2800" b="0" dirty="0">
                <a:latin typeface="+mn-lt"/>
              </a:rPr>
              <a:t>Algorithm</a:t>
            </a:r>
          </a:p>
        </p:txBody>
      </p:sp>
      <p:sp>
        <p:nvSpPr>
          <p:cNvPr id="11" name="TextBox 10">
            <a:extLst>
              <a:ext uri="{FF2B5EF4-FFF2-40B4-BE49-F238E27FC236}">
                <a16:creationId xmlns:a16="http://schemas.microsoft.com/office/drawing/2014/main" id="{D0FFB606-6166-4186-893F-D7B900C3C8B2}"/>
              </a:ext>
            </a:extLst>
          </p:cNvPr>
          <p:cNvSpPr txBox="1"/>
          <p:nvPr/>
        </p:nvSpPr>
        <p:spPr>
          <a:xfrm>
            <a:off x="8344060" y="2932836"/>
            <a:ext cx="2712602" cy="461665"/>
          </a:xfrm>
          <a:prstGeom prst="rect">
            <a:avLst/>
          </a:prstGeom>
          <a:noFill/>
        </p:spPr>
        <p:txBody>
          <a:bodyPr wrap="none" rtlCol="0">
            <a:spAutoFit/>
          </a:bodyPr>
          <a:lstStyle/>
          <a:p>
            <a:r>
              <a:rPr lang="en-US" sz="2400" b="0" dirty="0">
                <a:latin typeface="+mn-lt"/>
              </a:rPr>
              <a:t>&lt;Input 1, Output 1&gt;</a:t>
            </a:r>
          </a:p>
        </p:txBody>
      </p:sp>
      <p:sp>
        <p:nvSpPr>
          <p:cNvPr id="12" name="TextBox 11">
            <a:extLst>
              <a:ext uri="{FF2B5EF4-FFF2-40B4-BE49-F238E27FC236}">
                <a16:creationId xmlns:a16="http://schemas.microsoft.com/office/drawing/2014/main" id="{FE45F3C0-D28D-4438-88F5-B594BCE2A8C7}"/>
              </a:ext>
            </a:extLst>
          </p:cNvPr>
          <p:cNvSpPr txBox="1"/>
          <p:nvPr/>
        </p:nvSpPr>
        <p:spPr>
          <a:xfrm>
            <a:off x="8344060" y="3405289"/>
            <a:ext cx="2920992" cy="461665"/>
          </a:xfrm>
          <a:prstGeom prst="rect">
            <a:avLst/>
          </a:prstGeom>
          <a:noFill/>
        </p:spPr>
        <p:txBody>
          <a:bodyPr wrap="none" rtlCol="0">
            <a:spAutoFit/>
          </a:bodyPr>
          <a:lstStyle/>
          <a:p>
            <a:r>
              <a:rPr lang="en-US" sz="2400" b="0" dirty="0">
                <a:latin typeface="+mn-lt"/>
              </a:rPr>
              <a:t>&lt;Input 2, Output 2&gt;</a:t>
            </a:r>
          </a:p>
        </p:txBody>
      </p:sp>
      <p:sp>
        <p:nvSpPr>
          <p:cNvPr id="14" name="TextBox 13">
            <a:extLst>
              <a:ext uri="{FF2B5EF4-FFF2-40B4-BE49-F238E27FC236}">
                <a16:creationId xmlns:a16="http://schemas.microsoft.com/office/drawing/2014/main" id="{7F41D87D-518C-4B77-A47A-23A9A98E4047}"/>
              </a:ext>
            </a:extLst>
          </p:cNvPr>
          <p:cNvSpPr txBox="1"/>
          <p:nvPr/>
        </p:nvSpPr>
        <p:spPr>
          <a:xfrm>
            <a:off x="8344060" y="4910435"/>
            <a:ext cx="2824812" cy="461665"/>
          </a:xfrm>
          <a:prstGeom prst="rect">
            <a:avLst/>
          </a:prstGeom>
          <a:noFill/>
        </p:spPr>
        <p:txBody>
          <a:bodyPr wrap="none" rtlCol="0">
            <a:spAutoFit/>
          </a:bodyPr>
          <a:lstStyle/>
          <a:p>
            <a:r>
              <a:rPr lang="en-US" sz="2400" b="0" dirty="0">
                <a:latin typeface="+mn-lt"/>
              </a:rPr>
              <a:t>&lt;Input n, Output n&gt;</a:t>
            </a:r>
          </a:p>
        </p:txBody>
      </p:sp>
      <p:sp>
        <p:nvSpPr>
          <p:cNvPr id="16" name="TextBox 15">
            <a:extLst>
              <a:ext uri="{FF2B5EF4-FFF2-40B4-BE49-F238E27FC236}">
                <a16:creationId xmlns:a16="http://schemas.microsoft.com/office/drawing/2014/main" id="{0C62C303-F83E-4823-90C9-97495507AC1B}"/>
              </a:ext>
            </a:extLst>
          </p:cNvPr>
          <p:cNvSpPr txBox="1"/>
          <p:nvPr/>
        </p:nvSpPr>
        <p:spPr>
          <a:xfrm>
            <a:off x="9387134" y="4053029"/>
            <a:ext cx="738664" cy="707886"/>
          </a:xfrm>
          <a:prstGeom prst="rect">
            <a:avLst/>
          </a:prstGeom>
          <a:noFill/>
        </p:spPr>
        <p:txBody>
          <a:bodyPr vert="eaVert" wrap="none" rtlCol="0">
            <a:spAutoFit/>
          </a:bodyPr>
          <a:lstStyle/>
          <a:p>
            <a:r>
              <a:rPr lang="en-US" sz="3600" b="0" dirty="0">
                <a:latin typeface="+mn-lt"/>
              </a:rPr>
              <a:t>……</a:t>
            </a:r>
          </a:p>
        </p:txBody>
      </p:sp>
      <p:sp>
        <p:nvSpPr>
          <p:cNvPr id="17" name="Rectangle 16">
            <a:extLst>
              <a:ext uri="{FF2B5EF4-FFF2-40B4-BE49-F238E27FC236}">
                <a16:creationId xmlns:a16="http://schemas.microsoft.com/office/drawing/2014/main" id="{4C2873AB-A179-4767-90B1-D3DEC8ED53B5}"/>
              </a:ext>
            </a:extLst>
          </p:cNvPr>
          <p:cNvSpPr/>
          <p:nvPr/>
        </p:nvSpPr>
        <p:spPr bwMode="auto">
          <a:xfrm>
            <a:off x="8344060" y="2805312"/>
            <a:ext cx="2824812" cy="268108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E6848817-2563-42F4-83F4-DCCEFA92242F}"/>
              </a:ext>
            </a:extLst>
          </p:cNvPr>
          <p:cNvSpPr txBox="1"/>
          <p:nvPr/>
        </p:nvSpPr>
        <p:spPr>
          <a:xfrm>
            <a:off x="7909719" y="1856472"/>
            <a:ext cx="3623108" cy="646331"/>
          </a:xfrm>
          <a:prstGeom prst="rect">
            <a:avLst/>
          </a:prstGeom>
          <a:noFill/>
        </p:spPr>
        <p:txBody>
          <a:bodyPr wrap="none" rtlCol="0">
            <a:spAutoFit/>
          </a:bodyPr>
          <a:lstStyle/>
          <a:p>
            <a:r>
              <a:rPr lang="en-US" sz="3600" b="0" dirty="0">
                <a:solidFill>
                  <a:srgbClr val="C00000"/>
                </a:solidFill>
                <a:latin typeface="+mn-lt"/>
              </a:rPr>
              <a:t>Labeled Examples</a:t>
            </a:r>
          </a:p>
        </p:txBody>
      </p:sp>
    </p:spTree>
    <p:extLst>
      <p:ext uri="{BB962C8B-B14F-4D97-AF65-F5344CB8AC3E}">
        <p14:creationId xmlns:p14="http://schemas.microsoft.com/office/powerpoint/2010/main" val="169258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Personalize Drug Combos</a:t>
            </a:r>
          </a:p>
        </p:txBody>
      </p:sp>
      <p:sp>
        <p:nvSpPr>
          <p:cNvPr id="3" name="Content Placeholder 2"/>
          <p:cNvSpPr>
            <a:spLocks noGrp="1"/>
          </p:cNvSpPr>
          <p:nvPr>
            <p:ph idx="1"/>
          </p:nvPr>
        </p:nvSpPr>
        <p:spPr>
          <a:xfrm>
            <a:off x="608092" y="1719263"/>
            <a:ext cx="9511427" cy="4411662"/>
          </a:xfrm>
        </p:spPr>
        <p:txBody>
          <a:bodyPr/>
          <a:lstStyle/>
          <a:p>
            <a:r>
              <a:rPr lang="en-US" sz="3600" dirty="0"/>
              <a:t>Targeted drugs: 149</a:t>
            </a:r>
          </a:p>
          <a:p>
            <a:endParaRPr lang="en-US" sz="800" dirty="0"/>
          </a:p>
          <a:p>
            <a:r>
              <a:rPr lang="en-US" sz="3600" dirty="0"/>
              <a:t>Pairs: 11,026</a:t>
            </a:r>
          </a:p>
          <a:p>
            <a:endParaRPr lang="en-US" sz="800" dirty="0"/>
          </a:p>
          <a:p>
            <a:r>
              <a:rPr lang="en-US" sz="3600" dirty="0">
                <a:solidFill>
                  <a:srgbClr val="0000FF"/>
                </a:solidFill>
              </a:rPr>
              <a:t>Tested: 102 (in two years)</a:t>
            </a:r>
          </a:p>
          <a:p>
            <a:endParaRPr lang="en-US" sz="800" dirty="0"/>
          </a:p>
          <a:p>
            <a:r>
              <a:rPr lang="en-US" sz="3600" dirty="0">
                <a:solidFill>
                  <a:srgbClr val="FF0000"/>
                </a:solidFill>
              </a:rPr>
              <a:t>Unknown: 10,924</a:t>
            </a:r>
          </a:p>
          <a:p>
            <a:endParaRPr lang="en-US" sz="2800" dirty="0"/>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14</a:t>
            </a:fld>
            <a:endParaRPr lang="en-US" altLang="zh-CN"/>
          </a:p>
        </p:txBody>
      </p:sp>
      <p:pic>
        <p:nvPicPr>
          <p:cNvPr id="6" name="Picture 5">
            <a:extLst>
              <a:ext uri="{FF2B5EF4-FFF2-40B4-BE49-F238E27FC236}">
                <a16:creationId xmlns:a16="http://schemas.microsoft.com/office/drawing/2014/main" id="{79453A20-81CD-43EC-BC12-B4EAF87CC507}"/>
              </a:ext>
            </a:extLst>
          </p:cNvPr>
          <p:cNvPicPr>
            <a:picLocks noChangeAspect="1"/>
          </p:cNvPicPr>
          <p:nvPr/>
        </p:nvPicPr>
        <p:blipFill>
          <a:blip r:embed="rId3"/>
          <a:stretch>
            <a:fillRect/>
          </a:stretch>
        </p:blipFill>
        <p:spPr>
          <a:xfrm>
            <a:off x="6129829" y="1630927"/>
            <a:ext cx="4446889" cy="3435655"/>
          </a:xfrm>
          <a:prstGeom prst="rect">
            <a:avLst/>
          </a:prstGeom>
        </p:spPr>
      </p:pic>
    </p:spTree>
    <p:extLst>
      <p:ext uri="{BB962C8B-B14F-4D97-AF65-F5344CB8AC3E}">
        <p14:creationId xmlns:p14="http://schemas.microsoft.com/office/powerpoint/2010/main" val="227798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Knowledge-Rich Machine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15</a:t>
            </a:fld>
            <a:endParaRPr lang="en-US" altLang="zh-CN"/>
          </a:p>
        </p:txBody>
      </p:sp>
      <p:pic>
        <p:nvPicPr>
          <p:cNvPr id="5" name="Picture 4"/>
          <p:cNvPicPr>
            <a:picLocks noChangeAspect="1"/>
          </p:cNvPicPr>
          <p:nvPr/>
        </p:nvPicPr>
        <p:blipFill rotWithShape="1">
          <a:blip r:embed="rId3"/>
          <a:srcRect l="35202" t="39269"/>
          <a:stretch/>
        </p:blipFill>
        <p:spPr>
          <a:xfrm>
            <a:off x="3771316" y="1905000"/>
            <a:ext cx="4796350" cy="4232303"/>
          </a:xfrm>
          <a:prstGeom prst="rect">
            <a:avLst/>
          </a:prstGeom>
        </p:spPr>
      </p:pic>
      <p:cxnSp>
        <p:nvCxnSpPr>
          <p:cNvPr id="7" name="Straight Arrow Connector 6"/>
          <p:cNvCxnSpPr/>
          <p:nvPr/>
        </p:nvCxnSpPr>
        <p:spPr bwMode="auto">
          <a:xfrm flipH="1">
            <a:off x="8180479" y="2188668"/>
            <a:ext cx="1143000" cy="0"/>
          </a:xfrm>
          <a:prstGeom prst="straightConnector1">
            <a:avLst/>
          </a:prstGeom>
          <a:solidFill>
            <a:schemeClr val="accent1"/>
          </a:solidFill>
          <a:ln w="603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9475880" y="1925786"/>
            <a:ext cx="1024639" cy="461665"/>
          </a:xfrm>
          <a:prstGeom prst="rect">
            <a:avLst/>
          </a:prstGeom>
          <a:noFill/>
        </p:spPr>
        <p:txBody>
          <a:bodyPr wrap="none" rtlCol="0">
            <a:spAutoFit/>
          </a:bodyPr>
          <a:lstStyle/>
          <a:p>
            <a:r>
              <a:rPr lang="en-US" sz="2400" b="0" dirty="0">
                <a:solidFill>
                  <a:srgbClr val="FF0000"/>
                </a:solidFill>
                <a:latin typeface="Segoe UI Light" panose="020B0502040204020203" pitchFamily="34" charset="0"/>
                <a:cs typeface="Segoe UI Light" panose="020B0502040204020203" pitchFamily="34" charset="0"/>
              </a:rPr>
              <a:t>Drug 1</a:t>
            </a:r>
          </a:p>
        </p:txBody>
      </p:sp>
      <p:cxnSp>
        <p:nvCxnSpPr>
          <p:cNvPr id="13" name="Straight Arrow Connector 12"/>
          <p:cNvCxnSpPr/>
          <p:nvPr/>
        </p:nvCxnSpPr>
        <p:spPr bwMode="auto">
          <a:xfrm flipH="1">
            <a:off x="7272265" y="4784034"/>
            <a:ext cx="1143000" cy="0"/>
          </a:xfrm>
          <a:prstGeom prst="straightConnector1">
            <a:avLst/>
          </a:prstGeom>
          <a:solidFill>
            <a:schemeClr val="accent1"/>
          </a:solidFill>
          <a:ln w="603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8567666" y="4572000"/>
            <a:ext cx="1074333" cy="461665"/>
          </a:xfrm>
          <a:prstGeom prst="rect">
            <a:avLst/>
          </a:prstGeom>
          <a:noFill/>
        </p:spPr>
        <p:txBody>
          <a:bodyPr wrap="none" rtlCol="0">
            <a:spAutoFit/>
          </a:bodyPr>
          <a:lstStyle/>
          <a:p>
            <a:r>
              <a:rPr lang="en-US" sz="2400" b="0" dirty="0">
                <a:solidFill>
                  <a:srgbClr val="FF0000"/>
                </a:solidFill>
                <a:latin typeface="Segoe UI Light" panose="020B0502040204020203" pitchFamily="34" charset="0"/>
                <a:cs typeface="Segoe UI Light" panose="020B0502040204020203" pitchFamily="34" charset="0"/>
              </a:rPr>
              <a:t>Drug 2</a:t>
            </a:r>
          </a:p>
        </p:txBody>
      </p:sp>
      <p:sp>
        <p:nvSpPr>
          <p:cNvPr id="11" name="Flowchart: Magnetic Disk 10"/>
          <p:cNvSpPr/>
          <p:nvPr/>
        </p:nvSpPr>
        <p:spPr bwMode="auto">
          <a:xfrm>
            <a:off x="514476" y="2300089"/>
            <a:ext cx="2348626" cy="306586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Knowledge Base</a:t>
            </a:r>
          </a:p>
        </p:txBody>
      </p:sp>
      <p:sp>
        <p:nvSpPr>
          <p:cNvPr id="8" name="Arrow: Right 7"/>
          <p:cNvSpPr/>
          <p:nvPr/>
        </p:nvSpPr>
        <p:spPr bwMode="auto">
          <a:xfrm>
            <a:off x="3261519" y="3733800"/>
            <a:ext cx="978408" cy="484632"/>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411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Personalize Drug Combos</a:t>
            </a:r>
          </a:p>
        </p:txBody>
      </p:sp>
      <p:sp>
        <p:nvSpPr>
          <p:cNvPr id="3" name="Content Placeholder 2"/>
          <p:cNvSpPr>
            <a:spLocks noGrp="1"/>
          </p:cNvSpPr>
          <p:nvPr>
            <p:ph idx="1"/>
          </p:nvPr>
        </p:nvSpPr>
        <p:spPr>
          <a:xfrm>
            <a:off x="608092" y="1719263"/>
            <a:ext cx="9511427" cy="4411662"/>
          </a:xfrm>
        </p:spPr>
        <p:txBody>
          <a:bodyPr/>
          <a:lstStyle/>
          <a:p>
            <a:r>
              <a:rPr lang="en-US" sz="3600" dirty="0"/>
              <a:t>Targeted drugs: 149</a:t>
            </a:r>
          </a:p>
          <a:p>
            <a:endParaRPr lang="en-US" sz="800" dirty="0"/>
          </a:p>
          <a:p>
            <a:r>
              <a:rPr lang="en-US" sz="3600" dirty="0"/>
              <a:t>Pairs: 11,026</a:t>
            </a:r>
          </a:p>
          <a:p>
            <a:endParaRPr lang="en-US" sz="800" dirty="0"/>
          </a:p>
          <a:p>
            <a:r>
              <a:rPr lang="en-US" sz="3600" dirty="0">
                <a:solidFill>
                  <a:srgbClr val="0000FF"/>
                </a:solidFill>
              </a:rPr>
              <a:t>Tested: 102 (in two years)</a:t>
            </a:r>
          </a:p>
          <a:p>
            <a:endParaRPr lang="en-US" sz="800" dirty="0"/>
          </a:p>
          <a:p>
            <a:r>
              <a:rPr lang="en-US" sz="3600" dirty="0">
                <a:solidFill>
                  <a:srgbClr val="FF0000"/>
                </a:solidFill>
              </a:rPr>
              <a:t>Unknown: 10,924</a:t>
            </a:r>
          </a:p>
          <a:p>
            <a:endParaRPr lang="en-US" sz="2800" dirty="0"/>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16</a:t>
            </a:fld>
            <a:endParaRPr lang="en-US" altLang="zh-CN"/>
          </a:p>
        </p:txBody>
      </p:sp>
      <p:sp>
        <p:nvSpPr>
          <p:cNvPr id="5" name="TextBox 4"/>
          <p:cNvSpPr txBox="1"/>
          <p:nvPr/>
        </p:nvSpPr>
        <p:spPr>
          <a:xfrm>
            <a:off x="430193" y="5105400"/>
            <a:ext cx="11399274" cy="707886"/>
          </a:xfrm>
          <a:prstGeom prst="rect">
            <a:avLst/>
          </a:prstGeom>
          <a:solidFill>
            <a:srgbClr val="FFFF00"/>
          </a:solidFill>
        </p:spPr>
        <p:txBody>
          <a:bodyPr wrap="none" rtlCol="0">
            <a:spAutoFit/>
          </a:bodyPr>
          <a:lstStyle/>
          <a:p>
            <a:r>
              <a:rPr lang="en-US" sz="4000" b="0" dirty="0">
                <a:solidFill>
                  <a:srgbClr val="008000"/>
                </a:solidFill>
                <a:latin typeface="Segoe UI Light" panose="020B0502040204020203" pitchFamily="34" charset="0"/>
                <a:cs typeface="Segoe UI Light" panose="020B0502040204020203" pitchFamily="34" charset="0"/>
              </a:rPr>
              <a:t>Can we find good combos in months, not centuries?</a:t>
            </a:r>
            <a:endParaRPr lang="en-US" sz="4000" b="0" dirty="0">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79453A20-81CD-43EC-BC12-B4EAF87CC507}"/>
              </a:ext>
            </a:extLst>
          </p:cNvPr>
          <p:cNvPicPr>
            <a:picLocks noChangeAspect="1"/>
          </p:cNvPicPr>
          <p:nvPr/>
        </p:nvPicPr>
        <p:blipFill>
          <a:blip r:embed="rId3"/>
          <a:stretch>
            <a:fillRect/>
          </a:stretch>
        </p:blipFill>
        <p:spPr>
          <a:xfrm>
            <a:off x="6129829" y="1630927"/>
            <a:ext cx="4446889" cy="3435655"/>
          </a:xfrm>
          <a:prstGeom prst="rect">
            <a:avLst/>
          </a:prstGeom>
        </p:spPr>
      </p:pic>
    </p:spTree>
    <p:extLst>
      <p:ext uri="{BB962C8B-B14F-4D97-AF65-F5344CB8AC3E}">
        <p14:creationId xmlns:p14="http://schemas.microsoft.com/office/powerpoint/2010/main" val="223595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56447" y="4309046"/>
            <a:ext cx="2368619" cy="1574632"/>
          </a:xfrm>
          <a:prstGeom prst="rect">
            <a:avLst/>
          </a:prstGeom>
        </p:spPr>
      </p:pic>
      <p:pic>
        <p:nvPicPr>
          <p:cNvPr id="8" name="Picture 7"/>
          <p:cNvPicPr>
            <a:picLocks noChangeAspect="1"/>
          </p:cNvPicPr>
          <p:nvPr/>
        </p:nvPicPr>
        <p:blipFill>
          <a:blip r:embed="rId4"/>
          <a:stretch>
            <a:fillRect/>
          </a:stretch>
        </p:blipFill>
        <p:spPr>
          <a:xfrm>
            <a:off x="6613542" y="4304032"/>
            <a:ext cx="1940669" cy="1685749"/>
          </a:xfrm>
          <a:prstGeom prst="rect">
            <a:avLst/>
          </a:prstGeom>
        </p:spPr>
      </p:pic>
      <p:sp>
        <p:nvSpPr>
          <p:cNvPr id="9" name="Rectangle 8"/>
          <p:cNvSpPr/>
          <p:nvPr/>
        </p:nvSpPr>
        <p:spPr bwMode="auto">
          <a:xfrm>
            <a:off x="2645607" y="4096522"/>
            <a:ext cx="6387713" cy="1923278"/>
          </a:xfrm>
          <a:prstGeom prst="rect">
            <a:avLst/>
          </a:prstGeom>
          <a:noFill/>
          <a:ln w="19050" cap="flat" cmpd="sng" algn="ctr">
            <a:solidFill>
              <a:srgbClr val="0000FF"/>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pPr defTabSz="912114"/>
            <a:endParaRPr lang="en-US" sz="1795"/>
          </a:p>
        </p:txBody>
      </p:sp>
      <p:sp>
        <p:nvSpPr>
          <p:cNvPr id="11" name="TextBox 10"/>
          <p:cNvSpPr txBox="1"/>
          <p:nvPr/>
        </p:nvSpPr>
        <p:spPr>
          <a:xfrm>
            <a:off x="2145145" y="1784627"/>
            <a:ext cx="2438399" cy="461665"/>
          </a:xfrm>
          <a:prstGeom prst="rect">
            <a:avLst/>
          </a:prstGeom>
          <a:noFill/>
        </p:spPr>
        <p:txBody>
          <a:bodyPr wrap="square" rtlCol="0">
            <a:spAutoFit/>
          </a:bodyPr>
          <a:lstStyle/>
          <a:p>
            <a:pPr algn="ctr"/>
            <a:r>
              <a:rPr lang="en-US" sz="2400" b="0" dirty="0">
                <a:latin typeface="Segoe UI Light" panose="020B0502040204020203" pitchFamily="34" charset="0"/>
                <a:cs typeface="Segoe UI Light" panose="020B0502040204020203" pitchFamily="34" charset="0"/>
              </a:rPr>
              <a:t>Big Medical Data</a:t>
            </a:r>
          </a:p>
        </p:txBody>
      </p:sp>
      <p:pic>
        <p:nvPicPr>
          <p:cNvPr id="12" name="Picture 11"/>
          <p:cNvPicPr>
            <a:picLocks noChangeAspect="1"/>
          </p:cNvPicPr>
          <p:nvPr/>
        </p:nvPicPr>
        <p:blipFill>
          <a:blip r:embed="rId5"/>
          <a:stretch>
            <a:fillRect/>
          </a:stretch>
        </p:blipFill>
        <p:spPr>
          <a:xfrm>
            <a:off x="2739900" y="2271265"/>
            <a:ext cx="1165810" cy="1443383"/>
          </a:xfrm>
          <a:prstGeom prst="rect">
            <a:avLst/>
          </a:prstGeom>
        </p:spPr>
      </p:pic>
      <p:sp>
        <p:nvSpPr>
          <p:cNvPr id="13" name="Rectangle 12"/>
          <p:cNvSpPr/>
          <p:nvPr/>
        </p:nvSpPr>
        <p:spPr bwMode="auto">
          <a:xfrm>
            <a:off x="1992744" y="1784627"/>
            <a:ext cx="7645919" cy="1995646"/>
          </a:xfrm>
          <a:prstGeom prst="rect">
            <a:avLst/>
          </a:prstGeom>
          <a:noFill/>
          <a:ln w="38100" cap="flat" cmpd="sng" algn="ctr">
            <a:solidFill>
              <a:srgbClr val="008000"/>
            </a:solidFill>
            <a:prstDash val="solid"/>
            <a:round/>
            <a:headEnd type="none" w="med" len="med"/>
            <a:tailEnd type="none" w="med" len="med"/>
          </a:ln>
          <a:effectLst/>
          <a:extLst/>
        </p:spPr>
        <p:txBody>
          <a:bodyPr vert="horz" wrap="square" lIns="68410" tIns="34205" rIns="68410" bIns="34205" numCol="1" rtlCol="0" anchor="t" anchorCtr="0" compatLnSpc="1">
            <a:prstTxWarp prst="textNoShape">
              <a:avLst/>
            </a:prstTxWarp>
          </a:bodyPr>
          <a:lstStyle/>
          <a:p>
            <a:endParaRPr lang="en-US"/>
          </a:p>
        </p:txBody>
      </p:sp>
      <p:sp>
        <p:nvSpPr>
          <p:cNvPr id="14" name="Right Arrow 17"/>
          <p:cNvSpPr/>
          <p:nvPr/>
        </p:nvSpPr>
        <p:spPr bwMode="auto">
          <a:xfrm>
            <a:off x="4349100" y="2759479"/>
            <a:ext cx="687558" cy="284366"/>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pPr defTabSz="912114"/>
            <a:endParaRPr lang="en-US" sz="1795"/>
          </a:p>
        </p:txBody>
      </p:sp>
      <p:pic>
        <p:nvPicPr>
          <p:cNvPr id="15" name="Picture 3" descr="C:\Program Files (x86)\Microsoft Office\MEDIA\CAGCAT10\j019581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2422" y="2314891"/>
            <a:ext cx="1074501" cy="11055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818" y="2219877"/>
            <a:ext cx="1324675" cy="1212077"/>
          </a:xfrm>
          <a:prstGeom prst="rect">
            <a:avLst/>
          </a:prstGeom>
        </p:spPr>
      </p:pic>
      <p:sp>
        <p:nvSpPr>
          <p:cNvPr id="17" name="Right Arrow 33"/>
          <p:cNvSpPr/>
          <p:nvPr/>
        </p:nvSpPr>
        <p:spPr bwMode="auto">
          <a:xfrm rot="16200000">
            <a:off x="5594959" y="3668001"/>
            <a:ext cx="704041" cy="390312"/>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pPr defTabSz="912114"/>
            <a:endParaRPr lang="en-US" sz="1795"/>
          </a:p>
        </p:txBody>
      </p:sp>
      <p:sp>
        <p:nvSpPr>
          <p:cNvPr id="18" name="Right Arrow 17"/>
          <p:cNvSpPr/>
          <p:nvPr/>
        </p:nvSpPr>
        <p:spPr bwMode="auto">
          <a:xfrm>
            <a:off x="7120719" y="2751957"/>
            <a:ext cx="687558" cy="284366"/>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pPr defTabSz="912114"/>
            <a:endParaRPr lang="en-US" sz="1795"/>
          </a:p>
        </p:txBody>
      </p:sp>
      <p:sp>
        <p:nvSpPr>
          <p:cNvPr id="19" name="TextBox 18"/>
          <p:cNvSpPr txBox="1"/>
          <p:nvPr/>
        </p:nvSpPr>
        <p:spPr>
          <a:xfrm>
            <a:off x="7120719" y="1784627"/>
            <a:ext cx="2412186" cy="461665"/>
          </a:xfrm>
          <a:prstGeom prst="rect">
            <a:avLst/>
          </a:prstGeom>
          <a:noFill/>
        </p:spPr>
        <p:txBody>
          <a:bodyPr wrap="square" rtlCol="0">
            <a:spAutoFit/>
          </a:bodyPr>
          <a:lstStyle/>
          <a:p>
            <a:pPr algn="ctr"/>
            <a:r>
              <a:rPr lang="en-US" sz="2400" b="0" dirty="0">
                <a:latin typeface="Segoe UI Light" panose="020B0502040204020203" pitchFamily="34" charset="0"/>
                <a:cs typeface="Segoe UI Light" panose="020B0502040204020203" pitchFamily="34" charset="0"/>
              </a:rPr>
              <a:t>Decision Support</a:t>
            </a:r>
          </a:p>
        </p:txBody>
      </p:sp>
      <p:sp>
        <p:nvSpPr>
          <p:cNvPr id="22" name="TextBox 21"/>
          <p:cNvSpPr txBox="1"/>
          <p:nvPr/>
        </p:nvSpPr>
        <p:spPr>
          <a:xfrm>
            <a:off x="9991561" y="2208987"/>
            <a:ext cx="1742785" cy="1077218"/>
          </a:xfrm>
          <a:prstGeom prst="rect">
            <a:avLst/>
          </a:prstGeom>
          <a:noFill/>
        </p:spPr>
        <p:txBody>
          <a:bodyPr wrap="none" rtlCol="0">
            <a:spAutoFit/>
          </a:bodyPr>
          <a:lstStyle/>
          <a:p>
            <a:pPr algn="ctr"/>
            <a:r>
              <a:rPr lang="en-US" sz="3200" b="0" dirty="0">
                <a:solidFill>
                  <a:srgbClr val="008000"/>
                </a:solidFill>
                <a:latin typeface="Segoe UI Light" panose="020B0502040204020203" pitchFamily="34" charset="0"/>
                <a:cs typeface="Segoe UI Light" panose="020B0502040204020203" pitchFamily="34" charset="0"/>
              </a:rPr>
              <a:t>Precision</a:t>
            </a:r>
          </a:p>
          <a:p>
            <a:pPr algn="ctr"/>
            <a:r>
              <a:rPr lang="en-US" sz="3200" b="0" dirty="0">
                <a:solidFill>
                  <a:srgbClr val="008000"/>
                </a:solidFill>
                <a:latin typeface="Segoe UI Light" panose="020B0502040204020203" pitchFamily="34" charset="0"/>
                <a:cs typeface="Segoe UI Light" panose="020B0502040204020203" pitchFamily="34" charset="0"/>
              </a:rPr>
              <a:t>Medicine</a:t>
            </a:r>
          </a:p>
        </p:txBody>
      </p:sp>
      <p:sp>
        <p:nvSpPr>
          <p:cNvPr id="23" name="TextBox 22"/>
          <p:cNvSpPr txBox="1"/>
          <p:nvPr/>
        </p:nvSpPr>
        <p:spPr>
          <a:xfrm>
            <a:off x="9322812" y="4519552"/>
            <a:ext cx="2464214" cy="1077218"/>
          </a:xfrm>
          <a:prstGeom prst="rect">
            <a:avLst/>
          </a:prstGeom>
          <a:solidFill>
            <a:srgbClr val="FFFF00"/>
          </a:solidFill>
        </p:spPr>
        <p:txBody>
          <a:bodyPr wrap="square" rtlCol="0">
            <a:spAutoFit/>
          </a:bodyPr>
          <a:lstStyle/>
          <a:p>
            <a:pPr algn="ctr"/>
            <a:r>
              <a:rPr lang="en-US" sz="3200" b="0" dirty="0">
                <a:solidFill>
                  <a:srgbClr val="0000FF"/>
                </a:solidFill>
                <a:latin typeface="Segoe UI Light" panose="020B0502040204020203" pitchFamily="34" charset="0"/>
                <a:cs typeface="Segoe UI Light" panose="020B0502040204020203" pitchFamily="34" charset="0"/>
              </a:rPr>
              <a:t>Knowledge-Rich ML</a:t>
            </a:r>
          </a:p>
        </p:txBody>
      </p:sp>
      <p:sp>
        <p:nvSpPr>
          <p:cNvPr id="21" name="Title 1"/>
          <p:cNvSpPr>
            <a:spLocks noGrp="1"/>
          </p:cNvSpPr>
          <p:nvPr>
            <p:ph type="title"/>
          </p:nvPr>
        </p:nvSpPr>
        <p:spPr>
          <a:xfrm>
            <a:off x="608092" y="122238"/>
            <a:ext cx="10578227" cy="1295400"/>
          </a:xfrm>
        </p:spPr>
        <p:txBody>
          <a:bodyPr/>
          <a:lstStyle/>
          <a:p>
            <a:pPr algn="ctr"/>
            <a:r>
              <a:rPr lang="en-US" dirty="0"/>
              <a:t>Project Hanover</a:t>
            </a:r>
          </a:p>
        </p:txBody>
      </p:sp>
      <p:sp>
        <p:nvSpPr>
          <p:cNvPr id="2" name="Slide Number Placeholder 1"/>
          <p:cNvSpPr>
            <a:spLocks noGrp="1"/>
          </p:cNvSpPr>
          <p:nvPr>
            <p:ph type="sldNum" sz="quarter" idx="12"/>
          </p:nvPr>
        </p:nvSpPr>
        <p:spPr/>
        <p:txBody>
          <a:bodyPr/>
          <a:lstStyle/>
          <a:p>
            <a:fld id="{6DDF4516-449D-4440-A4EE-7B6C52AF219F}" type="slidenum">
              <a:rPr lang="en-US" altLang="zh-CN" smtClean="0"/>
              <a:pPr/>
              <a:t>17</a:t>
            </a:fld>
            <a:endParaRPr lang="en-US" altLang="zh-CN"/>
          </a:p>
        </p:txBody>
      </p:sp>
      <p:sp>
        <p:nvSpPr>
          <p:cNvPr id="20" name="TextBox 19"/>
          <p:cNvSpPr txBox="1"/>
          <p:nvPr/>
        </p:nvSpPr>
        <p:spPr>
          <a:xfrm>
            <a:off x="365919" y="4495800"/>
            <a:ext cx="1956530" cy="1077218"/>
          </a:xfrm>
          <a:prstGeom prst="rect">
            <a:avLst/>
          </a:prstGeom>
          <a:solidFill>
            <a:srgbClr val="FFFF00"/>
          </a:solidFill>
        </p:spPr>
        <p:txBody>
          <a:bodyPr wrap="square" rtlCol="0">
            <a:spAutoFit/>
          </a:bodyPr>
          <a:lstStyle/>
          <a:p>
            <a:pPr algn="ctr"/>
            <a:r>
              <a:rPr lang="en-US" sz="3200" b="0" dirty="0">
                <a:solidFill>
                  <a:srgbClr val="0000FF"/>
                </a:solidFill>
                <a:latin typeface="Segoe UI Light" panose="020B0502040204020203" pitchFamily="34" charset="0"/>
                <a:cs typeface="Segoe UI Light" panose="020B0502040204020203" pitchFamily="34" charset="0"/>
              </a:rPr>
              <a:t>Machine</a:t>
            </a:r>
          </a:p>
          <a:p>
            <a:pPr algn="ctr"/>
            <a:r>
              <a:rPr lang="en-US" sz="3200" b="0" dirty="0">
                <a:solidFill>
                  <a:srgbClr val="0000FF"/>
                </a:solidFill>
                <a:latin typeface="Segoe UI Light" panose="020B0502040204020203" pitchFamily="34" charset="0"/>
                <a:cs typeface="Segoe UI Light" panose="020B0502040204020203" pitchFamily="34" charset="0"/>
              </a:rPr>
              <a:t>Reading</a:t>
            </a:r>
          </a:p>
        </p:txBody>
      </p:sp>
    </p:spTree>
    <p:extLst>
      <p:ext uri="{BB962C8B-B14F-4D97-AF65-F5344CB8AC3E}">
        <p14:creationId xmlns:p14="http://schemas.microsoft.com/office/powerpoint/2010/main" val="341529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Long Tail of Variations</a:t>
            </a:r>
          </a:p>
        </p:txBody>
      </p:sp>
      <p:sp>
        <p:nvSpPr>
          <p:cNvPr id="5" name="Content Placeholder 2"/>
          <p:cNvSpPr>
            <a:spLocks noGrp="1"/>
          </p:cNvSpPr>
          <p:nvPr>
            <p:ph idx="1"/>
          </p:nvPr>
        </p:nvSpPr>
        <p:spPr>
          <a:xfrm>
            <a:off x="594519" y="3347316"/>
            <a:ext cx="8209124" cy="3192437"/>
          </a:xfrm>
          <a:ln>
            <a:solidFill>
              <a:schemeClr val="tx1"/>
            </a:solidFill>
          </a:ln>
        </p:spPr>
        <p:txBody>
          <a:bodyPr/>
          <a:lstStyle/>
          <a:p>
            <a:pPr lvl="1">
              <a:buNone/>
            </a:pPr>
            <a:r>
              <a:rPr lang="en-US" altLang="en-US" sz="2793" dirty="0">
                <a:solidFill>
                  <a:srgbClr val="990000"/>
                </a:solidFill>
              </a:rPr>
              <a:t>negative regulation</a:t>
            </a:r>
            <a:r>
              <a:rPr lang="en-US" altLang="en-US" sz="1995" dirty="0">
                <a:latin typeface="Verdana" panose="020B0604030504040204" pitchFamily="34" charset="0"/>
              </a:rPr>
              <a:t>	</a:t>
            </a:r>
          </a:p>
          <a:p>
            <a:pPr lvl="1">
              <a:buNone/>
            </a:pPr>
            <a:r>
              <a:rPr lang="en-US" altLang="en-US" sz="1995" dirty="0">
                <a:latin typeface="Verdana" panose="020B0604030504040204" pitchFamily="34" charset="0"/>
              </a:rPr>
              <a:t>	</a:t>
            </a:r>
            <a:r>
              <a:rPr lang="en-US" altLang="en-US" sz="1796" dirty="0">
                <a:solidFill>
                  <a:srgbClr val="008000"/>
                </a:solidFill>
                <a:latin typeface="Verdana" panose="020B0604030504040204" pitchFamily="34" charset="0"/>
              </a:rPr>
              <a:t>532 inhibited, 252 inhibition, 218 inhibit, 207 blocked, 175 inhibits, 157 decreased, 156 reduced, 112 suppressed, 108 decrease, 86 inhibitor, 81 Inhibition, 68 inhibitors, 67 abolished, 66 suppress, 65 block, 63 prevented, 48 suppression, 47 blocks, 44 inhibiting, 42 loss, 39 impaired, 38 reduction,  32 down-regulated, 29 abrogated, 27 prevents, 27 attenuated, 26 repression, 26 decreases, 26 down-regulation, 25 diminished, 25 downregulated, 25 suppresses, 22 interfere, 21 absence, 21 repress </a:t>
            </a:r>
            <a:r>
              <a:rPr lang="en-US" altLang="en-US" sz="1796" dirty="0">
                <a:latin typeface="Verdana" panose="020B0604030504040204" pitchFamily="34" charset="0"/>
              </a:rPr>
              <a:t>……</a:t>
            </a:r>
            <a:endParaRPr lang="en-US" dirty="0"/>
          </a:p>
          <a:p>
            <a:endParaRPr lang="en-US" dirty="0"/>
          </a:p>
        </p:txBody>
      </p:sp>
      <p:sp>
        <p:nvSpPr>
          <p:cNvPr id="3" name="Slide Number Placeholder 2"/>
          <p:cNvSpPr>
            <a:spLocks noGrp="1"/>
          </p:cNvSpPr>
          <p:nvPr>
            <p:ph type="sldNum" sz="quarter" idx="12"/>
          </p:nvPr>
        </p:nvSpPr>
        <p:spPr/>
        <p:txBody>
          <a:bodyPr/>
          <a:lstStyle/>
          <a:p>
            <a:fld id="{6DDF4516-449D-4440-A4EE-7B6C52AF219F}" type="slidenum">
              <a:rPr lang="en-US" altLang="zh-CN" smtClean="0"/>
              <a:pPr/>
              <a:t>18</a:t>
            </a:fld>
            <a:endParaRPr lang="en-US" altLang="zh-CN"/>
          </a:p>
        </p:txBody>
      </p:sp>
      <p:sp>
        <p:nvSpPr>
          <p:cNvPr id="7" name="TextBox 6"/>
          <p:cNvSpPr txBox="1"/>
          <p:nvPr/>
        </p:nvSpPr>
        <p:spPr>
          <a:xfrm>
            <a:off x="608092" y="1680761"/>
            <a:ext cx="7950349" cy="1903726"/>
          </a:xfrm>
          <a:prstGeom prst="rect">
            <a:avLst/>
          </a:prstGeom>
          <a:noFill/>
        </p:spPr>
        <p:txBody>
          <a:bodyPr wrap="square" rtlCol="0">
            <a:spAutoFit/>
          </a:bodyPr>
          <a:lstStyle/>
          <a:p>
            <a:pPr defTabSz="912080"/>
            <a:r>
              <a:rPr lang="en-US" sz="1995" b="0" i="1" kern="0" dirty="0">
                <a:solidFill>
                  <a:srgbClr val="008000"/>
                </a:solidFill>
                <a:latin typeface="Times New Roman" panose="02020603050405020304" pitchFamily="18" charset="0"/>
                <a:cs typeface="Times New Roman" panose="02020603050405020304" pitchFamily="18" charset="0"/>
              </a:rPr>
              <a:t>TP53</a:t>
            </a:r>
            <a:r>
              <a:rPr lang="en-US" sz="1995" b="0" i="1" kern="0" dirty="0">
                <a:solidFill>
                  <a:sysClr val="windowText" lastClr="000000"/>
                </a:solidFill>
                <a:latin typeface="Times New Roman" panose="02020603050405020304" pitchFamily="18" charset="0"/>
                <a:cs typeface="Times New Roman" panose="02020603050405020304" pitchFamily="18" charset="0"/>
              </a:rPr>
              <a:t> </a:t>
            </a:r>
            <a:r>
              <a:rPr lang="en-US" sz="1995" b="0" i="1" kern="0" dirty="0">
                <a:solidFill>
                  <a:srgbClr val="C00000"/>
                </a:solidFill>
                <a:latin typeface="Times New Roman" panose="02020603050405020304" pitchFamily="18" charset="0"/>
                <a:cs typeface="Times New Roman" panose="02020603050405020304" pitchFamily="18" charset="0"/>
              </a:rPr>
              <a:t>inhibits</a:t>
            </a:r>
            <a:r>
              <a:rPr lang="en-US" sz="1995" b="0" i="1" kern="0" dirty="0">
                <a:solidFill>
                  <a:sysClr val="windowText" lastClr="000000"/>
                </a:solidFill>
                <a:latin typeface="Times New Roman" panose="02020603050405020304" pitchFamily="18" charset="0"/>
                <a:cs typeface="Times New Roman" panose="02020603050405020304" pitchFamily="18" charset="0"/>
              </a:rPr>
              <a:t> </a:t>
            </a:r>
            <a:r>
              <a:rPr lang="en-US" sz="1995" b="0" i="1" kern="0" dirty="0">
                <a:solidFill>
                  <a:srgbClr val="0000FF"/>
                </a:solidFill>
                <a:latin typeface="Times New Roman" panose="02020603050405020304" pitchFamily="18" charset="0"/>
                <a:cs typeface="Times New Roman" panose="02020603050405020304" pitchFamily="18" charset="0"/>
              </a:rPr>
              <a:t>BCL2</a:t>
            </a:r>
            <a:r>
              <a:rPr lang="en-US" sz="1995" b="0" i="1" kern="0" dirty="0">
                <a:solidFill>
                  <a:sysClr val="windowText" lastClr="000000"/>
                </a:solidFill>
                <a:latin typeface="Times New Roman" panose="02020603050405020304" pitchFamily="18" charset="0"/>
                <a:cs typeface="Times New Roman" panose="02020603050405020304" pitchFamily="18" charset="0"/>
              </a:rPr>
              <a:t>.</a:t>
            </a:r>
          </a:p>
          <a:p>
            <a:pPr defTabSz="912080"/>
            <a:r>
              <a:rPr lang="en-US" sz="1995" b="0" i="1" kern="0" dirty="0">
                <a:solidFill>
                  <a:srgbClr val="008000"/>
                </a:solidFill>
                <a:latin typeface="Times New Roman" panose="02020603050405020304" pitchFamily="18" charset="0"/>
                <a:cs typeface="Times New Roman" panose="02020603050405020304" pitchFamily="18" charset="0"/>
              </a:rPr>
              <a:t>Tumor suppressor P53 </a:t>
            </a:r>
            <a:r>
              <a:rPr lang="en-US" sz="1995" b="0" i="1" kern="0" dirty="0">
                <a:solidFill>
                  <a:srgbClr val="C00000"/>
                </a:solidFill>
                <a:latin typeface="Times New Roman" panose="02020603050405020304" pitchFamily="18" charset="0"/>
                <a:cs typeface="Times New Roman" panose="02020603050405020304" pitchFamily="18" charset="0"/>
              </a:rPr>
              <a:t>down-regulates</a:t>
            </a:r>
            <a:r>
              <a:rPr lang="en-US" sz="1995" b="0" i="1" kern="0" dirty="0">
                <a:solidFill>
                  <a:sysClr val="windowText" lastClr="000000"/>
                </a:solidFill>
                <a:latin typeface="Times New Roman" panose="02020603050405020304" pitchFamily="18" charset="0"/>
                <a:cs typeface="Times New Roman" panose="02020603050405020304" pitchFamily="18" charset="0"/>
              </a:rPr>
              <a:t> </a:t>
            </a:r>
            <a:r>
              <a:rPr lang="en-US" sz="1995" b="0" i="1" kern="0" dirty="0">
                <a:solidFill>
                  <a:srgbClr val="0000FF"/>
                </a:solidFill>
                <a:latin typeface="Times New Roman" panose="02020603050405020304" pitchFamily="18" charset="0"/>
                <a:cs typeface="Times New Roman" panose="02020603050405020304" pitchFamily="18" charset="0"/>
              </a:rPr>
              <a:t>the activity of BCL-2 proteins</a:t>
            </a:r>
            <a:r>
              <a:rPr lang="en-US" sz="1995" b="0" i="1" kern="0" dirty="0">
                <a:solidFill>
                  <a:sysClr val="windowText" lastClr="000000"/>
                </a:solidFill>
                <a:latin typeface="Times New Roman" panose="02020603050405020304" pitchFamily="18" charset="0"/>
                <a:cs typeface="Times New Roman" panose="02020603050405020304" pitchFamily="18" charset="0"/>
              </a:rPr>
              <a:t>.</a:t>
            </a:r>
          </a:p>
          <a:p>
            <a:pPr defTabSz="912080"/>
            <a:r>
              <a:rPr lang="en-US" sz="1995" b="0" i="1" kern="0" dirty="0">
                <a:solidFill>
                  <a:srgbClr val="0000FF"/>
                </a:solidFill>
                <a:latin typeface="Times New Roman" panose="02020603050405020304" pitchFamily="18" charset="0"/>
                <a:cs typeface="Times New Roman" panose="02020603050405020304" pitchFamily="18" charset="0"/>
              </a:rPr>
              <a:t>BCL2</a:t>
            </a:r>
            <a:r>
              <a:rPr lang="en-US" sz="1995" b="0" i="1" kern="0" dirty="0">
                <a:solidFill>
                  <a:sysClr val="windowText" lastClr="000000"/>
                </a:solidFill>
                <a:latin typeface="Times New Roman" panose="02020603050405020304" pitchFamily="18" charset="0"/>
                <a:cs typeface="Times New Roman" panose="02020603050405020304" pitchFamily="18" charset="0"/>
              </a:rPr>
              <a:t> </a:t>
            </a:r>
            <a:r>
              <a:rPr lang="en-US" sz="1995" b="0" i="1" kern="0" dirty="0">
                <a:solidFill>
                  <a:srgbClr val="0000FF"/>
                </a:solidFill>
                <a:latin typeface="Times New Roman" panose="02020603050405020304" pitchFamily="18" charset="0"/>
                <a:cs typeface="Times New Roman" panose="02020603050405020304" pitchFamily="18" charset="0"/>
              </a:rPr>
              <a:t>transcription</a:t>
            </a:r>
            <a:r>
              <a:rPr lang="en-US" sz="1995" b="0" i="1" kern="0" dirty="0">
                <a:solidFill>
                  <a:sysClr val="windowText" lastClr="000000"/>
                </a:solidFill>
                <a:latin typeface="Times New Roman" panose="02020603050405020304" pitchFamily="18" charset="0"/>
                <a:cs typeface="Times New Roman" panose="02020603050405020304" pitchFamily="18" charset="0"/>
              </a:rPr>
              <a:t> is </a:t>
            </a:r>
            <a:r>
              <a:rPr lang="en-US" sz="1995" b="0" i="1" kern="0" dirty="0">
                <a:solidFill>
                  <a:srgbClr val="C00000"/>
                </a:solidFill>
                <a:latin typeface="Times New Roman" panose="02020603050405020304" pitchFamily="18" charset="0"/>
                <a:cs typeface="Times New Roman" panose="02020603050405020304" pitchFamily="18" charset="0"/>
              </a:rPr>
              <a:t>suppressed</a:t>
            </a:r>
            <a:r>
              <a:rPr lang="en-US" sz="1995" b="0" i="1" kern="0" dirty="0">
                <a:solidFill>
                  <a:sysClr val="windowText" lastClr="000000"/>
                </a:solidFill>
                <a:latin typeface="Times New Roman" panose="02020603050405020304" pitchFamily="18" charset="0"/>
                <a:cs typeface="Times New Roman" panose="02020603050405020304" pitchFamily="18" charset="0"/>
              </a:rPr>
              <a:t> by </a:t>
            </a:r>
            <a:r>
              <a:rPr lang="en-US" sz="1995" b="0" i="1" kern="0" dirty="0">
                <a:solidFill>
                  <a:srgbClr val="008000"/>
                </a:solidFill>
                <a:latin typeface="Times New Roman" panose="02020603050405020304" pitchFamily="18" charset="0"/>
                <a:cs typeface="Times New Roman" panose="02020603050405020304" pitchFamily="18" charset="0"/>
              </a:rPr>
              <a:t>P53 expression</a:t>
            </a:r>
            <a:r>
              <a:rPr lang="en-US" sz="1995" b="0" i="1" kern="0" dirty="0">
                <a:solidFill>
                  <a:sysClr val="windowText" lastClr="000000"/>
                </a:solidFill>
                <a:latin typeface="Times New Roman" panose="02020603050405020304" pitchFamily="18" charset="0"/>
                <a:cs typeface="Times New Roman" panose="02020603050405020304" pitchFamily="18" charset="0"/>
              </a:rPr>
              <a:t>.</a:t>
            </a:r>
          </a:p>
          <a:p>
            <a:pPr defTabSz="912080"/>
            <a:r>
              <a:rPr lang="en-US" sz="1995" b="0" i="1" kern="0" dirty="0">
                <a:solidFill>
                  <a:sysClr val="windowText" lastClr="000000"/>
                </a:solidFill>
                <a:latin typeface="Times New Roman" panose="02020603050405020304" pitchFamily="18" charset="0"/>
                <a:cs typeface="Times New Roman" panose="02020603050405020304" pitchFamily="18" charset="0"/>
              </a:rPr>
              <a:t>The </a:t>
            </a:r>
            <a:r>
              <a:rPr lang="en-US" sz="1995" b="0" i="1" kern="0" dirty="0">
                <a:solidFill>
                  <a:srgbClr val="C00000"/>
                </a:solidFill>
                <a:latin typeface="Times New Roman" panose="02020603050405020304" pitchFamily="18" charset="0"/>
                <a:cs typeface="Times New Roman" panose="02020603050405020304" pitchFamily="18" charset="0"/>
              </a:rPr>
              <a:t>inhibition</a:t>
            </a:r>
            <a:r>
              <a:rPr lang="en-US" sz="1995" b="0" i="1" kern="0" dirty="0">
                <a:solidFill>
                  <a:sysClr val="windowText" lastClr="000000"/>
                </a:solidFill>
                <a:latin typeface="Times New Roman" panose="02020603050405020304" pitchFamily="18" charset="0"/>
                <a:cs typeface="Times New Roman" panose="02020603050405020304" pitchFamily="18" charset="0"/>
              </a:rPr>
              <a:t> of </a:t>
            </a:r>
            <a:r>
              <a:rPr lang="en-US" sz="1995" b="0" i="1" kern="0" dirty="0">
                <a:solidFill>
                  <a:srgbClr val="0000FF"/>
                </a:solidFill>
                <a:latin typeface="Times New Roman" panose="02020603050405020304" pitchFamily="18" charset="0"/>
                <a:cs typeface="Times New Roman" panose="02020603050405020304" pitchFamily="18" charset="0"/>
              </a:rPr>
              <a:t>B-cell CLL/Lymphoma 2 expression </a:t>
            </a:r>
            <a:r>
              <a:rPr lang="en-US" sz="1995" b="0" i="1" kern="0" dirty="0">
                <a:solidFill>
                  <a:sysClr val="windowText" lastClr="000000"/>
                </a:solidFill>
                <a:latin typeface="Times New Roman" panose="02020603050405020304" pitchFamily="18" charset="0"/>
                <a:cs typeface="Times New Roman" panose="02020603050405020304" pitchFamily="18" charset="0"/>
              </a:rPr>
              <a:t>by </a:t>
            </a:r>
            <a:r>
              <a:rPr lang="en-US" sz="1995" b="0" i="1" kern="0" dirty="0">
                <a:solidFill>
                  <a:srgbClr val="008000"/>
                </a:solidFill>
                <a:latin typeface="Times New Roman" panose="02020603050405020304" pitchFamily="18" charset="0"/>
                <a:cs typeface="Times New Roman" panose="02020603050405020304" pitchFamily="18" charset="0"/>
              </a:rPr>
              <a:t>TP53</a:t>
            </a:r>
            <a:r>
              <a:rPr lang="en-US" sz="1995" b="0" i="1" kern="0" dirty="0">
                <a:solidFill>
                  <a:sysClr val="windowText" lastClr="000000"/>
                </a:solidFill>
                <a:latin typeface="Times New Roman" panose="02020603050405020304" pitchFamily="18" charset="0"/>
                <a:cs typeface="Times New Roman" panose="02020603050405020304" pitchFamily="18" charset="0"/>
              </a:rPr>
              <a:t> …</a:t>
            </a:r>
          </a:p>
          <a:p>
            <a:pPr defTabSz="912080"/>
            <a:r>
              <a:rPr lang="en-US" sz="1995" b="0" i="1" kern="0" dirty="0">
                <a:solidFill>
                  <a:sysClr val="windowText" lastClr="000000"/>
                </a:solidFill>
                <a:latin typeface="Times New Roman" panose="02020603050405020304" pitchFamily="18" charset="0"/>
                <a:cs typeface="Times New Roman" panose="02020603050405020304" pitchFamily="18" charset="0"/>
              </a:rPr>
              <a:t>……</a:t>
            </a:r>
          </a:p>
          <a:p>
            <a:pPr defTabSz="912080"/>
            <a:r>
              <a:rPr lang="en-US" sz="1796" b="0" kern="0" dirty="0">
                <a:solidFill>
                  <a:sysClr val="windowText" lastClr="000000"/>
                </a:solidFill>
              </a:rPr>
              <a:t> </a:t>
            </a:r>
          </a:p>
        </p:txBody>
      </p:sp>
    </p:spTree>
    <p:extLst>
      <p:ext uri="{BB962C8B-B14F-4D97-AF65-F5344CB8AC3E}">
        <p14:creationId xmlns:p14="http://schemas.microsoft.com/office/powerpoint/2010/main" val="2532496966"/>
      </p:ext>
    </p:extLst>
  </p:cSld>
  <p:clrMapOvr>
    <a:masterClrMapping/>
  </p:clrMapOvr>
  <mc:AlternateContent xmlns:mc="http://schemas.openxmlformats.org/markup-compatibility/2006" xmlns:p14="http://schemas.microsoft.com/office/powerpoint/2010/main">
    <mc:Choice Requires="p14">
      <p:transition spd="slow" p14:dur="2000" advTm="2487"/>
    </mc:Choice>
    <mc:Fallback xmlns="">
      <p:transition spd="slow" advTm="2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Complex Relations</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19</a:t>
            </a:fld>
            <a:endParaRPr lang="en-US" altLang="zh-CN"/>
          </a:p>
        </p:txBody>
      </p:sp>
      <p:pic>
        <p:nvPicPr>
          <p:cNvPr id="5" name="Picture 4"/>
          <p:cNvPicPr>
            <a:picLocks noChangeAspect="1"/>
          </p:cNvPicPr>
          <p:nvPr/>
        </p:nvPicPr>
        <p:blipFill rotWithShape="1">
          <a:blip r:embed="rId3"/>
          <a:srcRect l="35202" t="39269"/>
          <a:stretch/>
        </p:blipFill>
        <p:spPr>
          <a:xfrm>
            <a:off x="3771316" y="1905000"/>
            <a:ext cx="4796350" cy="4232303"/>
          </a:xfrm>
          <a:prstGeom prst="rect">
            <a:avLst/>
          </a:prstGeom>
        </p:spPr>
      </p:pic>
      <p:cxnSp>
        <p:nvCxnSpPr>
          <p:cNvPr id="7" name="Straight Arrow Connector 6"/>
          <p:cNvCxnSpPr/>
          <p:nvPr/>
        </p:nvCxnSpPr>
        <p:spPr bwMode="auto">
          <a:xfrm flipH="1">
            <a:off x="8180479" y="2188668"/>
            <a:ext cx="1143000" cy="0"/>
          </a:xfrm>
          <a:prstGeom prst="straightConnector1">
            <a:avLst/>
          </a:prstGeom>
          <a:solidFill>
            <a:schemeClr val="accent1"/>
          </a:solidFill>
          <a:ln w="603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9475880" y="1925786"/>
            <a:ext cx="1024639" cy="461665"/>
          </a:xfrm>
          <a:prstGeom prst="rect">
            <a:avLst/>
          </a:prstGeom>
          <a:noFill/>
        </p:spPr>
        <p:txBody>
          <a:bodyPr wrap="none" rtlCol="0">
            <a:spAutoFit/>
          </a:bodyPr>
          <a:lstStyle/>
          <a:p>
            <a:r>
              <a:rPr lang="en-US" sz="2400" b="0" dirty="0">
                <a:solidFill>
                  <a:srgbClr val="FF0000"/>
                </a:solidFill>
                <a:latin typeface="Segoe UI Light" panose="020B0502040204020203" pitchFamily="34" charset="0"/>
                <a:cs typeface="Segoe UI Light" panose="020B0502040204020203" pitchFamily="34" charset="0"/>
              </a:rPr>
              <a:t>Drug 1</a:t>
            </a:r>
          </a:p>
        </p:txBody>
      </p:sp>
      <p:cxnSp>
        <p:nvCxnSpPr>
          <p:cNvPr id="13" name="Straight Arrow Connector 12"/>
          <p:cNvCxnSpPr/>
          <p:nvPr/>
        </p:nvCxnSpPr>
        <p:spPr bwMode="auto">
          <a:xfrm flipH="1">
            <a:off x="7272265" y="4784034"/>
            <a:ext cx="1143000" cy="0"/>
          </a:xfrm>
          <a:prstGeom prst="straightConnector1">
            <a:avLst/>
          </a:prstGeom>
          <a:solidFill>
            <a:schemeClr val="accent1"/>
          </a:solidFill>
          <a:ln w="603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8567666" y="4572000"/>
            <a:ext cx="1074333" cy="461665"/>
          </a:xfrm>
          <a:prstGeom prst="rect">
            <a:avLst/>
          </a:prstGeom>
          <a:noFill/>
        </p:spPr>
        <p:txBody>
          <a:bodyPr wrap="none" rtlCol="0">
            <a:spAutoFit/>
          </a:bodyPr>
          <a:lstStyle/>
          <a:p>
            <a:r>
              <a:rPr lang="en-US" sz="2400" b="0" dirty="0">
                <a:solidFill>
                  <a:srgbClr val="FF0000"/>
                </a:solidFill>
                <a:latin typeface="Segoe UI Light" panose="020B0502040204020203" pitchFamily="34" charset="0"/>
                <a:cs typeface="Segoe UI Light" panose="020B0502040204020203" pitchFamily="34" charset="0"/>
              </a:rPr>
              <a:t>Drug 2</a:t>
            </a:r>
          </a:p>
        </p:txBody>
      </p:sp>
      <p:sp>
        <p:nvSpPr>
          <p:cNvPr id="11" name="Flowchart: Magnetic Disk 10"/>
          <p:cNvSpPr/>
          <p:nvPr/>
        </p:nvSpPr>
        <p:spPr bwMode="auto">
          <a:xfrm>
            <a:off x="514476" y="2300089"/>
            <a:ext cx="2348626" cy="306586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Knowledge Base</a:t>
            </a:r>
          </a:p>
        </p:txBody>
      </p:sp>
      <p:sp>
        <p:nvSpPr>
          <p:cNvPr id="8" name="Arrow: Right 7"/>
          <p:cNvSpPr/>
          <p:nvPr/>
        </p:nvSpPr>
        <p:spPr bwMode="auto">
          <a:xfrm>
            <a:off x="3261519" y="3733800"/>
            <a:ext cx="978408" cy="484632"/>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19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Precision medicine</a:t>
            </a:r>
          </a:p>
          <a:p>
            <a:r>
              <a:rPr lang="en-US" dirty="0"/>
              <a:t>Deep learning</a:t>
            </a:r>
          </a:p>
          <a:p>
            <a:r>
              <a:rPr lang="en-US" dirty="0"/>
              <a:t>Project Hanover</a:t>
            </a:r>
          </a:p>
          <a:p>
            <a:r>
              <a:rPr lang="en-US" dirty="0"/>
              <a:t>EDRN opportunities</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a:t>
            </a:fld>
            <a:endParaRPr lang="en-US" altLang="zh-CN"/>
          </a:p>
        </p:txBody>
      </p:sp>
    </p:spTree>
    <p:extLst>
      <p:ext uri="{BB962C8B-B14F-4D97-AF65-F5344CB8AC3E}">
        <p14:creationId xmlns:p14="http://schemas.microsoft.com/office/powerpoint/2010/main" val="40424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solidFill>
                  <a:srgbClr val="0000FF"/>
                </a:solidFill>
              </a:rPr>
              <a:t>Key idea: distributed representation</a:t>
            </a:r>
          </a:p>
          <a:p>
            <a:r>
              <a:rPr lang="en-US" dirty="0"/>
              <a:t>Non-linear dimension reduction</a:t>
            </a:r>
          </a:p>
          <a:p>
            <a:r>
              <a:rPr lang="en-US" dirty="0"/>
              <a:t>Automate feature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20</a:t>
            </a:fld>
            <a:endParaRPr lang="en-US" altLang="zh-CN"/>
          </a:p>
        </p:txBody>
      </p:sp>
    </p:spTree>
    <p:extLst>
      <p:ext uri="{BB962C8B-B14F-4D97-AF65-F5344CB8AC3E}">
        <p14:creationId xmlns:p14="http://schemas.microsoft.com/office/powerpoint/2010/main" val="207294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Unit</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21</a:t>
            </a:fld>
            <a:endParaRPr lang="en-US" altLang="zh-CN"/>
          </a:p>
        </p:txBody>
      </p:sp>
      <p:pic>
        <p:nvPicPr>
          <p:cNvPr id="5" name="Picture 4"/>
          <p:cNvPicPr>
            <a:picLocks noChangeAspect="1"/>
          </p:cNvPicPr>
          <p:nvPr/>
        </p:nvPicPr>
        <p:blipFill>
          <a:blip r:embed="rId3"/>
          <a:stretch>
            <a:fillRect/>
          </a:stretch>
        </p:blipFill>
        <p:spPr>
          <a:xfrm>
            <a:off x="3357990" y="5272824"/>
            <a:ext cx="2133600" cy="813303"/>
          </a:xfrm>
          <a:prstGeom prst="rect">
            <a:avLst/>
          </a:prstGeom>
        </p:spPr>
      </p:pic>
      <p:sp>
        <p:nvSpPr>
          <p:cNvPr id="8" name="Oval 7"/>
          <p:cNvSpPr/>
          <p:nvPr/>
        </p:nvSpPr>
        <p:spPr bwMode="auto">
          <a:xfrm>
            <a:off x="3967590" y="3338646"/>
            <a:ext cx="914400" cy="9144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10" name="Straight Connector 9"/>
          <p:cNvCxnSpPr>
            <a:stCxn id="8" idx="2"/>
            <a:endCxn id="8" idx="6"/>
          </p:cNvCxnSpPr>
          <p:nvPr/>
        </p:nvCxnSpPr>
        <p:spPr bwMode="auto">
          <a:xfrm>
            <a:off x="3967590" y="3795846"/>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968857" y="5426208"/>
            <a:ext cx="1863011" cy="523220"/>
          </a:xfrm>
          <a:prstGeom prst="rect">
            <a:avLst/>
          </a:prstGeom>
          <a:noFill/>
        </p:spPr>
        <p:txBody>
          <a:bodyPr wrap="none" rtlCol="0">
            <a:spAutoFit/>
          </a:bodyPr>
          <a:lstStyle/>
          <a:p>
            <a:r>
              <a:rPr lang="en-US" sz="2800" b="0" dirty="0">
                <a:solidFill>
                  <a:srgbClr val="0000FF"/>
                </a:solidFill>
                <a:latin typeface="Segoe UI Light" panose="020B0502040204020203" pitchFamily="34" charset="0"/>
                <a:cs typeface="Segoe UI Light" panose="020B0502040204020203" pitchFamily="34" charset="0"/>
              </a:rPr>
              <a:t>Input Layer</a:t>
            </a:r>
          </a:p>
        </p:txBody>
      </p:sp>
      <p:pic>
        <p:nvPicPr>
          <p:cNvPr id="14" name="Picture 13"/>
          <p:cNvPicPr>
            <a:picLocks noChangeAspect="1"/>
          </p:cNvPicPr>
          <p:nvPr/>
        </p:nvPicPr>
        <p:blipFill>
          <a:blip r:embed="rId4"/>
          <a:stretch>
            <a:fillRect/>
          </a:stretch>
        </p:blipFill>
        <p:spPr>
          <a:xfrm>
            <a:off x="442119" y="3180165"/>
            <a:ext cx="3152509" cy="1231361"/>
          </a:xfrm>
          <a:prstGeom prst="rect">
            <a:avLst/>
          </a:prstGeom>
        </p:spPr>
      </p:pic>
      <p:pic>
        <p:nvPicPr>
          <p:cNvPr id="15" name="Picture 14"/>
          <p:cNvPicPr>
            <a:picLocks noChangeAspect="1"/>
          </p:cNvPicPr>
          <p:nvPr/>
        </p:nvPicPr>
        <p:blipFill>
          <a:blip r:embed="rId5"/>
          <a:stretch>
            <a:fillRect/>
          </a:stretch>
        </p:blipFill>
        <p:spPr>
          <a:xfrm>
            <a:off x="4338316" y="3397597"/>
            <a:ext cx="221225" cy="377701"/>
          </a:xfrm>
          <a:prstGeom prst="rect">
            <a:avLst/>
          </a:prstGeom>
        </p:spPr>
      </p:pic>
      <p:pic>
        <p:nvPicPr>
          <p:cNvPr id="16" name="Picture 15"/>
          <p:cNvPicPr>
            <a:picLocks noChangeAspect="1"/>
          </p:cNvPicPr>
          <p:nvPr/>
        </p:nvPicPr>
        <p:blipFill>
          <a:blip r:embed="rId6"/>
          <a:stretch>
            <a:fillRect/>
          </a:stretch>
        </p:blipFill>
        <p:spPr>
          <a:xfrm>
            <a:off x="4298284" y="3872046"/>
            <a:ext cx="271531" cy="307677"/>
          </a:xfrm>
          <a:prstGeom prst="rect">
            <a:avLst/>
          </a:prstGeom>
        </p:spPr>
      </p:pic>
      <p:cxnSp>
        <p:nvCxnSpPr>
          <p:cNvPr id="18" name="Straight Arrow Connector 17"/>
          <p:cNvCxnSpPr>
            <a:stCxn id="8" idx="0"/>
          </p:cNvCxnSpPr>
          <p:nvPr/>
        </p:nvCxnSpPr>
        <p:spPr bwMode="auto">
          <a:xfrm flipV="1">
            <a:off x="4424790" y="2348046"/>
            <a:ext cx="0" cy="9906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738990" y="4311997"/>
            <a:ext cx="599326" cy="1105869"/>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flipV="1">
            <a:off x="4410234" y="4329245"/>
            <a:ext cx="17650" cy="1096963"/>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flipV="1">
            <a:off x="4499802" y="4311997"/>
            <a:ext cx="600516" cy="110587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3798545" y="1752600"/>
            <a:ext cx="1258678" cy="523220"/>
          </a:xfrm>
          <a:prstGeom prst="rect">
            <a:avLst/>
          </a:prstGeom>
          <a:noFill/>
        </p:spPr>
        <p:txBody>
          <a:bodyPr wrap="none" rtlCol="0">
            <a:spAutoFit/>
          </a:bodyPr>
          <a:lstStyle/>
          <a:p>
            <a:r>
              <a:rPr lang="en-US" sz="2800" b="0" dirty="0">
                <a:solidFill>
                  <a:srgbClr val="0000FF"/>
                </a:solidFill>
                <a:latin typeface="Segoe UI Light" panose="020B0502040204020203" pitchFamily="34" charset="0"/>
                <a:cs typeface="Segoe UI Light" panose="020B0502040204020203" pitchFamily="34" charset="0"/>
              </a:rPr>
              <a:t>Output</a:t>
            </a:r>
          </a:p>
        </p:txBody>
      </p:sp>
      <p:pic>
        <p:nvPicPr>
          <p:cNvPr id="37" name="Picture 36"/>
          <p:cNvPicPr>
            <a:picLocks noChangeAspect="1"/>
          </p:cNvPicPr>
          <p:nvPr/>
        </p:nvPicPr>
        <p:blipFill>
          <a:blip r:embed="rId7"/>
          <a:stretch>
            <a:fillRect/>
          </a:stretch>
        </p:blipFill>
        <p:spPr>
          <a:xfrm>
            <a:off x="5740460" y="5547345"/>
            <a:ext cx="264259" cy="264259"/>
          </a:xfrm>
          <a:prstGeom prst="rect">
            <a:avLst/>
          </a:prstGeom>
        </p:spPr>
      </p:pic>
      <p:pic>
        <p:nvPicPr>
          <p:cNvPr id="38" name="Picture 37"/>
          <p:cNvPicPr>
            <a:picLocks noChangeAspect="1"/>
          </p:cNvPicPr>
          <p:nvPr/>
        </p:nvPicPr>
        <p:blipFill>
          <a:blip r:embed="rId8"/>
          <a:stretch>
            <a:fillRect/>
          </a:stretch>
        </p:blipFill>
        <p:spPr>
          <a:xfrm>
            <a:off x="4885413" y="4620961"/>
            <a:ext cx="286823" cy="258141"/>
          </a:xfrm>
          <a:prstGeom prst="rect">
            <a:avLst/>
          </a:prstGeom>
        </p:spPr>
      </p:pic>
      <p:pic>
        <p:nvPicPr>
          <p:cNvPr id="5122" name="Picture 2" descr="http://www.rutherfordjournal.org/images/TAHC_rosenblatt-sep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5451" y="356734"/>
            <a:ext cx="2818819" cy="312575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33211" y="3635826"/>
            <a:ext cx="3083297" cy="338554"/>
          </a:xfrm>
          <a:prstGeom prst="rect">
            <a:avLst/>
          </a:prstGeom>
          <a:noFill/>
        </p:spPr>
        <p:txBody>
          <a:bodyPr wrap="square" rtlCol="0">
            <a:spAutoFit/>
          </a:bodyPr>
          <a:lstStyle/>
          <a:p>
            <a:pPr algn="ctr"/>
            <a:r>
              <a:rPr lang="en-US" sz="800" b="0" dirty="0">
                <a:latin typeface="+mn-lt"/>
              </a:rPr>
              <a:t>Source: Arvin </a:t>
            </a:r>
            <a:r>
              <a:rPr lang="en-US" sz="800" b="0" dirty="0" err="1">
                <a:latin typeface="+mn-lt"/>
              </a:rPr>
              <a:t>Calspan</a:t>
            </a:r>
            <a:r>
              <a:rPr lang="en-US" sz="800" b="0" dirty="0">
                <a:latin typeface="+mn-lt"/>
              </a:rPr>
              <a:t> Advanced Technology Center; Hecht-Nielsen, R. Neurocomputing (Reading, Mass.: Addison-Wesley, 1990)</a:t>
            </a:r>
            <a:endParaRPr lang="en-US" sz="800" dirty="0">
              <a:latin typeface="+mn-lt"/>
            </a:endParaRPr>
          </a:p>
        </p:txBody>
      </p:sp>
      <p:sp>
        <p:nvSpPr>
          <p:cNvPr id="43" name="TextBox 42"/>
          <p:cNvSpPr txBox="1"/>
          <p:nvPr/>
        </p:nvSpPr>
        <p:spPr>
          <a:xfrm>
            <a:off x="9283770" y="1922189"/>
            <a:ext cx="2448106" cy="830997"/>
          </a:xfrm>
          <a:prstGeom prst="rect">
            <a:avLst/>
          </a:prstGeom>
          <a:noFill/>
        </p:spPr>
        <p:txBody>
          <a:bodyPr wrap="none" rtlCol="0">
            <a:spAutoFit/>
          </a:bodyPr>
          <a:lstStyle/>
          <a:p>
            <a:pPr algn="ctr"/>
            <a:r>
              <a:rPr lang="en-US" sz="2400" b="0" dirty="0">
                <a:latin typeface="+mn-lt"/>
              </a:rPr>
              <a:t>Perceptron</a:t>
            </a:r>
          </a:p>
          <a:p>
            <a:pPr algn="ctr"/>
            <a:r>
              <a:rPr lang="en-US" sz="2400" b="0" dirty="0">
                <a:latin typeface="+mn-lt"/>
              </a:rPr>
              <a:t>[Rosenblatt, 1957]</a:t>
            </a:r>
          </a:p>
        </p:txBody>
      </p:sp>
      <p:sp>
        <p:nvSpPr>
          <p:cNvPr id="44" name="TextBox 43"/>
          <p:cNvSpPr txBox="1"/>
          <p:nvPr/>
        </p:nvSpPr>
        <p:spPr>
          <a:xfrm>
            <a:off x="9433719" y="1219200"/>
            <a:ext cx="2152577" cy="646331"/>
          </a:xfrm>
          <a:prstGeom prst="rect">
            <a:avLst/>
          </a:prstGeom>
          <a:noFill/>
        </p:spPr>
        <p:txBody>
          <a:bodyPr wrap="none" rtlCol="0">
            <a:spAutoFit/>
          </a:bodyPr>
          <a:lstStyle/>
          <a:p>
            <a:r>
              <a:rPr lang="en-US" sz="3600" dirty="0">
                <a:solidFill>
                  <a:schemeClr val="tx2">
                    <a:lumMod val="75000"/>
                  </a:schemeClr>
                </a:solidFill>
                <a:latin typeface="+mn-lt"/>
              </a:rPr>
              <a:t>First Wave</a:t>
            </a:r>
          </a:p>
        </p:txBody>
      </p:sp>
      <p:sp>
        <p:nvSpPr>
          <p:cNvPr id="3" name="TextBox 2"/>
          <p:cNvSpPr txBox="1"/>
          <p:nvPr/>
        </p:nvSpPr>
        <p:spPr>
          <a:xfrm flipH="1">
            <a:off x="8271742" y="4590871"/>
            <a:ext cx="3676577" cy="1200329"/>
          </a:xfrm>
          <a:prstGeom prst="rect">
            <a:avLst/>
          </a:prstGeom>
          <a:noFill/>
        </p:spPr>
        <p:txBody>
          <a:bodyPr wrap="square" rtlCol="0">
            <a:spAutoFit/>
          </a:bodyPr>
          <a:lstStyle/>
          <a:p>
            <a:r>
              <a:rPr lang="en-US" sz="2400" b="0" dirty="0">
                <a:solidFill>
                  <a:srgbClr val="C00000"/>
                </a:solidFill>
                <a:latin typeface="+mn-lt"/>
              </a:rPr>
              <a:t>Can not represent complex functions such as XOR</a:t>
            </a:r>
          </a:p>
          <a:p>
            <a:r>
              <a:rPr lang="en-US" sz="2400" b="0" dirty="0">
                <a:latin typeface="+mn-lt"/>
              </a:rPr>
              <a:t>[Minsky &amp; </a:t>
            </a:r>
            <a:r>
              <a:rPr lang="en-US" sz="2400" b="0" dirty="0" err="1">
                <a:latin typeface="+mn-lt"/>
              </a:rPr>
              <a:t>Papert</a:t>
            </a:r>
            <a:r>
              <a:rPr lang="en-US" sz="2400" b="0" dirty="0">
                <a:latin typeface="+mn-lt"/>
              </a:rPr>
              <a:t>, 1969]</a:t>
            </a:r>
          </a:p>
        </p:txBody>
      </p:sp>
      <p:pic>
        <p:nvPicPr>
          <p:cNvPr id="24" name="Picture 23"/>
          <p:cNvPicPr>
            <a:picLocks noChangeAspect="1"/>
          </p:cNvPicPr>
          <p:nvPr/>
        </p:nvPicPr>
        <p:blipFill>
          <a:blip r:embed="rId10"/>
          <a:stretch>
            <a:fillRect/>
          </a:stretch>
        </p:blipFill>
        <p:spPr>
          <a:xfrm>
            <a:off x="6157119" y="4127715"/>
            <a:ext cx="1701396" cy="2507320"/>
          </a:xfrm>
          <a:prstGeom prst="rect">
            <a:avLst/>
          </a:prstGeom>
        </p:spPr>
      </p:pic>
    </p:spTree>
    <p:extLst>
      <p:ext uri="{BB962C8B-B14F-4D97-AF65-F5344CB8AC3E}">
        <p14:creationId xmlns:p14="http://schemas.microsoft.com/office/powerpoint/2010/main" val="9422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22</a:t>
            </a:fld>
            <a:endParaRPr lang="en-US" altLang="zh-CN"/>
          </a:p>
        </p:txBody>
      </p:sp>
      <p:pic>
        <p:nvPicPr>
          <p:cNvPr id="5" name="Picture 4"/>
          <p:cNvPicPr>
            <a:picLocks noChangeAspect="1"/>
          </p:cNvPicPr>
          <p:nvPr/>
        </p:nvPicPr>
        <p:blipFill>
          <a:blip r:embed="rId3"/>
          <a:stretch>
            <a:fillRect/>
          </a:stretch>
        </p:blipFill>
        <p:spPr>
          <a:xfrm>
            <a:off x="3475038" y="5282697"/>
            <a:ext cx="2133600" cy="813303"/>
          </a:xfrm>
          <a:prstGeom prst="rect">
            <a:avLst/>
          </a:prstGeom>
        </p:spPr>
      </p:pic>
      <p:sp>
        <p:nvSpPr>
          <p:cNvPr id="12" name="TextBox 11"/>
          <p:cNvSpPr txBox="1"/>
          <p:nvPr/>
        </p:nvSpPr>
        <p:spPr>
          <a:xfrm>
            <a:off x="717517" y="5427739"/>
            <a:ext cx="1863011" cy="523220"/>
          </a:xfrm>
          <a:prstGeom prst="rect">
            <a:avLst/>
          </a:prstGeom>
          <a:noFill/>
        </p:spPr>
        <p:txBody>
          <a:bodyPr wrap="none" rtlCol="0">
            <a:spAutoFit/>
          </a:bodyPr>
          <a:lstStyle/>
          <a:p>
            <a:r>
              <a:rPr lang="en-US" sz="2800" b="0" dirty="0">
                <a:solidFill>
                  <a:srgbClr val="0000FF"/>
                </a:solidFill>
                <a:latin typeface="Segoe UI Light" panose="020B0502040204020203" pitchFamily="34" charset="0"/>
                <a:cs typeface="Segoe UI Light" panose="020B0502040204020203" pitchFamily="34" charset="0"/>
              </a:rPr>
              <a:t>Input Layer</a:t>
            </a:r>
          </a:p>
        </p:txBody>
      </p:sp>
      <p:cxnSp>
        <p:nvCxnSpPr>
          <p:cNvPr id="18" name="Straight Arrow Connector 17"/>
          <p:cNvCxnSpPr>
            <a:endCxn id="35" idx="2"/>
          </p:cNvCxnSpPr>
          <p:nvPr/>
        </p:nvCxnSpPr>
        <p:spPr bwMode="auto">
          <a:xfrm flipV="1">
            <a:off x="4523287" y="2123420"/>
            <a:ext cx="3094" cy="533708"/>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881391" y="4567719"/>
            <a:ext cx="599328" cy="86002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4541838" y="4567719"/>
            <a:ext cx="0" cy="8659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flipV="1">
            <a:off x="4595205" y="4567719"/>
            <a:ext cx="647514" cy="86002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3897042" y="1600200"/>
            <a:ext cx="1258678" cy="523220"/>
          </a:xfrm>
          <a:prstGeom prst="rect">
            <a:avLst/>
          </a:prstGeom>
          <a:noFill/>
        </p:spPr>
        <p:txBody>
          <a:bodyPr wrap="none" rtlCol="0">
            <a:spAutoFit/>
          </a:bodyPr>
          <a:lstStyle/>
          <a:p>
            <a:r>
              <a:rPr lang="en-US" sz="2800" b="0" dirty="0">
                <a:solidFill>
                  <a:srgbClr val="0000FF"/>
                </a:solidFill>
                <a:latin typeface="Segoe UI Light" panose="020B0502040204020203" pitchFamily="34" charset="0"/>
                <a:cs typeface="Segoe UI Light" panose="020B0502040204020203" pitchFamily="34" charset="0"/>
              </a:rPr>
              <a:t>Output</a:t>
            </a:r>
          </a:p>
        </p:txBody>
      </p:sp>
      <p:sp>
        <p:nvSpPr>
          <p:cNvPr id="20" name="TextBox 19"/>
          <p:cNvSpPr txBox="1"/>
          <p:nvPr/>
        </p:nvSpPr>
        <p:spPr>
          <a:xfrm>
            <a:off x="665961" y="4024338"/>
            <a:ext cx="2180405" cy="523220"/>
          </a:xfrm>
          <a:prstGeom prst="rect">
            <a:avLst/>
          </a:prstGeom>
          <a:noFill/>
        </p:spPr>
        <p:txBody>
          <a:bodyPr wrap="none" rtlCol="0">
            <a:spAutoFit/>
          </a:bodyPr>
          <a:lstStyle/>
          <a:p>
            <a:r>
              <a:rPr lang="en-US" sz="2800" b="0" dirty="0">
                <a:solidFill>
                  <a:srgbClr val="0000FF"/>
                </a:solidFill>
                <a:latin typeface="Segoe UI Light" panose="020B0502040204020203" pitchFamily="34" charset="0"/>
                <a:cs typeface="Segoe UI Light" panose="020B0502040204020203" pitchFamily="34" charset="0"/>
              </a:rPr>
              <a:t>Hidden Layer</a:t>
            </a:r>
          </a:p>
        </p:txBody>
      </p:sp>
      <p:pic>
        <p:nvPicPr>
          <p:cNvPr id="21" name="Picture 20"/>
          <p:cNvPicPr>
            <a:picLocks noChangeAspect="1"/>
          </p:cNvPicPr>
          <p:nvPr/>
        </p:nvPicPr>
        <p:blipFill>
          <a:blip r:embed="rId3"/>
          <a:stretch>
            <a:fillRect/>
          </a:stretch>
        </p:blipFill>
        <p:spPr>
          <a:xfrm>
            <a:off x="3475038" y="3899513"/>
            <a:ext cx="2133600" cy="813303"/>
          </a:xfrm>
          <a:prstGeom prst="rect">
            <a:avLst/>
          </a:prstGeom>
        </p:spPr>
      </p:pic>
      <p:cxnSp>
        <p:nvCxnSpPr>
          <p:cNvPr id="29" name="Straight Arrow Connector 28"/>
          <p:cNvCxnSpPr/>
          <p:nvPr/>
        </p:nvCxnSpPr>
        <p:spPr bwMode="auto">
          <a:xfrm flipV="1">
            <a:off x="4541838" y="4565286"/>
            <a:ext cx="599328" cy="86002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flipV="1">
            <a:off x="5202285" y="4565286"/>
            <a:ext cx="28448" cy="868364"/>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H="1" flipV="1">
            <a:off x="4004780" y="4553469"/>
            <a:ext cx="1222858" cy="88018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3871119" y="4567719"/>
            <a:ext cx="0" cy="8659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flipV="1">
            <a:off x="3897854" y="4547558"/>
            <a:ext cx="1182642" cy="877753"/>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H="1" flipV="1">
            <a:off x="3942511" y="4590876"/>
            <a:ext cx="596671" cy="836866"/>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p:cNvSpPr/>
          <p:nvPr/>
        </p:nvSpPr>
        <p:spPr bwMode="auto">
          <a:xfrm>
            <a:off x="4256587" y="2658755"/>
            <a:ext cx="533400" cy="5334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59" name="Straight Arrow Connector 58"/>
          <p:cNvCxnSpPr/>
          <p:nvPr/>
        </p:nvCxnSpPr>
        <p:spPr bwMode="auto">
          <a:xfrm flipV="1">
            <a:off x="3871119" y="3200400"/>
            <a:ext cx="599328" cy="86002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flipV="1">
            <a:off x="4531566" y="3200400"/>
            <a:ext cx="0" cy="8659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p:nvPr/>
        </p:nvCxnSpPr>
        <p:spPr bwMode="auto">
          <a:xfrm flipH="1" flipV="1">
            <a:off x="4584933" y="3200400"/>
            <a:ext cx="647514" cy="86002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46" name="Picture 2" descr="https://mitpress.mit.edu/sites/default/files/97802626805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755785"/>
            <a:ext cx="2307668" cy="318646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8857861" y="1094472"/>
            <a:ext cx="2803716" cy="646331"/>
          </a:xfrm>
          <a:prstGeom prst="rect">
            <a:avLst/>
          </a:prstGeom>
          <a:noFill/>
        </p:spPr>
        <p:txBody>
          <a:bodyPr wrap="none" rtlCol="0">
            <a:spAutoFit/>
          </a:bodyPr>
          <a:lstStyle/>
          <a:p>
            <a:r>
              <a:rPr lang="en-US" sz="3600" dirty="0">
                <a:solidFill>
                  <a:schemeClr val="tx2">
                    <a:lumMod val="75000"/>
                  </a:schemeClr>
                </a:solidFill>
                <a:latin typeface="+mn-lt"/>
              </a:rPr>
              <a:t>Second Wave</a:t>
            </a:r>
          </a:p>
        </p:txBody>
      </p:sp>
      <p:sp>
        <p:nvSpPr>
          <p:cNvPr id="65" name="TextBox 64"/>
          <p:cNvSpPr txBox="1"/>
          <p:nvPr/>
        </p:nvSpPr>
        <p:spPr>
          <a:xfrm>
            <a:off x="8238434" y="1880293"/>
            <a:ext cx="4042571" cy="1200329"/>
          </a:xfrm>
          <a:prstGeom prst="rect">
            <a:avLst/>
          </a:prstGeom>
          <a:noFill/>
        </p:spPr>
        <p:txBody>
          <a:bodyPr wrap="square" rtlCol="0">
            <a:spAutoFit/>
          </a:bodyPr>
          <a:lstStyle/>
          <a:p>
            <a:pPr algn="ctr"/>
            <a:r>
              <a:rPr lang="en-US" sz="2400" b="0" dirty="0">
                <a:latin typeface="+mn-lt"/>
              </a:rPr>
              <a:t>Backpropagation</a:t>
            </a:r>
          </a:p>
          <a:p>
            <a:pPr algn="ctr"/>
            <a:r>
              <a:rPr lang="en-US" sz="2400" b="0" dirty="0">
                <a:latin typeface="+mn-lt"/>
              </a:rPr>
              <a:t>[</a:t>
            </a:r>
            <a:r>
              <a:rPr lang="en-US" sz="2400" b="0" dirty="0" err="1">
                <a:latin typeface="+mn-lt"/>
              </a:rPr>
              <a:t>Rummelhart</a:t>
            </a:r>
            <a:r>
              <a:rPr lang="en-US" sz="2400" b="0" dirty="0">
                <a:latin typeface="+mn-lt"/>
              </a:rPr>
              <a:t>, Hinton, Williams, 1986]</a:t>
            </a:r>
          </a:p>
        </p:txBody>
      </p:sp>
      <p:sp>
        <p:nvSpPr>
          <p:cNvPr id="66" name="TextBox 65"/>
          <p:cNvSpPr txBox="1"/>
          <p:nvPr/>
        </p:nvSpPr>
        <p:spPr>
          <a:xfrm flipH="1">
            <a:off x="6031453" y="4400750"/>
            <a:ext cx="5621891" cy="830997"/>
          </a:xfrm>
          <a:prstGeom prst="rect">
            <a:avLst/>
          </a:prstGeom>
          <a:noFill/>
        </p:spPr>
        <p:txBody>
          <a:bodyPr wrap="square" rtlCol="0">
            <a:spAutoFit/>
          </a:bodyPr>
          <a:lstStyle/>
          <a:p>
            <a:pPr algn="ctr"/>
            <a:r>
              <a:rPr lang="en-US" sz="2400" b="0" dirty="0">
                <a:solidFill>
                  <a:srgbClr val="C00000"/>
                </a:solidFill>
                <a:latin typeface="+mn-lt"/>
              </a:rPr>
              <a:t>Gradient diffusion or explosion:</a:t>
            </a:r>
          </a:p>
          <a:p>
            <a:pPr algn="ctr"/>
            <a:r>
              <a:rPr lang="en-US" sz="2400" b="0" dirty="0">
                <a:solidFill>
                  <a:srgbClr val="C00000"/>
                </a:solidFill>
                <a:latin typeface="+mn-lt"/>
              </a:rPr>
              <a:t>Can not learn more than a few layers</a:t>
            </a:r>
          </a:p>
        </p:txBody>
      </p:sp>
    </p:spTree>
    <p:extLst>
      <p:ext uri="{BB962C8B-B14F-4D97-AF65-F5344CB8AC3E}">
        <p14:creationId xmlns:p14="http://schemas.microsoft.com/office/powerpoint/2010/main" val="20707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101456"/>
            <a:ext cx="10945654" cy="1295400"/>
          </a:xfrm>
        </p:spPr>
        <p:txBody>
          <a:bodyPr/>
          <a:lstStyle/>
          <a:p>
            <a:r>
              <a:rPr lang="en-US" dirty="0"/>
              <a:t>Deep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23</a:t>
            </a:fld>
            <a:endParaRPr lang="en-US" altLang="zh-CN" dirty="0"/>
          </a:p>
        </p:txBody>
      </p:sp>
      <p:sp>
        <p:nvSpPr>
          <p:cNvPr id="12" name="TextBox 11"/>
          <p:cNvSpPr txBox="1"/>
          <p:nvPr/>
        </p:nvSpPr>
        <p:spPr>
          <a:xfrm>
            <a:off x="957706" y="5701186"/>
            <a:ext cx="1624163" cy="461665"/>
          </a:xfrm>
          <a:prstGeom prst="rect">
            <a:avLst/>
          </a:prstGeom>
          <a:noFill/>
        </p:spPr>
        <p:txBody>
          <a:bodyPr wrap="none" rtlCol="0">
            <a:spAutoFit/>
          </a:bodyPr>
          <a:lstStyle/>
          <a:p>
            <a:r>
              <a:rPr lang="en-US" sz="2400" b="0" dirty="0">
                <a:solidFill>
                  <a:srgbClr val="0000FF"/>
                </a:solidFill>
                <a:latin typeface="Segoe UI Light" panose="020B0502040204020203" pitchFamily="34" charset="0"/>
                <a:cs typeface="Segoe UI Light" panose="020B0502040204020203" pitchFamily="34" charset="0"/>
              </a:rPr>
              <a:t>Input Layer</a:t>
            </a:r>
          </a:p>
        </p:txBody>
      </p:sp>
      <p:sp>
        <p:nvSpPr>
          <p:cNvPr id="20" name="TextBox 19"/>
          <p:cNvSpPr txBox="1"/>
          <p:nvPr/>
        </p:nvSpPr>
        <p:spPr>
          <a:xfrm>
            <a:off x="759831" y="3820845"/>
            <a:ext cx="2019912" cy="830997"/>
          </a:xfrm>
          <a:prstGeom prst="rect">
            <a:avLst/>
          </a:prstGeom>
          <a:noFill/>
        </p:spPr>
        <p:txBody>
          <a:bodyPr wrap="none" rtlCol="0">
            <a:spAutoFit/>
          </a:bodyPr>
          <a:lstStyle/>
          <a:p>
            <a:pPr algn="ctr"/>
            <a:r>
              <a:rPr lang="en-US" sz="2400" b="0" dirty="0">
                <a:solidFill>
                  <a:srgbClr val="0000FF"/>
                </a:solidFill>
                <a:latin typeface="Segoe UI Light" panose="020B0502040204020203" pitchFamily="34" charset="0"/>
                <a:cs typeface="Segoe UI Light" panose="020B0502040204020203" pitchFamily="34" charset="0"/>
              </a:rPr>
              <a:t>Many </a:t>
            </a:r>
          </a:p>
          <a:p>
            <a:pPr algn="ctr"/>
            <a:r>
              <a:rPr lang="en-US" sz="2400" b="0" dirty="0">
                <a:solidFill>
                  <a:srgbClr val="0000FF"/>
                </a:solidFill>
                <a:latin typeface="Segoe UI Light" panose="020B0502040204020203" pitchFamily="34" charset="0"/>
                <a:cs typeface="Segoe UI Light" panose="020B0502040204020203" pitchFamily="34" charset="0"/>
              </a:rPr>
              <a:t>Hidden Layers</a:t>
            </a:r>
          </a:p>
        </p:txBody>
      </p:sp>
      <p:sp>
        <p:nvSpPr>
          <p:cNvPr id="64" name="TextBox 63"/>
          <p:cNvSpPr txBox="1"/>
          <p:nvPr/>
        </p:nvSpPr>
        <p:spPr>
          <a:xfrm>
            <a:off x="8857861" y="1094472"/>
            <a:ext cx="2348848" cy="646331"/>
          </a:xfrm>
          <a:prstGeom prst="rect">
            <a:avLst/>
          </a:prstGeom>
          <a:noFill/>
        </p:spPr>
        <p:txBody>
          <a:bodyPr wrap="none" rtlCol="0">
            <a:spAutoFit/>
          </a:bodyPr>
          <a:lstStyle/>
          <a:p>
            <a:r>
              <a:rPr lang="en-US" sz="3600" dirty="0">
                <a:solidFill>
                  <a:schemeClr val="tx2">
                    <a:lumMod val="75000"/>
                  </a:schemeClr>
                </a:solidFill>
                <a:latin typeface="+mn-lt"/>
              </a:rPr>
              <a:t>Third Wave</a:t>
            </a:r>
          </a:p>
        </p:txBody>
      </p:sp>
      <p:sp>
        <p:nvSpPr>
          <p:cNvPr id="65" name="TextBox 64"/>
          <p:cNvSpPr txBox="1"/>
          <p:nvPr/>
        </p:nvSpPr>
        <p:spPr>
          <a:xfrm>
            <a:off x="8238434" y="1880293"/>
            <a:ext cx="4042571" cy="1200329"/>
          </a:xfrm>
          <a:prstGeom prst="rect">
            <a:avLst/>
          </a:prstGeom>
          <a:noFill/>
        </p:spPr>
        <p:txBody>
          <a:bodyPr wrap="square" rtlCol="0">
            <a:spAutoFit/>
          </a:bodyPr>
          <a:lstStyle/>
          <a:p>
            <a:pPr algn="ctr"/>
            <a:r>
              <a:rPr lang="en-US" sz="2400" b="0" dirty="0">
                <a:latin typeface="+mn-lt"/>
              </a:rPr>
              <a:t>SGD, </a:t>
            </a:r>
            <a:r>
              <a:rPr lang="en-US" sz="2400" b="0" dirty="0" err="1">
                <a:latin typeface="+mn-lt"/>
              </a:rPr>
              <a:t>ReLU</a:t>
            </a:r>
            <a:r>
              <a:rPr lang="en-US" sz="2400" b="0" dirty="0">
                <a:latin typeface="+mn-lt"/>
              </a:rPr>
              <a:t>, dropout, …</a:t>
            </a:r>
          </a:p>
          <a:p>
            <a:pPr algn="ctr"/>
            <a:r>
              <a:rPr lang="en-US" sz="2400" b="0" dirty="0">
                <a:latin typeface="+mn-lt"/>
              </a:rPr>
              <a:t>[Hinton, </a:t>
            </a:r>
            <a:r>
              <a:rPr lang="en-US" sz="2400" b="0" dirty="0" err="1">
                <a:latin typeface="+mn-lt"/>
              </a:rPr>
              <a:t>LeCun</a:t>
            </a:r>
            <a:r>
              <a:rPr lang="en-US" sz="2400" b="0" dirty="0">
                <a:latin typeface="+mn-lt"/>
              </a:rPr>
              <a:t>, </a:t>
            </a:r>
            <a:r>
              <a:rPr lang="en-US" sz="2400" b="0" dirty="0" err="1">
                <a:latin typeface="+mn-lt"/>
              </a:rPr>
              <a:t>Bengio</a:t>
            </a:r>
            <a:r>
              <a:rPr lang="en-US" sz="2400" b="0" dirty="0">
                <a:latin typeface="+mn-lt"/>
              </a:rPr>
              <a:t>, </a:t>
            </a:r>
            <a:r>
              <a:rPr lang="en-US" sz="2400" b="0" dirty="0" err="1">
                <a:latin typeface="+mn-lt"/>
              </a:rPr>
              <a:t>Schmidhuber</a:t>
            </a:r>
            <a:r>
              <a:rPr lang="en-US" sz="2400" b="0" dirty="0">
                <a:latin typeface="+mn-lt"/>
              </a:rPr>
              <a:t>, </a:t>
            </a:r>
            <a:r>
              <a:rPr lang="en-US" sz="2400" b="0" dirty="0" err="1">
                <a:latin typeface="+mn-lt"/>
              </a:rPr>
              <a:t>Hochreiter</a:t>
            </a:r>
            <a:r>
              <a:rPr lang="en-US" sz="2400" b="0" dirty="0">
                <a:latin typeface="+mn-lt"/>
              </a:rPr>
              <a:t>, …]</a:t>
            </a:r>
          </a:p>
        </p:txBody>
      </p:sp>
      <p:pic>
        <p:nvPicPr>
          <p:cNvPr id="8196" name="Picture 4" descr="Image result for imag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300" y="3714845"/>
            <a:ext cx="3591217" cy="17956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nvidia gp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8797" y="4836150"/>
            <a:ext cx="3681844" cy="193296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deep lear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300" y="322915"/>
            <a:ext cx="2432497" cy="3241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08801" y="4250309"/>
            <a:ext cx="2260555" cy="461665"/>
          </a:xfrm>
          <a:prstGeom prst="rect">
            <a:avLst/>
          </a:prstGeom>
          <a:noFill/>
        </p:spPr>
        <p:txBody>
          <a:bodyPr wrap="none" rtlCol="0">
            <a:spAutoFit/>
          </a:bodyPr>
          <a:lstStyle/>
          <a:p>
            <a:r>
              <a:rPr lang="en-US" sz="2400" b="0" dirty="0">
                <a:solidFill>
                  <a:srgbClr val="008000"/>
                </a:solidFill>
                <a:latin typeface="+mn-lt"/>
              </a:rPr>
              <a:t>Big labeled data</a:t>
            </a:r>
          </a:p>
        </p:txBody>
      </p:sp>
      <p:sp>
        <p:nvSpPr>
          <p:cNvPr id="32" name="TextBox 31"/>
          <p:cNvSpPr txBox="1"/>
          <p:nvPr/>
        </p:nvSpPr>
        <p:spPr>
          <a:xfrm>
            <a:off x="5981610" y="5865167"/>
            <a:ext cx="2395528" cy="461665"/>
          </a:xfrm>
          <a:prstGeom prst="rect">
            <a:avLst/>
          </a:prstGeom>
          <a:noFill/>
        </p:spPr>
        <p:txBody>
          <a:bodyPr wrap="none" rtlCol="0">
            <a:spAutoFit/>
          </a:bodyPr>
          <a:lstStyle/>
          <a:p>
            <a:r>
              <a:rPr lang="en-US" sz="2400" b="0" dirty="0">
                <a:solidFill>
                  <a:srgbClr val="008000"/>
                </a:solidFill>
                <a:latin typeface="+mn-lt"/>
              </a:rPr>
              <a:t>Fast computation</a:t>
            </a:r>
          </a:p>
        </p:txBody>
      </p:sp>
      <p:pic>
        <p:nvPicPr>
          <p:cNvPr id="6" name="Picture 5"/>
          <p:cNvPicPr>
            <a:picLocks noChangeAspect="1"/>
          </p:cNvPicPr>
          <p:nvPr/>
        </p:nvPicPr>
        <p:blipFill>
          <a:blip r:embed="rId6"/>
          <a:stretch>
            <a:fillRect/>
          </a:stretch>
        </p:blipFill>
        <p:spPr>
          <a:xfrm>
            <a:off x="3251427" y="1492404"/>
            <a:ext cx="1608806" cy="2394822"/>
          </a:xfrm>
          <a:prstGeom prst="rect">
            <a:avLst/>
          </a:prstGeom>
        </p:spPr>
      </p:pic>
      <p:pic>
        <p:nvPicPr>
          <p:cNvPr id="7" name="Picture 6"/>
          <p:cNvPicPr>
            <a:picLocks noChangeAspect="1"/>
          </p:cNvPicPr>
          <p:nvPr/>
        </p:nvPicPr>
        <p:blipFill>
          <a:blip r:embed="rId7"/>
          <a:stretch>
            <a:fillRect/>
          </a:stretch>
        </p:blipFill>
        <p:spPr>
          <a:xfrm>
            <a:off x="3251427" y="4593628"/>
            <a:ext cx="1608806" cy="1654772"/>
          </a:xfrm>
          <a:prstGeom prst="rect">
            <a:avLst/>
          </a:prstGeom>
        </p:spPr>
      </p:pic>
      <p:sp>
        <p:nvSpPr>
          <p:cNvPr id="8" name="TextBox 7"/>
          <p:cNvSpPr txBox="1"/>
          <p:nvPr/>
        </p:nvSpPr>
        <p:spPr>
          <a:xfrm>
            <a:off x="3871119" y="3996221"/>
            <a:ext cx="677108" cy="549189"/>
          </a:xfrm>
          <a:prstGeom prst="rect">
            <a:avLst/>
          </a:prstGeom>
          <a:noFill/>
        </p:spPr>
        <p:txBody>
          <a:bodyPr vert="eaVert" wrap="none" rtlCol="0">
            <a:spAutoFit/>
          </a:bodyPr>
          <a:lstStyle/>
          <a:p>
            <a:r>
              <a:rPr lang="en-US" sz="3200" b="0" dirty="0">
                <a:latin typeface="+mn-lt"/>
              </a:rPr>
              <a:t>…..</a:t>
            </a:r>
          </a:p>
        </p:txBody>
      </p:sp>
      <p:sp>
        <p:nvSpPr>
          <p:cNvPr id="9" name="Left Brace 8"/>
          <p:cNvSpPr/>
          <p:nvPr/>
        </p:nvSpPr>
        <p:spPr bwMode="auto">
          <a:xfrm>
            <a:off x="2779743" y="3557819"/>
            <a:ext cx="176976" cy="1395181"/>
          </a:xfrm>
          <a:prstGeom prst="leftBrac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3773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122238"/>
            <a:ext cx="10945654" cy="1118958"/>
          </a:xfrm>
        </p:spPr>
        <p:txBody>
          <a:bodyPr/>
          <a:lstStyle/>
          <a:p>
            <a:r>
              <a:rPr lang="en-US" dirty="0"/>
              <a:t>Promise: Representation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24</a:t>
            </a:fld>
            <a:endParaRPr lang="en-US" altLang="zh-CN"/>
          </a:p>
        </p:txBody>
      </p:sp>
      <p:pic>
        <p:nvPicPr>
          <p:cNvPr id="5" name="Picture 4"/>
          <p:cNvPicPr>
            <a:picLocks noChangeAspect="1"/>
          </p:cNvPicPr>
          <p:nvPr/>
        </p:nvPicPr>
        <p:blipFill rotWithShape="1">
          <a:blip r:embed="rId3"/>
          <a:srcRect b="17647"/>
          <a:stretch/>
        </p:blipFill>
        <p:spPr>
          <a:xfrm>
            <a:off x="6322716" y="2940806"/>
            <a:ext cx="2034784" cy="1066800"/>
          </a:xfrm>
          <a:prstGeom prst="rect">
            <a:avLst/>
          </a:prstGeom>
        </p:spPr>
      </p:pic>
      <p:pic>
        <p:nvPicPr>
          <p:cNvPr id="6" name="Picture 5"/>
          <p:cNvPicPr>
            <a:picLocks noChangeAspect="1"/>
          </p:cNvPicPr>
          <p:nvPr/>
        </p:nvPicPr>
        <p:blipFill rotWithShape="1">
          <a:blip r:embed="rId4"/>
          <a:srcRect b="22596"/>
          <a:stretch/>
        </p:blipFill>
        <p:spPr>
          <a:xfrm>
            <a:off x="6310204" y="1410815"/>
            <a:ext cx="2034784" cy="1066799"/>
          </a:xfrm>
          <a:prstGeom prst="rect">
            <a:avLst/>
          </a:prstGeom>
        </p:spPr>
      </p:pic>
      <p:pic>
        <p:nvPicPr>
          <p:cNvPr id="7" name="Picture 6"/>
          <p:cNvPicPr>
            <a:picLocks noChangeAspect="1"/>
          </p:cNvPicPr>
          <p:nvPr/>
        </p:nvPicPr>
        <p:blipFill rotWithShape="1">
          <a:blip r:embed="rId5"/>
          <a:srcRect b="40630"/>
          <a:stretch/>
        </p:blipFill>
        <p:spPr>
          <a:xfrm>
            <a:off x="6327327" y="4480865"/>
            <a:ext cx="2030173" cy="1207423"/>
          </a:xfrm>
          <a:prstGeom prst="rect">
            <a:avLst/>
          </a:prstGeom>
        </p:spPr>
      </p:pic>
      <p:sp>
        <p:nvSpPr>
          <p:cNvPr id="8" name="TextBox 7"/>
          <p:cNvSpPr txBox="1"/>
          <p:nvPr/>
        </p:nvSpPr>
        <p:spPr>
          <a:xfrm>
            <a:off x="6325123" y="6014188"/>
            <a:ext cx="2022413" cy="523220"/>
          </a:xfrm>
          <a:prstGeom prst="rect">
            <a:avLst/>
          </a:prstGeom>
          <a:noFill/>
        </p:spPr>
        <p:txBody>
          <a:bodyPr wrap="none" rtlCol="0">
            <a:spAutoFit/>
          </a:bodyPr>
          <a:lstStyle/>
          <a:p>
            <a:r>
              <a:rPr lang="en-US" sz="2800" b="0" dirty="0">
                <a:latin typeface="+mn-lt"/>
              </a:rPr>
              <a:t>Face Images</a:t>
            </a:r>
          </a:p>
        </p:txBody>
      </p:sp>
      <p:pic>
        <p:nvPicPr>
          <p:cNvPr id="9" name="Picture 8"/>
          <p:cNvPicPr>
            <a:picLocks noChangeAspect="1"/>
          </p:cNvPicPr>
          <p:nvPr/>
        </p:nvPicPr>
        <p:blipFill>
          <a:blip r:embed="rId6"/>
          <a:stretch>
            <a:fillRect/>
          </a:stretch>
        </p:blipFill>
        <p:spPr>
          <a:xfrm>
            <a:off x="608092" y="1465637"/>
            <a:ext cx="4188315" cy="4810161"/>
          </a:xfrm>
          <a:prstGeom prst="rect">
            <a:avLst/>
          </a:prstGeom>
        </p:spPr>
      </p:pic>
      <p:sp>
        <p:nvSpPr>
          <p:cNvPr id="10" name="Arrow: Up 9"/>
          <p:cNvSpPr/>
          <p:nvPr/>
        </p:nvSpPr>
        <p:spPr bwMode="auto">
          <a:xfrm>
            <a:off x="7138985" y="2524702"/>
            <a:ext cx="188611" cy="36077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Arrow: Up 11"/>
          <p:cNvSpPr/>
          <p:nvPr/>
        </p:nvSpPr>
        <p:spPr bwMode="auto">
          <a:xfrm>
            <a:off x="7147719" y="4067216"/>
            <a:ext cx="188611" cy="36077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Arrow: Up 12"/>
          <p:cNvSpPr/>
          <p:nvPr/>
        </p:nvSpPr>
        <p:spPr bwMode="auto">
          <a:xfrm>
            <a:off x="7147719" y="5735224"/>
            <a:ext cx="188611" cy="36077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TextBox 10"/>
          <p:cNvSpPr txBox="1"/>
          <p:nvPr/>
        </p:nvSpPr>
        <p:spPr>
          <a:xfrm>
            <a:off x="8715984" y="4817078"/>
            <a:ext cx="1085554" cy="523220"/>
          </a:xfrm>
          <a:prstGeom prst="rect">
            <a:avLst/>
          </a:prstGeom>
          <a:noFill/>
        </p:spPr>
        <p:txBody>
          <a:bodyPr wrap="none" rtlCol="0">
            <a:spAutoFit/>
          </a:bodyPr>
          <a:lstStyle/>
          <a:p>
            <a:r>
              <a:rPr lang="en-US" sz="2800" b="0" dirty="0">
                <a:solidFill>
                  <a:srgbClr val="008000"/>
                </a:solidFill>
                <a:latin typeface="+mn-lt"/>
              </a:rPr>
              <a:t>Edges</a:t>
            </a:r>
            <a:endParaRPr lang="en-US" b="0" dirty="0">
              <a:solidFill>
                <a:srgbClr val="008000"/>
              </a:solidFill>
              <a:latin typeface="+mn-lt"/>
            </a:endParaRPr>
          </a:p>
        </p:txBody>
      </p:sp>
      <p:sp>
        <p:nvSpPr>
          <p:cNvPr id="15" name="TextBox 14"/>
          <p:cNvSpPr txBox="1"/>
          <p:nvPr/>
        </p:nvSpPr>
        <p:spPr>
          <a:xfrm>
            <a:off x="8715984" y="3252785"/>
            <a:ext cx="2015167" cy="523220"/>
          </a:xfrm>
          <a:prstGeom prst="rect">
            <a:avLst/>
          </a:prstGeom>
          <a:noFill/>
        </p:spPr>
        <p:txBody>
          <a:bodyPr wrap="none" rtlCol="0">
            <a:spAutoFit/>
          </a:bodyPr>
          <a:lstStyle/>
          <a:p>
            <a:r>
              <a:rPr lang="en-US" sz="2800" b="0" dirty="0">
                <a:solidFill>
                  <a:srgbClr val="008000"/>
                </a:solidFill>
                <a:latin typeface="+mn-lt"/>
              </a:rPr>
              <a:t>Object Parts</a:t>
            </a:r>
            <a:endParaRPr lang="en-US" b="0" dirty="0">
              <a:solidFill>
                <a:srgbClr val="008000"/>
              </a:solidFill>
              <a:latin typeface="+mn-lt"/>
            </a:endParaRPr>
          </a:p>
        </p:txBody>
      </p:sp>
      <p:sp>
        <p:nvSpPr>
          <p:cNvPr id="16" name="TextBox 15"/>
          <p:cNvSpPr txBox="1"/>
          <p:nvPr/>
        </p:nvSpPr>
        <p:spPr>
          <a:xfrm>
            <a:off x="8715984" y="1682604"/>
            <a:ext cx="2374368" cy="523220"/>
          </a:xfrm>
          <a:prstGeom prst="rect">
            <a:avLst/>
          </a:prstGeom>
          <a:noFill/>
        </p:spPr>
        <p:txBody>
          <a:bodyPr wrap="none" rtlCol="0">
            <a:spAutoFit/>
          </a:bodyPr>
          <a:lstStyle/>
          <a:p>
            <a:r>
              <a:rPr lang="en-US" sz="2800" b="0" dirty="0">
                <a:solidFill>
                  <a:srgbClr val="008000"/>
                </a:solidFill>
                <a:latin typeface="+mn-lt"/>
              </a:rPr>
              <a:t>Object Models</a:t>
            </a:r>
            <a:endParaRPr lang="en-US" b="0" dirty="0">
              <a:solidFill>
                <a:srgbClr val="008000"/>
              </a:solidFill>
              <a:latin typeface="+mn-lt"/>
            </a:endParaRPr>
          </a:p>
        </p:txBody>
      </p:sp>
    </p:spTree>
    <p:extLst>
      <p:ext uri="{BB962C8B-B14F-4D97-AF65-F5344CB8AC3E}">
        <p14:creationId xmlns:p14="http://schemas.microsoft.com/office/powerpoint/2010/main" val="1648044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122238"/>
            <a:ext cx="10945654" cy="1118958"/>
          </a:xfrm>
        </p:spPr>
        <p:txBody>
          <a:bodyPr/>
          <a:lstStyle/>
          <a:p>
            <a:r>
              <a:rPr lang="en-US" dirty="0"/>
              <a:t>Promise: Multi-Task Learning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25</a:t>
            </a:fld>
            <a:endParaRPr lang="en-US" altLang="zh-CN"/>
          </a:p>
        </p:txBody>
      </p:sp>
      <p:pic>
        <p:nvPicPr>
          <p:cNvPr id="61" name="Picture 60"/>
          <p:cNvPicPr>
            <a:picLocks noChangeAspect="1"/>
          </p:cNvPicPr>
          <p:nvPr/>
        </p:nvPicPr>
        <p:blipFill>
          <a:blip r:embed="rId3"/>
          <a:stretch>
            <a:fillRect/>
          </a:stretch>
        </p:blipFill>
        <p:spPr>
          <a:xfrm>
            <a:off x="442119" y="1519813"/>
            <a:ext cx="4999153" cy="4919898"/>
          </a:xfrm>
          <a:prstGeom prst="rect">
            <a:avLst/>
          </a:prstGeom>
        </p:spPr>
      </p:pic>
      <p:sp>
        <p:nvSpPr>
          <p:cNvPr id="62" name="TextBox 61"/>
          <p:cNvSpPr txBox="1"/>
          <p:nvPr/>
        </p:nvSpPr>
        <p:spPr>
          <a:xfrm>
            <a:off x="5593429" y="3564263"/>
            <a:ext cx="5364290" cy="954107"/>
          </a:xfrm>
          <a:prstGeom prst="rect">
            <a:avLst/>
          </a:prstGeom>
          <a:noFill/>
        </p:spPr>
        <p:txBody>
          <a:bodyPr wrap="none" rtlCol="0">
            <a:spAutoFit/>
          </a:bodyPr>
          <a:lstStyle/>
          <a:p>
            <a:pPr algn="ctr"/>
            <a:r>
              <a:rPr lang="en-US" sz="2800" b="0" dirty="0">
                <a:latin typeface="+mn-lt"/>
              </a:rPr>
              <a:t>E.g.: Medical image understanding</a:t>
            </a:r>
          </a:p>
          <a:p>
            <a:pPr algn="ctr"/>
            <a:r>
              <a:rPr lang="en-US" sz="2800" b="0" dirty="0" err="1">
                <a:latin typeface="+mn-lt"/>
              </a:rPr>
              <a:t>v.s</a:t>
            </a:r>
            <a:r>
              <a:rPr lang="en-US" sz="2800" b="0" dirty="0">
                <a:latin typeface="+mn-lt"/>
              </a:rPr>
              <a:t>. ImageNet</a:t>
            </a:r>
          </a:p>
        </p:txBody>
      </p:sp>
    </p:spTree>
    <p:extLst>
      <p:ext uri="{BB962C8B-B14F-4D97-AF65-F5344CB8AC3E}">
        <p14:creationId xmlns:p14="http://schemas.microsoft.com/office/powerpoint/2010/main" val="324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Bottleneck</a:t>
            </a:r>
          </a:p>
        </p:txBody>
      </p:sp>
      <p:sp>
        <p:nvSpPr>
          <p:cNvPr id="3" name="Content Placeholder 2"/>
          <p:cNvSpPr>
            <a:spLocks noGrp="1"/>
          </p:cNvSpPr>
          <p:nvPr>
            <p:ph idx="1"/>
          </p:nvPr>
        </p:nvSpPr>
        <p:spPr/>
        <p:txBody>
          <a:bodyPr/>
          <a:lstStyle/>
          <a:p>
            <a:r>
              <a:rPr lang="en-US" dirty="0">
                <a:solidFill>
                  <a:srgbClr val="FF0000"/>
                </a:solidFill>
              </a:rPr>
              <a:t>Deep learning requires many labeled examples</a:t>
            </a:r>
          </a:p>
          <a:p>
            <a:r>
              <a:rPr lang="en-US" dirty="0"/>
              <a:t>Hire experts to label: Not scalable</a:t>
            </a:r>
          </a:p>
          <a:p>
            <a:r>
              <a:rPr lang="en-US" dirty="0"/>
              <a:t>Crowdsource: Lack domain expertise</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26</a:t>
            </a:fld>
            <a:endParaRPr lang="en-US" altLang="zh-CN"/>
          </a:p>
        </p:txBody>
      </p:sp>
    </p:spTree>
    <p:extLst>
      <p:ext uri="{BB962C8B-B14F-4D97-AF65-F5344CB8AC3E}">
        <p14:creationId xmlns:p14="http://schemas.microsoft.com/office/powerpoint/2010/main" val="100694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A31A-38CA-466B-8AC6-42525F87ABE7}"/>
              </a:ext>
            </a:extLst>
          </p:cNvPr>
          <p:cNvSpPr>
            <a:spLocks noGrp="1"/>
          </p:cNvSpPr>
          <p:nvPr>
            <p:ph type="title"/>
          </p:nvPr>
        </p:nvSpPr>
        <p:spPr/>
        <p:txBody>
          <a:bodyPr/>
          <a:lstStyle/>
          <a:p>
            <a:r>
              <a:rPr lang="en-US" dirty="0"/>
              <a:t>Learning with Indirect Supervision</a:t>
            </a:r>
          </a:p>
        </p:txBody>
      </p:sp>
      <p:sp>
        <p:nvSpPr>
          <p:cNvPr id="3" name="Content Placeholder 2">
            <a:extLst>
              <a:ext uri="{FF2B5EF4-FFF2-40B4-BE49-F238E27FC236}">
                <a16:creationId xmlns:a16="http://schemas.microsoft.com/office/drawing/2014/main" id="{13A532EB-FA1E-4CE3-B5C2-FB6D7ABDD4EC}"/>
              </a:ext>
            </a:extLst>
          </p:cNvPr>
          <p:cNvSpPr>
            <a:spLocks noGrp="1"/>
          </p:cNvSpPr>
          <p:nvPr>
            <p:ph idx="1"/>
          </p:nvPr>
        </p:nvSpPr>
        <p:spPr/>
        <p:txBody>
          <a:bodyPr/>
          <a:lstStyle/>
          <a:p>
            <a:r>
              <a:rPr lang="en-US" dirty="0"/>
              <a:t>Unsupervised learning</a:t>
            </a:r>
          </a:p>
          <a:p>
            <a:r>
              <a:rPr lang="en-US" dirty="0"/>
              <a:t>Statistical relational learning </a:t>
            </a:r>
          </a:p>
          <a:p>
            <a:r>
              <a:rPr lang="en-US" dirty="0"/>
              <a:t>Situated learning</a:t>
            </a:r>
          </a:p>
          <a:p>
            <a:r>
              <a:rPr lang="en-US" dirty="0"/>
              <a:t>Distant supervision</a:t>
            </a:r>
          </a:p>
          <a:p>
            <a:r>
              <a:rPr lang="en-US" dirty="0"/>
              <a:t>Incidental learning</a:t>
            </a:r>
          </a:p>
          <a:p>
            <a:r>
              <a:rPr lang="en-US" dirty="0"/>
              <a:t>Grounded learning</a:t>
            </a:r>
          </a:p>
          <a:p>
            <a:endParaRPr lang="en-US" dirty="0"/>
          </a:p>
        </p:txBody>
      </p:sp>
      <p:sp>
        <p:nvSpPr>
          <p:cNvPr id="4" name="Slide Number Placeholder 3">
            <a:extLst>
              <a:ext uri="{FF2B5EF4-FFF2-40B4-BE49-F238E27FC236}">
                <a16:creationId xmlns:a16="http://schemas.microsoft.com/office/drawing/2014/main" id="{0D211CB0-B90F-4032-A7D4-6725D9DB9184}"/>
              </a:ext>
            </a:extLst>
          </p:cNvPr>
          <p:cNvSpPr>
            <a:spLocks noGrp="1"/>
          </p:cNvSpPr>
          <p:nvPr>
            <p:ph type="sldNum" sz="quarter" idx="12"/>
          </p:nvPr>
        </p:nvSpPr>
        <p:spPr/>
        <p:txBody>
          <a:bodyPr/>
          <a:lstStyle/>
          <a:p>
            <a:fld id="{6DDF4516-449D-4440-A4EE-7B6C52AF219F}" type="slidenum">
              <a:rPr lang="en-US" altLang="zh-CN" smtClean="0"/>
              <a:pPr/>
              <a:t>27</a:t>
            </a:fld>
            <a:endParaRPr lang="en-US" altLang="zh-CN"/>
          </a:p>
        </p:txBody>
      </p:sp>
    </p:spTree>
    <p:extLst>
      <p:ext uri="{BB962C8B-B14F-4D97-AF65-F5344CB8AC3E}">
        <p14:creationId xmlns:p14="http://schemas.microsoft.com/office/powerpoint/2010/main" val="318233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A827-D4EA-4C4E-8A1A-C5FF7A9C59B8}"/>
              </a:ext>
            </a:extLst>
          </p:cNvPr>
          <p:cNvSpPr>
            <a:spLocks noGrp="1"/>
          </p:cNvSpPr>
          <p:nvPr>
            <p:ph type="title"/>
          </p:nvPr>
        </p:nvSpPr>
        <p:spPr/>
        <p:txBody>
          <a:bodyPr/>
          <a:lstStyle/>
          <a:p>
            <a:r>
              <a:rPr lang="en-US" dirty="0"/>
              <a:t>Grounded Learning</a:t>
            </a:r>
          </a:p>
        </p:txBody>
      </p:sp>
      <p:sp>
        <p:nvSpPr>
          <p:cNvPr id="4" name="Slide Number Placeholder 3">
            <a:extLst>
              <a:ext uri="{FF2B5EF4-FFF2-40B4-BE49-F238E27FC236}">
                <a16:creationId xmlns:a16="http://schemas.microsoft.com/office/drawing/2014/main" id="{228BF4F8-3B27-4FDC-A72C-DF78C5DBEFCA}"/>
              </a:ext>
            </a:extLst>
          </p:cNvPr>
          <p:cNvSpPr>
            <a:spLocks noGrp="1"/>
          </p:cNvSpPr>
          <p:nvPr>
            <p:ph type="sldNum" sz="quarter" idx="12"/>
          </p:nvPr>
        </p:nvSpPr>
        <p:spPr/>
        <p:txBody>
          <a:bodyPr/>
          <a:lstStyle/>
          <a:p>
            <a:fld id="{6DDF4516-449D-4440-A4EE-7B6C52AF219F}" type="slidenum">
              <a:rPr lang="en-US" altLang="zh-CN" smtClean="0"/>
              <a:pPr/>
              <a:t>28</a:t>
            </a:fld>
            <a:endParaRPr lang="en-US" altLang="zh-CN"/>
          </a:p>
        </p:txBody>
      </p:sp>
      <p:pic>
        <p:nvPicPr>
          <p:cNvPr id="6" name="Picture 5"/>
          <p:cNvPicPr>
            <a:picLocks noChangeAspect="1"/>
          </p:cNvPicPr>
          <p:nvPr/>
        </p:nvPicPr>
        <p:blipFill>
          <a:blip r:embed="rId3"/>
          <a:stretch>
            <a:fillRect/>
          </a:stretch>
        </p:blipFill>
        <p:spPr>
          <a:xfrm>
            <a:off x="899319" y="1752600"/>
            <a:ext cx="2481287" cy="2688569"/>
          </a:xfrm>
          <a:prstGeom prst="rect">
            <a:avLst/>
          </a:prstGeom>
        </p:spPr>
      </p:pic>
      <p:sp>
        <p:nvSpPr>
          <p:cNvPr id="7" name="Arrow: Right 6"/>
          <p:cNvSpPr/>
          <p:nvPr/>
        </p:nvSpPr>
        <p:spPr bwMode="auto">
          <a:xfrm>
            <a:off x="4328319" y="2667000"/>
            <a:ext cx="1550599"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TextBox 4"/>
          <p:cNvSpPr txBox="1"/>
          <p:nvPr/>
        </p:nvSpPr>
        <p:spPr>
          <a:xfrm>
            <a:off x="4558486" y="1676400"/>
            <a:ext cx="946093" cy="2215991"/>
          </a:xfrm>
          <a:prstGeom prst="rect">
            <a:avLst/>
          </a:prstGeom>
          <a:noFill/>
        </p:spPr>
        <p:txBody>
          <a:bodyPr wrap="none" rtlCol="0">
            <a:spAutoFit/>
          </a:bodyPr>
          <a:lstStyle/>
          <a:p>
            <a:r>
              <a:rPr lang="en-US" sz="13800" b="0" dirty="0">
                <a:solidFill>
                  <a:srgbClr val="FF0000"/>
                </a:solidFill>
                <a:latin typeface="Segoe UI Light" panose="020B0502040204020203" pitchFamily="34" charset="0"/>
                <a:cs typeface="Segoe UI Light" panose="020B0502040204020203" pitchFamily="34" charset="0"/>
              </a:rPr>
              <a:t>?</a:t>
            </a:r>
            <a:endParaRPr lang="en-US" b="0" dirty="0">
              <a:solidFill>
                <a:srgbClr val="FF0000"/>
              </a:solidFill>
              <a:latin typeface="Segoe UI Light" panose="020B0502040204020203" pitchFamily="34" charset="0"/>
              <a:cs typeface="Segoe UI Light" panose="020B0502040204020203" pitchFamily="34" charset="0"/>
            </a:endParaRPr>
          </a:p>
        </p:txBody>
      </p:sp>
      <p:sp>
        <p:nvSpPr>
          <p:cNvPr id="21" name="Arrow: Curved Up 20"/>
          <p:cNvSpPr/>
          <p:nvPr/>
        </p:nvSpPr>
        <p:spPr bwMode="auto">
          <a:xfrm>
            <a:off x="2042319" y="4724400"/>
            <a:ext cx="7772400" cy="1905000"/>
          </a:xfrm>
          <a:prstGeom prst="curvedUpArrow">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Cloud 21"/>
          <p:cNvSpPr/>
          <p:nvPr/>
        </p:nvSpPr>
        <p:spPr bwMode="auto">
          <a:xfrm>
            <a:off x="3261519" y="4701480"/>
            <a:ext cx="4224313" cy="1515247"/>
          </a:xfrm>
          <a:prstGeom prst="cloud">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FF"/>
                </a:solidFill>
                <a:effectLst/>
                <a:latin typeface="Segoe UI Light" panose="020B0502040204020203" pitchFamily="34" charset="0"/>
                <a:cs typeface="Segoe UI Light" panose="020B0502040204020203" pitchFamily="34" charset="0"/>
              </a:rPr>
              <a:t>Distant Supervision</a:t>
            </a:r>
          </a:p>
        </p:txBody>
      </p:sp>
      <p:pic>
        <p:nvPicPr>
          <p:cNvPr id="12" name="Picture 11">
            <a:extLst>
              <a:ext uri="{FF2B5EF4-FFF2-40B4-BE49-F238E27FC236}">
                <a16:creationId xmlns:a16="http://schemas.microsoft.com/office/drawing/2014/main" id="{6F6599F6-BEFB-44B1-B651-1DE6C1642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4319" y="1274295"/>
            <a:ext cx="4855907" cy="3352800"/>
          </a:xfrm>
          <a:prstGeom prst="rect">
            <a:avLst/>
          </a:prstGeom>
          <a:ln>
            <a:solidFill>
              <a:schemeClr val="tx1"/>
            </a:solidFill>
          </a:ln>
        </p:spPr>
      </p:pic>
    </p:spTree>
    <p:extLst>
      <p:ext uri="{BB962C8B-B14F-4D97-AF65-F5344CB8AC3E}">
        <p14:creationId xmlns:p14="http://schemas.microsoft.com/office/powerpoint/2010/main" val="120710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608093" y="130466"/>
            <a:ext cx="10945654" cy="106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宋体" pitchFamily="2" charset="-122"/>
              </a:defRPr>
            </a:lvl2pPr>
            <a:lvl3pPr algn="l" rtl="0" fontAlgn="base">
              <a:spcBef>
                <a:spcPct val="0"/>
              </a:spcBef>
              <a:spcAft>
                <a:spcPct val="0"/>
              </a:spcAft>
              <a:defRPr sz="3900" b="1">
                <a:solidFill>
                  <a:schemeClr val="tx2"/>
                </a:solidFill>
                <a:latin typeface="Arial" charset="0"/>
                <a:ea typeface="宋体" pitchFamily="2" charset="-122"/>
              </a:defRPr>
            </a:lvl3pPr>
            <a:lvl4pPr algn="l" rtl="0" fontAlgn="base">
              <a:spcBef>
                <a:spcPct val="0"/>
              </a:spcBef>
              <a:spcAft>
                <a:spcPct val="0"/>
              </a:spcAft>
              <a:defRPr sz="3900" b="1">
                <a:solidFill>
                  <a:schemeClr val="tx2"/>
                </a:solidFill>
                <a:latin typeface="Arial" charset="0"/>
                <a:ea typeface="宋体" pitchFamily="2" charset="-122"/>
              </a:defRPr>
            </a:lvl4pPr>
            <a:lvl5pPr algn="l" rtl="0" fontAlgn="base">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a:lstStyle>
          <a:p>
            <a:pPr algn="l"/>
            <a:r>
              <a:rPr lang="en-US" sz="4800" dirty="0">
                <a:latin typeface="Segoe UI Light" panose="020B0502040204020203" pitchFamily="34" charset="0"/>
                <a:cs typeface="Segoe UI Light" panose="020B0502040204020203" pitchFamily="34" charset="0"/>
              </a:rPr>
              <a:t>Project Hanover: Grounded Learning</a:t>
            </a:r>
          </a:p>
        </p:txBody>
      </p:sp>
      <p:pic>
        <p:nvPicPr>
          <p:cNvPr id="1026" name="Picture 2" descr="ACL 2016 in Berl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645" y="2288071"/>
            <a:ext cx="1905000" cy="775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its.org/wp-content/uploads/2016/12/eacl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786" y="3432660"/>
            <a:ext cx="1653250" cy="986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093" y="1987795"/>
            <a:ext cx="3231090" cy="523220"/>
          </a:xfrm>
          <a:prstGeom prst="rect">
            <a:avLst/>
          </a:prstGeom>
          <a:noFill/>
        </p:spPr>
        <p:txBody>
          <a:bodyPr wrap="square" rtlCol="0">
            <a:spAutoFit/>
          </a:bodyPr>
          <a:lstStyle/>
          <a:p>
            <a:r>
              <a:rPr lang="en-US" sz="2800" b="0" dirty="0">
                <a:solidFill>
                  <a:srgbClr val="0000FF"/>
                </a:solidFill>
                <a:latin typeface="+mn-lt"/>
              </a:rPr>
              <a:t>Genetic Regulations</a:t>
            </a:r>
          </a:p>
        </p:txBody>
      </p:sp>
      <p:sp>
        <p:nvSpPr>
          <p:cNvPr id="8" name="TextBox 7"/>
          <p:cNvSpPr txBox="1"/>
          <p:nvPr/>
        </p:nvSpPr>
        <p:spPr>
          <a:xfrm>
            <a:off x="7528719" y="3603235"/>
            <a:ext cx="2700853" cy="644920"/>
          </a:xfrm>
          <a:prstGeom prst="rect">
            <a:avLst/>
          </a:prstGeom>
          <a:solidFill>
            <a:schemeClr val="accent6">
              <a:lumMod val="20000"/>
              <a:lumOff val="80000"/>
            </a:schemeClr>
          </a:solidFill>
        </p:spPr>
        <p:txBody>
          <a:bodyPr wrap="square" rtlCol="0">
            <a:spAutoFit/>
          </a:bodyPr>
          <a:lstStyle/>
          <a:p>
            <a:pPr algn="ctr"/>
            <a:r>
              <a:rPr lang="en-US" sz="3591" dirty="0"/>
              <a:t>TACL 2017</a:t>
            </a:r>
          </a:p>
        </p:txBody>
      </p:sp>
      <p:pic>
        <p:nvPicPr>
          <p:cNvPr id="1034" name="Picture 10" descr="Image result for naa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4036" y="1475913"/>
            <a:ext cx="3339711" cy="6447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40997" y="1463181"/>
            <a:ext cx="2268926" cy="644732"/>
          </a:xfrm>
          <a:prstGeom prst="rect">
            <a:avLst/>
          </a:prstGeom>
          <a:solidFill>
            <a:srgbClr val="92D050"/>
          </a:solidFill>
        </p:spPr>
        <p:txBody>
          <a:bodyPr wrap="square" rtlCol="0">
            <a:spAutoFit/>
          </a:bodyPr>
          <a:lstStyle/>
          <a:p>
            <a:pPr algn="ctr"/>
            <a:r>
              <a:rPr lang="en-US" sz="3591" dirty="0"/>
              <a:t>PSB 2015</a:t>
            </a:r>
          </a:p>
        </p:txBody>
      </p:sp>
      <p:pic>
        <p:nvPicPr>
          <p:cNvPr id="1036" name="Picture 12" descr="Image result for bioinformatics jour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2850" y="1447800"/>
            <a:ext cx="1251764" cy="161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mnlp 20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0997" y="2248861"/>
            <a:ext cx="2507892" cy="8150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C70E4CC-6B3C-4DBD-9B1B-97BFA904E866}"/>
              </a:ext>
            </a:extLst>
          </p:cNvPr>
          <p:cNvSpPr txBox="1"/>
          <p:nvPr/>
        </p:nvSpPr>
        <p:spPr>
          <a:xfrm>
            <a:off x="608093" y="3664630"/>
            <a:ext cx="3723411" cy="522131"/>
          </a:xfrm>
          <a:prstGeom prst="rect">
            <a:avLst/>
          </a:prstGeom>
          <a:noFill/>
        </p:spPr>
        <p:txBody>
          <a:bodyPr wrap="square" rtlCol="0">
            <a:spAutoFit/>
          </a:bodyPr>
          <a:lstStyle/>
          <a:p>
            <a:r>
              <a:rPr lang="en-US" sz="2800" b="0" dirty="0">
                <a:solidFill>
                  <a:srgbClr val="0000FF"/>
                </a:solidFill>
                <a:latin typeface="+mn-lt"/>
              </a:rPr>
              <a:t>Molecular Tumor Board</a:t>
            </a:r>
          </a:p>
        </p:txBody>
      </p:sp>
      <p:sp>
        <p:nvSpPr>
          <p:cNvPr id="15" name="TextBox 14">
            <a:extLst>
              <a:ext uri="{FF2B5EF4-FFF2-40B4-BE49-F238E27FC236}">
                <a16:creationId xmlns:a16="http://schemas.microsoft.com/office/drawing/2014/main" id="{544EA1EE-766B-4730-950A-908303FDE9B6}"/>
              </a:ext>
            </a:extLst>
          </p:cNvPr>
          <p:cNvSpPr txBox="1"/>
          <p:nvPr/>
        </p:nvSpPr>
        <p:spPr>
          <a:xfrm>
            <a:off x="608093" y="5878669"/>
            <a:ext cx="3723411" cy="522131"/>
          </a:xfrm>
          <a:prstGeom prst="rect">
            <a:avLst/>
          </a:prstGeom>
          <a:noFill/>
        </p:spPr>
        <p:txBody>
          <a:bodyPr wrap="square" rtlCol="0">
            <a:spAutoFit/>
          </a:bodyPr>
          <a:lstStyle/>
          <a:p>
            <a:r>
              <a:rPr lang="en-US" sz="2800" b="0" dirty="0">
                <a:solidFill>
                  <a:srgbClr val="0000FF"/>
                </a:solidFill>
                <a:latin typeface="+mn-lt"/>
              </a:rPr>
              <a:t>Clinical Trial Matching</a:t>
            </a:r>
          </a:p>
        </p:txBody>
      </p:sp>
      <p:sp>
        <p:nvSpPr>
          <p:cNvPr id="18" name="TextBox 17">
            <a:extLst>
              <a:ext uri="{FF2B5EF4-FFF2-40B4-BE49-F238E27FC236}">
                <a16:creationId xmlns:a16="http://schemas.microsoft.com/office/drawing/2014/main" id="{9CEE0C09-2297-49A5-BDBC-73E05F065E17}"/>
              </a:ext>
            </a:extLst>
          </p:cNvPr>
          <p:cNvSpPr txBox="1"/>
          <p:nvPr/>
        </p:nvSpPr>
        <p:spPr>
          <a:xfrm>
            <a:off x="4526017" y="5817368"/>
            <a:ext cx="2268926" cy="644732"/>
          </a:xfrm>
          <a:prstGeom prst="rect">
            <a:avLst/>
          </a:prstGeom>
          <a:solidFill>
            <a:srgbClr val="92D050"/>
          </a:solidFill>
        </p:spPr>
        <p:txBody>
          <a:bodyPr wrap="square" rtlCol="0">
            <a:spAutoFit/>
          </a:bodyPr>
          <a:lstStyle/>
          <a:p>
            <a:pPr algn="ctr"/>
            <a:r>
              <a:rPr lang="en-US" sz="3591" dirty="0"/>
              <a:t>PSB 2018</a:t>
            </a:r>
          </a:p>
        </p:txBody>
      </p:sp>
      <p:sp>
        <p:nvSpPr>
          <p:cNvPr id="20" name="TextBox 19">
            <a:extLst>
              <a:ext uri="{FF2B5EF4-FFF2-40B4-BE49-F238E27FC236}">
                <a16:creationId xmlns:a16="http://schemas.microsoft.com/office/drawing/2014/main" id="{753A0613-F9AB-41F3-A1F9-772AF18B2F2F}"/>
              </a:ext>
            </a:extLst>
          </p:cNvPr>
          <p:cNvSpPr txBox="1"/>
          <p:nvPr/>
        </p:nvSpPr>
        <p:spPr>
          <a:xfrm>
            <a:off x="608093" y="4755834"/>
            <a:ext cx="3723411" cy="522131"/>
          </a:xfrm>
          <a:prstGeom prst="rect">
            <a:avLst/>
          </a:prstGeom>
          <a:noFill/>
        </p:spPr>
        <p:txBody>
          <a:bodyPr wrap="square" rtlCol="0">
            <a:spAutoFit/>
          </a:bodyPr>
          <a:lstStyle/>
          <a:p>
            <a:r>
              <a:rPr lang="en-US" sz="2800" b="0" dirty="0">
                <a:solidFill>
                  <a:srgbClr val="0000FF"/>
                </a:solidFill>
                <a:latin typeface="+mn-lt"/>
              </a:rPr>
              <a:t>Open Science</a:t>
            </a:r>
          </a:p>
        </p:txBody>
      </p:sp>
      <p:pic>
        <p:nvPicPr>
          <p:cNvPr id="7" name="Picture 6">
            <a:extLst>
              <a:ext uri="{FF2B5EF4-FFF2-40B4-BE49-F238E27FC236}">
                <a16:creationId xmlns:a16="http://schemas.microsoft.com/office/drawing/2014/main" id="{86B51E3D-E44E-48F2-B1ED-B0A52E5029F8}"/>
              </a:ext>
            </a:extLst>
          </p:cNvPr>
          <p:cNvPicPr>
            <a:picLocks noChangeAspect="1"/>
          </p:cNvPicPr>
          <p:nvPr/>
        </p:nvPicPr>
        <p:blipFill>
          <a:blip r:embed="rId8"/>
          <a:stretch>
            <a:fillRect/>
          </a:stretch>
        </p:blipFill>
        <p:spPr>
          <a:xfrm>
            <a:off x="7681119" y="4488261"/>
            <a:ext cx="1447800" cy="1057275"/>
          </a:xfrm>
          <a:prstGeom prst="rect">
            <a:avLst/>
          </a:prstGeom>
        </p:spPr>
      </p:pic>
      <p:sp>
        <p:nvSpPr>
          <p:cNvPr id="9" name="TextBox 8">
            <a:extLst>
              <a:ext uri="{FF2B5EF4-FFF2-40B4-BE49-F238E27FC236}">
                <a16:creationId xmlns:a16="http://schemas.microsoft.com/office/drawing/2014/main" id="{F13DADAC-F537-4FE5-AB5D-3A8B51EEDE84}"/>
              </a:ext>
            </a:extLst>
          </p:cNvPr>
          <p:cNvSpPr txBox="1"/>
          <p:nvPr/>
        </p:nvSpPr>
        <p:spPr>
          <a:xfrm>
            <a:off x="8431292" y="4787464"/>
            <a:ext cx="697627" cy="369332"/>
          </a:xfrm>
          <a:prstGeom prst="rect">
            <a:avLst/>
          </a:prstGeom>
          <a:noFill/>
        </p:spPr>
        <p:txBody>
          <a:bodyPr wrap="none" rtlCol="0">
            <a:spAutoFit/>
          </a:bodyPr>
          <a:lstStyle/>
          <a:p>
            <a:r>
              <a:rPr lang="en-US" dirty="0"/>
              <a:t>2018</a:t>
            </a:r>
          </a:p>
        </p:txBody>
      </p:sp>
      <p:sp>
        <p:nvSpPr>
          <p:cNvPr id="13" name="TextBox 12">
            <a:extLst>
              <a:ext uri="{FF2B5EF4-FFF2-40B4-BE49-F238E27FC236}">
                <a16:creationId xmlns:a16="http://schemas.microsoft.com/office/drawing/2014/main" id="{1BDAA27A-F7F7-4685-A747-94566EE6EF86}"/>
              </a:ext>
            </a:extLst>
          </p:cNvPr>
          <p:cNvSpPr txBox="1"/>
          <p:nvPr/>
        </p:nvSpPr>
        <p:spPr>
          <a:xfrm>
            <a:off x="7842220" y="5509591"/>
            <a:ext cx="1280735" cy="307777"/>
          </a:xfrm>
          <a:prstGeom prst="rect">
            <a:avLst/>
          </a:prstGeom>
          <a:noFill/>
        </p:spPr>
        <p:txBody>
          <a:bodyPr wrap="none" rtlCol="0">
            <a:spAutoFit/>
          </a:bodyPr>
          <a:lstStyle/>
          <a:p>
            <a:r>
              <a:rPr lang="en-US" sz="1400" b="0" dirty="0">
                <a:latin typeface="+mn-lt"/>
              </a:rPr>
              <a:t>(Under review)</a:t>
            </a:r>
          </a:p>
        </p:txBody>
      </p:sp>
      <p:sp>
        <p:nvSpPr>
          <p:cNvPr id="27" name="TextBox 26">
            <a:extLst>
              <a:ext uri="{FF2B5EF4-FFF2-40B4-BE49-F238E27FC236}">
                <a16:creationId xmlns:a16="http://schemas.microsoft.com/office/drawing/2014/main" id="{3A33BBED-D2D6-49F3-A80C-85C401CACC96}"/>
              </a:ext>
            </a:extLst>
          </p:cNvPr>
          <p:cNvSpPr txBox="1"/>
          <p:nvPr/>
        </p:nvSpPr>
        <p:spPr>
          <a:xfrm>
            <a:off x="5039786" y="6400800"/>
            <a:ext cx="1280735" cy="307777"/>
          </a:xfrm>
          <a:prstGeom prst="rect">
            <a:avLst/>
          </a:prstGeom>
          <a:noFill/>
        </p:spPr>
        <p:txBody>
          <a:bodyPr wrap="none" rtlCol="0">
            <a:spAutoFit/>
          </a:bodyPr>
          <a:lstStyle/>
          <a:p>
            <a:r>
              <a:rPr lang="en-US" sz="1400" b="0" dirty="0">
                <a:latin typeface="+mn-lt"/>
              </a:rPr>
              <a:t>(Under review)</a:t>
            </a:r>
          </a:p>
        </p:txBody>
      </p:sp>
      <p:sp>
        <p:nvSpPr>
          <p:cNvPr id="2" name="AutoShape 2" descr="Image result for plos biology">
            <a:extLst>
              <a:ext uri="{FF2B5EF4-FFF2-40B4-BE49-F238E27FC236}">
                <a16:creationId xmlns:a16="http://schemas.microsoft.com/office/drawing/2014/main" id="{1136B24A-1123-43B0-8D81-FAFE997C4434}"/>
              </a:ext>
            </a:extLst>
          </p:cNvPr>
          <p:cNvSpPr>
            <a:spLocks noChangeAspect="1" noChangeArrowheads="1"/>
          </p:cNvSpPr>
          <p:nvPr/>
        </p:nvSpPr>
        <p:spPr bwMode="auto">
          <a:xfrm>
            <a:off x="5226380" y="49793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Image result for plos biology">
            <a:extLst>
              <a:ext uri="{FF2B5EF4-FFF2-40B4-BE49-F238E27FC236}">
                <a16:creationId xmlns:a16="http://schemas.microsoft.com/office/drawing/2014/main" id="{822D6965-56A6-4293-9D9D-8F13F58692A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431" t="25523" b="15807"/>
          <a:stretch/>
        </p:blipFill>
        <p:spPr bwMode="auto">
          <a:xfrm>
            <a:off x="3791979" y="4719933"/>
            <a:ext cx="3478401" cy="7896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FFBC28C-1D98-42BE-8283-B48AC8751976}"/>
              </a:ext>
            </a:extLst>
          </p:cNvPr>
          <p:cNvSpPr txBox="1"/>
          <p:nvPr/>
        </p:nvSpPr>
        <p:spPr>
          <a:xfrm>
            <a:off x="6538119" y="4912909"/>
            <a:ext cx="697627" cy="369332"/>
          </a:xfrm>
          <a:prstGeom prst="rect">
            <a:avLst/>
          </a:prstGeom>
          <a:noFill/>
        </p:spPr>
        <p:txBody>
          <a:bodyPr wrap="none" rtlCol="0">
            <a:spAutoFit/>
          </a:bodyPr>
          <a:lstStyle/>
          <a:p>
            <a:r>
              <a:rPr lang="en-US" b="0" dirty="0"/>
              <a:t>2017</a:t>
            </a:r>
          </a:p>
        </p:txBody>
      </p:sp>
    </p:spTree>
    <p:extLst>
      <p:ext uri="{BB962C8B-B14F-4D97-AF65-F5344CB8AC3E}">
        <p14:creationId xmlns:p14="http://schemas.microsoft.com/office/powerpoint/2010/main" val="222685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polopoly_fs/7.25660.1429983862!/image/Clin2.jpg_gen/derivatives/landscape_630/Cl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9" y="1224667"/>
            <a:ext cx="4076344" cy="53968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6010" y="1945173"/>
            <a:ext cx="4238724" cy="1200329"/>
          </a:xfrm>
          <a:prstGeom prst="rect">
            <a:avLst/>
          </a:prstGeom>
          <a:noFill/>
          <a:ln>
            <a:solidFill>
              <a:schemeClr val="tx1"/>
            </a:solidFill>
          </a:ln>
        </p:spPr>
        <p:txBody>
          <a:bodyPr wrap="none" rtlCol="0">
            <a:spAutoFit/>
          </a:bodyPr>
          <a:lstStyle/>
          <a:p>
            <a:pPr algn="ctr"/>
            <a:r>
              <a:rPr lang="en-US" sz="3600" b="0" dirty="0">
                <a:solidFill>
                  <a:srgbClr val="0000FF"/>
                </a:solidFill>
                <a:latin typeface="Segoe UI Light" panose="020B0502040204020203" pitchFamily="34" charset="0"/>
                <a:cs typeface="Segoe UI Light" panose="020B0502040204020203" pitchFamily="34" charset="0"/>
              </a:rPr>
              <a:t>Top 20 drugs</a:t>
            </a:r>
          </a:p>
          <a:p>
            <a:pPr algn="ctr"/>
            <a:r>
              <a:rPr lang="en-US" sz="3600" b="0" dirty="0">
                <a:solidFill>
                  <a:srgbClr val="0000FF"/>
                </a:solidFill>
                <a:latin typeface="Segoe UI Light" panose="020B0502040204020203" pitchFamily="34" charset="0"/>
                <a:cs typeface="Segoe UI Light" panose="020B0502040204020203" pitchFamily="34" charset="0"/>
              </a:rPr>
              <a:t>80% non-responders</a:t>
            </a:r>
          </a:p>
        </p:txBody>
      </p:sp>
      <p:sp>
        <p:nvSpPr>
          <p:cNvPr id="9" name="Title 1"/>
          <p:cNvSpPr>
            <a:spLocks noGrp="1"/>
          </p:cNvSpPr>
          <p:nvPr>
            <p:ph type="title"/>
          </p:nvPr>
        </p:nvSpPr>
        <p:spPr>
          <a:xfrm>
            <a:off x="594519" y="130419"/>
            <a:ext cx="9591020" cy="866214"/>
          </a:xfrm>
        </p:spPr>
        <p:txBody>
          <a:bodyPr/>
          <a:lstStyle/>
          <a:p>
            <a:r>
              <a:rPr lang="en-US" dirty="0"/>
              <a:t>Medicine Today Is Imprecise</a:t>
            </a:r>
          </a:p>
        </p:txBody>
      </p:sp>
      <p:sp>
        <p:nvSpPr>
          <p:cNvPr id="2" name="Slide Number Placeholder 1"/>
          <p:cNvSpPr>
            <a:spLocks noGrp="1"/>
          </p:cNvSpPr>
          <p:nvPr>
            <p:ph type="sldNum" sz="quarter" idx="12"/>
          </p:nvPr>
        </p:nvSpPr>
        <p:spPr/>
        <p:txBody>
          <a:bodyPr/>
          <a:lstStyle/>
          <a:p>
            <a:fld id="{6DDF4516-449D-4440-A4EE-7B6C52AF219F}" type="slidenum">
              <a:rPr lang="en-US" altLang="zh-CN" smtClean="0"/>
              <a:pPr/>
              <a:t>3</a:t>
            </a:fld>
            <a:endParaRPr lang="en-US" altLang="zh-CN"/>
          </a:p>
        </p:txBody>
      </p:sp>
      <p:sp>
        <p:nvSpPr>
          <p:cNvPr id="11" name="TextBox 10"/>
          <p:cNvSpPr txBox="1"/>
          <p:nvPr/>
        </p:nvSpPr>
        <p:spPr>
          <a:xfrm>
            <a:off x="5852319" y="3795696"/>
            <a:ext cx="6019800" cy="1754326"/>
          </a:xfrm>
          <a:prstGeom prst="rect">
            <a:avLst/>
          </a:prstGeom>
          <a:noFill/>
          <a:ln>
            <a:solidFill>
              <a:schemeClr val="tx1"/>
            </a:solidFill>
          </a:ln>
        </p:spPr>
        <p:txBody>
          <a:bodyPr wrap="square" rtlCol="0">
            <a:spAutoFit/>
          </a:bodyPr>
          <a:lstStyle/>
          <a:p>
            <a:pPr algn="ctr"/>
            <a:r>
              <a:rPr lang="en-US" sz="3600" b="0" dirty="0">
                <a:solidFill>
                  <a:srgbClr val="0000FF"/>
                </a:solidFill>
                <a:latin typeface="Segoe UI Light" panose="020B0502040204020203" pitchFamily="34" charset="0"/>
                <a:cs typeface="Segoe UI Light" panose="020B0502040204020203" pitchFamily="34" charset="0"/>
              </a:rPr>
              <a:t>Wasted</a:t>
            </a:r>
          </a:p>
          <a:p>
            <a:pPr algn="ctr"/>
            <a:r>
              <a:rPr lang="en-US" sz="3600" b="0" dirty="0">
                <a:solidFill>
                  <a:srgbClr val="0000FF"/>
                </a:solidFill>
                <a:latin typeface="Segoe UI Light" panose="020B0502040204020203" pitchFamily="34" charset="0"/>
                <a:cs typeface="Segoe UI Light" panose="020B0502040204020203" pitchFamily="34" charset="0"/>
              </a:rPr>
              <a:t>1/3 health spending</a:t>
            </a:r>
          </a:p>
          <a:p>
            <a:pPr algn="ctr"/>
            <a:r>
              <a:rPr lang="en-US" sz="3600" b="0" dirty="0">
                <a:solidFill>
                  <a:srgbClr val="0000FF"/>
                </a:solidFill>
                <a:latin typeface="Segoe UI Light" panose="020B0502040204020203" pitchFamily="34" charset="0"/>
                <a:cs typeface="Segoe UI Light" panose="020B0502040204020203" pitchFamily="34" charset="0"/>
              </a:rPr>
              <a:t>$1 Trillion / year</a:t>
            </a:r>
          </a:p>
        </p:txBody>
      </p:sp>
    </p:spTree>
    <p:extLst>
      <p:ext uri="{BB962C8B-B14F-4D97-AF65-F5344CB8AC3E}">
        <p14:creationId xmlns:p14="http://schemas.microsoft.com/office/powerpoint/2010/main" val="3784123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72BB-1894-4FBF-B540-3DFED7424AB5}"/>
              </a:ext>
            </a:extLst>
          </p:cNvPr>
          <p:cNvSpPr>
            <a:spLocks noGrp="1"/>
          </p:cNvSpPr>
          <p:nvPr>
            <p:ph type="title"/>
          </p:nvPr>
        </p:nvSpPr>
        <p:spPr/>
        <p:txBody>
          <a:bodyPr/>
          <a:lstStyle/>
          <a:p>
            <a:r>
              <a:rPr lang="en-US" dirty="0"/>
              <a:t>Entity Linking (a.k.a. Normalization)</a:t>
            </a:r>
          </a:p>
        </p:txBody>
      </p:sp>
      <p:sp>
        <p:nvSpPr>
          <p:cNvPr id="4" name="Slide Number Placeholder 3">
            <a:extLst>
              <a:ext uri="{FF2B5EF4-FFF2-40B4-BE49-F238E27FC236}">
                <a16:creationId xmlns:a16="http://schemas.microsoft.com/office/drawing/2014/main" id="{B57384D7-403B-4C55-91D5-442FFCF17784}"/>
              </a:ext>
            </a:extLst>
          </p:cNvPr>
          <p:cNvSpPr>
            <a:spLocks noGrp="1"/>
          </p:cNvSpPr>
          <p:nvPr>
            <p:ph type="sldNum" sz="quarter" idx="12"/>
          </p:nvPr>
        </p:nvSpPr>
        <p:spPr/>
        <p:txBody>
          <a:bodyPr/>
          <a:lstStyle/>
          <a:p>
            <a:fld id="{6DDF4516-449D-4440-A4EE-7B6C52AF219F}" type="slidenum">
              <a:rPr lang="en-US" altLang="zh-CN" smtClean="0"/>
              <a:pPr/>
              <a:t>30</a:t>
            </a:fld>
            <a:endParaRPr lang="en-US" altLang="zh-CN"/>
          </a:p>
        </p:txBody>
      </p:sp>
      <p:pic>
        <p:nvPicPr>
          <p:cNvPr id="5" name="Picture 4">
            <a:extLst>
              <a:ext uri="{FF2B5EF4-FFF2-40B4-BE49-F238E27FC236}">
                <a16:creationId xmlns:a16="http://schemas.microsoft.com/office/drawing/2014/main" id="{2FB5EB48-4464-489C-A0E8-63584D6BF211}"/>
              </a:ext>
            </a:extLst>
          </p:cNvPr>
          <p:cNvPicPr>
            <a:picLocks noChangeAspect="1"/>
          </p:cNvPicPr>
          <p:nvPr/>
        </p:nvPicPr>
        <p:blipFill>
          <a:blip r:embed="rId3"/>
          <a:stretch>
            <a:fillRect/>
          </a:stretch>
        </p:blipFill>
        <p:spPr>
          <a:xfrm>
            <a:off x="608092" y="5422900"/>
            <a:ext cx="7835715" cy="1009650"/>
          </a:xfrm>
          <a:prstGeom prst="rect">
            <a:avLst/>
          </a:prstGeom>
        </p:spPr>
      </p:pic>
      <p:sp>
        <p:nvSpPr>
          <p:cNvPr id="7" name="TextBox 6">
            <a:extLst>
              <a:ext uri="{FF2B5EF4-FFF2-40B4-BE49-F238E27FC236}">
                <a16:creationId xmlns:a16="http://schemas.microsoft.com/office/drawing/2014/main" id="{CE9B8F6D-0E11-46E6-9902-2D082B36B912}"/>
              </a:ext>
            </a:extLst>
          </p:cNvPr>
          <p:cNvSpPr txBox="1"/>
          <p:nvPr/>
        </p:nvSpPr>
        <p:spPr>
          <a:xfrm>
            <a:off x="621586" y="1828800"/>
            <a:ext cx="10932160" cy="2308324"/>
          </a:xfrm>
          <a:prstGeom prst="rect">
            <a:avLst/>
          </a:prstGeom>
          <a:noFill/>
        </p:spPr>
        <p:txBody>
          <a:bodyPr wrap="square" rtlCol="0">
            <a:spAutoFit/>
          </a:bodyPr>
          <a:lstStyle/>
          <a:p>
            <a:r>
              <a:rPr lang="en-US" sz="2400" b="0" dirty="0">
                <a:latin typeface="Segoe UI Light" panose="020B0502040204020203" pitchFamily="34" charset="0"/>
                <a:cs typeface="Segoe UI Light" panose="020B0502040204020203" pitchFamily="34" charset="0"/>
              </a:rPr>
              <a:t>In eubacteria and eukaryotic organelles the product of this gene, </a:t>
            </a:r>
            <a:r>
              <a:rPr lang="en-US" sz="2400" b="0" dirty="0">
                <a:highlight>
                  <a:srgbClr val="FFFF00"/>
                </a:highlight>
                <a:latin typeface="Segoe UI Light" panose="020B0502040204020203" pitchFamily="34" charset="0"/>
                <a:cs typeface="Segoe UI Light" panose="020B0502040204020203" pitchFamily="34" charset="0"/>
              </a:rPr>
              <a:t>peptide </a:t>
            </a:r>
            <a:r>
              <a:rPr lang="en-US" sz="2400" b="0" dirty="0" err="1">
                <a:highlight>
                  <a:srgbClr val="FFFF00"/>
                </a:highlight>
                <a:latin typeface="Segoe UI Light" panose="020B0502040204020203" pitchFamily="34" charset="0"/>
                <a:cs typeface="Segoe UI Light" panose="020B0502040204020203" pitchFamily="34" charset="0"/>
              </a:rPr>
              <a:t>deformylase</a:t>
            </a:r>
            <a:r>
              <a:rPr lang="en-US" sz="2400" b="0" dirty="0">
                <a:highlight>
                  <a:srgbClr val="FFFF00"/>
                </a:highlight>
                <a:latin typeface="Segoe UI Light" panose="020B0502040204020203" pitchFamily="34" charset="0"/>
                <a:cs typeface="Segoe UI Light" panose="020B0502040204020203" pitchFamily="34" charset="0"/>
              </a:rPr>
              <a:t> (PDF)</a:t>
            </a:r>
            <a:r>
              <a:rPr lang="en-US" sz="2400" b="0" dirty="0">
                <a:latin typeface="Segoe UI Light" panose="020B0502040204020203" pitchFamily="34" charset="0"/>
                <a:cs typeface="Segoe UI Light" panose="020B0502040204020203" pitchFamily="34" charset="0"/>
              </a:rPr>
              <a:t>, removes the formyl group from the initiating methionine of nascent peptides. …… The discovery that a natural inhibitor of </a:t>
            </a:r>
            <a:r>
              <a:rPr lang="en-US" sz="2400" b="0" dirty="0">
                <a:highlight>
                  <a:srgbClr val="FFFF00"/>
                </a:highlight>
                <a:latin typeface="Segoe UI Light" panose="020B0502040204020203" pitchFamily="34" charset="0"/>
                <a:cs typeface="Segoe UI Light" panose="020B0502040204020203" pitchFamily="34" charset="0"/>
              </a:rPr>
              <a:t>PDF</a:t>
            </a:r>
            <a:r>
              <a:rPr lang="en-US" sz="2400" b="0" dirty="0">
                <a:latin typeface="Segoe UI Light" panose="020B0502040204020203" pitchFamily="34" charset="0"/>
                <a:cs typeface="Segoe UI Light" panose="020B0502040204020203" pitchFamily="34" charset="0"/>
              </a:rPr>
              <a:t>, </a:t>
            </a:r>
            <a:r>
              <a:rPr lang="en-US" sz="2400" b="0" dirty="0" err="1">
                <a:latin typeface="Segoe UI Light" panose="020B0502040204020203" pitchFamily="34" charset="0"/>
                <a:cs typeface="Segoe UI Light" panose="020B0502040204020203" pitchFamily="34" charset="0"/>
              </a:rPr>
              <a:t>actinonin</a:t>
            </a:r>
            <a:r>
              <a:rPr lang="en-US" sz="2400" b="0" dirty="0">
                <a:latin typeface="Segoe UI Light" panose="020B0502040204020203" pitchFamily="34" charset="0"/>
                <a:cs typeface="Segoe UI Light" panose="020B0502040204020203" pitchFamily="34" charset="0"/>
              </a:rPr>
              <a:t>, acts as an antimicrobial agent in some bacteria has spurred intensive research into the design of bacterial-specific </a:t>
            </a:r>
            <a:r>
              <a:rPr lang="en-US" sz="2400" b="0" dirty="0">
                <a:highlight>
                  <a:srgbClr val="FFFF00"/>
                </a:highlight>
                <a:latin typeface="Segoe UI Light" panose="020B0502040204020203" pitchFamily="34" charset="0"/>
                <a:cs typeface="Segoe UI Light" panose="020B0502040204020203" pitchFamily="34" charset="0"/>
              </a:rPr>
              <a:t>PDF</a:t>
            </a:r>
            <a:r>
              <a:rPr lang="en-US" sz="2400" b="0" dirty="0">
                <a:latin typeface="Segoe UI Light" panose="020B0502040204020203" pitchFamily="34" charset="0"/>
                <a:cs typeface="Segoe UI Light" panose="020B0502040204020203" pitchFamily="34" charset="0"/>
              </a:rPr>
              <a:t> inhibitors. …… In humans, </a:t>
            </a:r>
            <a:r>
              <a:rPr lang="en-US" sz="2400" b="0" dirty="0">
                <a:highlight>
                  <a:srgbClr val="FFFF00"/>
                </a:highlight>
                <a:latin typeface="Segoe UI Light" panose="020B0502040204020203" pitchFamily="34" charset="0"/>
                <a:cs typeface="Segoe UI Light" panose="020B0502040204020203" pitchFamily="34" charset="0"/>
              </a:rPr>
              <a:t>PDF</a:t>
            </a:r>
            <a:r>
              <a:rPr lang="en-US" sz="2400" b="0" dirty="0">
                <a:latin typeface="Segoe UI Light" panose="020B0502040204020203" pitchFamily="34" charset="0"/>
                <a:cs typeface="Segoe UI Light" panose="020B0502040204020203" pitchFamily="34" charset="0"/>
              </a:rPr>
              <a:t> function may therefore be restricted to rapidly growing cells.</a:t>
            </a:r>
            <a:endParaRPr lang="en-US" sz="2400" dirty="0">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A009081A-E996-40AA-8304-BF82F1F8659F}"/>
              </a:ext>
            </a:extLst>
          </p:cNvPr>
          <p:cNvPicPr>
            <a:picLocks noChangeAspect="1"/>
          </p:cNvPicPr>
          <p:nvPr/>
        </p:nvPicPr>
        <p:blipFill>
          <a:blip r:embed="rId4"/>
          <a:stretch>
            <a:fillRect/>
          </a:stretch>
        </p:blipFill>
        <p:spPr>
          <a:xfrm>
            <a:off x="6004719" y="4578350"/>
            <a:ext cx="2457450" cy="762000"/>
          </a:xfrm>
          <a:prstGeom prst="rect">
            <a:avLst/>
          </a:prstGeom>
        </p:spPr>
      </p:pic>
      <p:cxnSp>
        <p:nvCxnSpPr>
          <p:cNvPr id="10" name="Straight Arrow Connector 9">
            <a:extLst>
              <a:ext uri="{FF2B5EF4-FFF2-40B4-BE49-F238E27FC236}">
                <a16:creationId xmlns:a16="http://schemas.microsoft.com/office/drawing/2014/main" id="{07FF7F0F-CD14-42D2-AD7B-EE21A5024065}"/>
              </a:ext>
            </a:extLst>
          </p:cNvPr>
          <p:cNvCxnSpPr>
            <a:cxnSpLocks/>
          </p:cNvCxnSpPr>
          <p:nvPr/>
        </p:nvCxnSpPr>
        <p:spPr bwMode="auto">
          <a:xfrm>
            <a:off x="1813719" y="2590800"/>
            <a:ext cx="1600200" cy="28321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2305B82B-C372-42CD-A962-6D7AF97DE6A4}"/>
              </a:ext>
            </a:extLst>
          </p:cNvPr>
          <p:cNvCxnSpPr/>
          <p:nvPr/>
        </p:nvCxnSpPr>
        <p:spPr bwMode="auto">
          <a:xfrm flipH="1">
            <a:off x="3413919" y="3733800"/>
            <a:ext cx="990600" cy="16891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F9015D45-C6DA-4F1D-B396-694F0F32C77B}"/>
              </a:ext>
            </a:extLst>
          </p:cNvPr>
          <p:cNvCxnSpPr>
            <a:cxnSpLocks/>
          </p:cNvCxnSpPr>
          <p:nvPr/>
        </p:nvCxnSpPr>
        <p:spPr bwMode="auto">
          <a:xfrm flipH="1">
            <a:off x="3413919" y="3733800"/>
            <a:ext cx="4876800" cy="16891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CDFD7FFC-0AAA-419D-91E0-EF9CF0200512}"/>
              </a:ext>
            </a:extLst>
          </p:cNvPr>
          <p:cNvCxnSpPr/>
          <p:nvPr/>
        </p:nvCxnSpPr>
        <p:spPr bwMode="auto">
          <a:xfrm flipH="1">
            <a:off x="3413919" y="2971800"/>
            <a:ext cx="5410200" cy="24511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a:extLst>
              <a:ext uri="{FF2B5EF4-FFF2-40B4-BE49-F238E27FC236}">
                <a16:creationId xmlns:a16="http://schemas.microsoft.com/office/drawing/2014/main" id="{D7CA0E00-7A34-4B2F-BA76-F3E04CF3F712}"/>
              </a:ext>
            </a:extLst>
          </p:cNvPr>
          <p:cNvPicPr>
            <a:picLocks noChangeAspect="1"/>
          </p:cNvPicPr>
          <p:nvPr/>
        </p:nvPicPr>
        <p:blipFill>
          <a:blip r:embed="rId5"/>
          <a:stretch>
            <a:fillRect/>
          </a:stretch>
        </p:blipFill>
        <p:spPr>
          <a:xfrm>
            <a:off x="8715984" y="3981182"/>
            <a:ext cx="3123702" cy="1359168"/>
          </a:xfrm>
          <a:prstGeom prst="rect">
            <a:avLst/>
          </a:prstGeom>
          <a:ln>
            <a:solidFill>
              <a:schemeClr val="tx1"/>
            </a:solidFill>
          </a:ln>
        </p:spPr>
      </p:pic>
    </p:spTree>
    <p:extLst>
      <p:ext uri="{BB962C8B-B14F-4D97-AF65-F5344CB8AC3E}">
        <p14:creationId xmlns:p14="http://schemas.microsoft.com/office/powerpoint/2010/main" val="59438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Linking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31</a:t>
            </a:fld>
            <a:endParaRPr lang="en-US" altLang="zh-CN"/>
          </a:p>
        </p:txBody>
      </p:sp>
      <p:sp>
        <p:nvSpPr>
          <p:cNvPr id="5" name="TextBox 4">
            <a:extLst>
              <a:ext uri="{FF2B5EF4-FFF2-40B4-BE49-F238E27FC236}">
                <a16:creationId xmlns:a16="http://schemas.microsoft.com/office/drawing/2014/main" id="{EC337778-5229-4806-A437-B7E29B63EEF2}"/>
              </a:ext>
            </a:extLst>
          </p:cNvPr>
          <p:cNvSpPr txBox="1"/>
          <p:nvPr/>
        </p:nvSpPr>
        <p:spPr>
          <a:xfrm>
            <a:off x="596821" y="1919034"/>
            <a:ext cx="11096115" cy="461665"/>
          </a:xfrm>
          <a:prstGeom prst="rect">
            <a:avLst/>
          </a:prstGeom>
          <a:noFill/>
        </p:spPr>
        <p:txBody>
          <a:bodyPr wrap="none" rtlCol="0">
            <a:spAutoFit/>
          </a:bodyPr>
          <a:lstStyle/>
          <a:p>
            <a:r>
              <a:rPr lang="en-US" sz="2400" b="0" dirty="0">
                <a:latin typeface="Segoe UI Light" panose="020B0502040204020203" pitchFamily="34" charset="0"/>
                <a:cs typeface="Segoe UI Light" panose="020B0502040204020203" pitchFamily="34" charset="0"/>
              </a:rPr>
              <a:t>The discovery that a natural inhibitor of </a:t>
            </a:r>
            <a:r>
              <a:rPr lang="en-US" sz="2400" b="0" dirty="0">
                <a:highlight>
                  <a:srgbClr val="FFFF00"/>
                </a:highlight>
                <a:latin typeface="Segoe UI Light" panose="020B0502040204020203" pitchFamily="34" charset="0"/>
                <a:cs typeface="Segoe UI Light" panose="020B0502040204020203" pitchFamily="34" charset="0"/>
              </a:rPr>
              <a:t>PDF</a:t>
            </a:r>
            <a:r>
              <a:rPr lang="en-US" sz="2400" b="0" dirty="0">
                <a:latin typeface="Segoe UI Light" panose="020B0502040204020203" pitchFamily="34" charset="0"/>
                <a:cs typeface="Segoe UI Light" panose="020B0502040204020203" pitchFamily="34" charset="0"/>
              </a:rPr>
              <a:t>, </a:t>
            </a:r>
            <a:r>
              <a:rPr lang="en-US" sz="2400" b="0" dirty="0" err="1">
                <a:latin typeface="Segoe UI Light" panose="020B0502040204020203" pitchFamily="34" charset="0"/>
                <a:cs typeface="Segoe UI Light" panose="020B0502040204020203" pitchFamily="34" charset="0"/>
              </a:rPr>
              <a:t>actinonin</a:t>
            </a:r>
            <a:r>
              <a:rPr lang="en-US" sz="2400" b="0" dirty="0">
                <a:latin typeface="Segoe UI Light" panose="020B0502040204020203" pitchFamily="34" charset="0"/>
                <a:cs typeface="Segoe UI Light" panose="020B0502040204020203" pitchFamily="34" charset="0"/>
              </a:rPr>
              <a:t>, acts as an antimicrobial agent</a:t>
            </a:r>
            <a:endParaRPr lang="en-US" sz="2400" dirty="0"/>
          </a:p>
        </p:txBody>
      </p:sp>
      <p:sp>
        <p:nvSpPr>
          <p:cNvPr id="7" name="TextBox 6">
            <a:extLst>
              <a:ext uri="{FF2B5EF4-FFF2-40B4-BE49-F238E27FC236}">
                <a16:creationId xmlns:a16="http://schemas.microsoft.com/office/drawing/2014/main" id="{CD468BBA-D51B-44AC-BCCA-5D55CD02F08F}"/>
              </a:ext>
            </a:extLst>
          </p:cNvPr>
          <p:cNvSpPr txBox="1"/>
          <p:nvPr/>
        </p:nvSpPr>
        <p:spPr>
          <a:xfrm>
            <a:off x="3656235" y="3866391"/>
            <a:ext cx="5134804" cy="523220"/>
          </a:xfrm>
          <a:prstGeom prst="rect">
            <a:avLst/>
          </a:prstGeom>
          <a:noFill/>
        </p:spPr>
        <p:txBody>
          <a:bodyPr wrap="none" rtlCol="0">
            <a:spAutoFit/>
          </a:bodyPr>
          <a:lstStyle/>
          <a:p>
            <a:r>
              <a:rPr lang="en-US" sz="2800" b="0" dirty="0">
                <a:solidFill>
                  <a:srgbClr val="CC3300"/>
                </a:solidFill>
                <a:latin typeface="+mn-lt"/>
              </a:rPr>
              <a:t>Does “PDF” refer to a gene here?</a:t>
            </a:r>
          </a:p>
        </p:txBody>
      </p:sp>
      <p:sp>
        <p:nvSpPr>
          <p:cNvPr id="8" name="Arrow: Down 7">
            <a:extLst>
              <a:ext uri="{FF2B5EF4-FFF2-40B4-BE49-F238E27FC236}">
                <a16:creationId xmlns:a16="http://schemas.microsoft.com/office/drawing/2014/main" id="{EE121C2A-AD5A-43BD-B71F-A4DA623C93FA}"/>
              </a:ext>
            </a:extLst>
          </p:cNvPr>
          <p:cNvSpPr/>
          <p:nvPr/>
        </p:nvSpPr>
        <p:spPr bwMode="auto">
          <a:xfrm>
            <a:off x="5739005" y="2622911"/>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4641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Linking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32</a:t>
            </a:fld>
            <a:endParaRPr lang="en-US" altLang="zh-CN"/>
          </a:p>
        </p:txBody>
      </p:sp>
      <p:sp>
        <p:nvSpPr>
          <p:cNvPr id="5" name="TextBox 4">
            <a:extLst>
              <a:ext uri="{FF2B5EF4-FFF2-40B4-BE49-F238E27FC236}">
                <a16:creationId xmlns:a16="http://schemas.microsoft.com/office/drawing/2014/main" id="{EC337778-5229-4806-A437-B7E29B63EEF2}"/>
              </a:ext>
            </a:extLst>
          </p:cNvPr>
          <p:cNvSpPr txBox="1"/>
          <p:nvPr/>
        </p:nvSpPr>
        <p:spPr>
          <a:xfrm>
            <a:off x="1585119" y="5924490"/>
            <a:ext cx="9294660" cy="400110"/>
          </a:xfrm>
          <a:prstGeom prst="rect">
            <a:avLst/>
          </a:prstGeom>
          <a:noFill/>
        </p:spPr>
        <p:txBody>
          <a:bodyPr wrap="none" rtlCol="0">
            <a:spAutoFit/>
          </a:bodyPr>
          <a:lstStyle/>
          <a:p>
            <a:r>
              <a:rPr lang="en-US" sz="2000" b="0" dirty="0">
                <a:latin typeface="Segoe UI Light" panose="020B0502040204020203" pitchFamily="34" charset="0"/>
                <a:cs typeface="Segoe UI Light" panose="020B0502040204020203" pitchFamily="34" charset="0"/>
              </a:rPr>
              <a:t>The discovery that a natural inhibitor of </a:t>
            </a:r>
            <a:r>
              <a:rPr lang="en-US" sz="2000" b="0" dirty="0">
                <a:highlight>
                  <a:srgbClr val="FFFF00"/>
                </a:highlight>
                <a:latin typeface="Segoe UI Light" panose="020B0502040204020203" pitchFamily="34" charset="0"/>
                <a:cs typeface="Segoe UI Light" panose="020B0502040204020203" pitchFamily="34" charset="0"/>
              </a:rPr>
              <a:t>PDF</a:t>
            </a:r>
            <a:r>
              <a:rPr lang="en-US" sz="2000" b="0" dirty="0">
                <a:latin typeface="Segoe UI Light" panose="020B0502040204020203" pitchFamily="34" charset="0"/>
                <a:cs typeface="Segoe UI Light" panose="020B0502040204020203" pitchFamily="34" charset="0"/>
              </a:rPr>
              <a:t>, </a:t>
            </a:r>
            <a:r>
              <a:rPr lang="en-US" sz="2000" b="0" dirty="0" err="1">
                <a:latin typeface="Segoe UI Light" panose="020B0502040204020203" pitchFamily="34" charset="0"/>
                <a:cs typeface="Segoe UI Light" panose="020B0502040204020203" pitchFamily="34" charset="0"/>
              </a:rPr>
              <a:t>actinonin</a:t>
            </a:r>
            <a:r>
              <a:rPr lang="en-US" sz="2000" b="0" dirty="0">
                <a:latin typeface="Segoe UI Light" panose="020B0502040204020203" pitchFamily="34" charset="0"/>
                <a:cs typeface="Segoe UI Light" panose="020B0502040204020203" pitchFamily="34" charset="0"/>
              </a:rPr>
              <a:t>, acts as an antimicrobial agent</a:t>
            </a:r>
            <a:endParaRPr lang="en-US" sz="2000" dirty="0"/>
          </a:p>
        </p:txBody>
      </p:sp>
      <p:sp>
        <p:nvSpPr>
          <p:cNvPr id="3" name="Arrow: Up 2">
            <a:extLst>
              <a:ext uri="{FF2B5EF4-FFF2-40B4-BE49-F238E27FC236}">
                <a16:creationId xmlns:a16="http://schemas.microsoft.com/office/drawing/2014/main" id="{8EE4BA4F-4FAF-4792-8F76-69B612D8640C}"/>
              </a:ext>
            </a:extLst>
          </p:cNvPr>
          <p:cNvSpPr/>
          <p:nvPr/>
        </p:nvSpPr>
        <p:spPr bwMode="auto">
          <a:xfrm>
            <a:off x="6001469" y="5441200"/>
            <a:ext cx="215899" cy="40823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973F02A-61B5-46D9-B308-7B03453730D3}"/>
              </a:ext>
            </a:extLst>
          </p:cNvPr>
          <p:cNvSpPr txBox="1"/>
          <p:nvPr/>
        </p:nvSpPr>
        <p:spPr>
          <a:xfrm>
            <a:off x="3075475" y="4997269"/>
            <a:ext cx="5851987" cy="400110"/>
          </a:xfrm>
          <a:prstGeom prst="rect">
            <a:avLst/>
          </a:prstGeom>
          <a:noFill/>
          <a:ln>
            <a:solidFill>
              <a:schemeClr val="tx1"/>
            </a:solidFill>
          </a:ln>
        </p:spPr>
        <p:txBody>
          <a:bodyPr wrap="none" rtlCol="0">
            <a:spAutoFit/>
          </a:bodyPr>
          <a:lstStyle/>
          <a:p>
            <a:r>
              <a:rPr lang="en-US" sz="2000" b="0" dirty="0">
                <a:latin typeface="Segoe UI Light" panose="020B0502040204020203" pitchFamily="34" charset="0"/>
                <a:cs typeface="Segoe UI Light" panose="020B0502040204020203" pitchFamily="34" charset="0"/>
              </a:rPr>
              <a:t>a natural inhibitor of </a:t>
            </a:r>
            <a:r>
              <a:rPr lang="en-US" sz="2000" b="0" dirty="0">
                <a:highlight>
                  <a:srgbClr val="FFFF00"/>
                </a:highlight>
                <a:latin typeface="Segoe UI Light" panose="020B0502040204020203" pitchFamily="34" charset="0"/>
                <a:cs typeface="Segoe UI Light" panose="020B0502040204020203" pitchFamily="34" charset="0"/>
              </a:rPr>
              <a:t>&lt;CANDIDATE&gt;</a:t>
            </a:r>
            <a:r>
              <a:rPr lang="en-US" sz="2000" b="0" dirty="0">
                <a:latin typeface="Segoe UI Light" panose="020B0502040204020203" pitchFamily="34" charset="0"/>
                <a:cs typeface="Segoe UI Light" panose="020B0502040204020203" pitchFamily="34" charset="0"/>
              </a:rPr>
              <a:t> , </a:t>
            </a:r>
            <a:r>
              <a:rPr lang="en-US" sz="2000" b="0" dirty="0" err="1">
                <a:latin typeface="Segoe UI Light" panose="020B0502040204020203" pitchFamily="34" charset="0"/>
                <a:cs typeface="Segoe UI Light" panose="020B0502040204020203" pitchFamily="34" charset="0"/>
              </a:rPr>
              <a:t>actinonin</a:t>
            </a:r>
            <a:r>
              <a:rPr lang="en-US" sz="2000" b="0" dirty="0">
                <a:latin typeface="Segoe UI Light" panose="020B0502040204020203" pitchFamily="34" charset="0"/>
                <a:cs typeface="Segoe UI Light" panose="020B0502040204020203" pitchFamily="34" charset="0"/>
              </a:rPr>
              <a:t> , acts</a:t>
            </a:r>
            <a:endParaRPr lang="en-US" sz="2000" dirty="0"/>
          </a:p>
        </p:txBody>
      </p:sp>
      <p:sp>
        <p:nvSpPr>
          <p:cNvPr id="9" name="TextBox 8">
            <a:extLst>
              <a:ext uri="{FF2B5EF4-FFF2-40B4-BE49-F238E27FC236}">
                <a16:creationId xmlns:a16="http://schemas.microsoft.com/office/drawing/2014/main" id="{1F5B3161-EA2C-45BC-9879-AE1DAB99831E}"/>
              </a:ext>
            </a:extLst>
          </p:cNvPr>
          <p:cNvSpPr txBox="1"/>
          <p:nvPr/>
        </p:nvSpPr>
        <p:spPr>
          <a:xfrm>
            <a:off x="9184698" y="4997269"/>
            <a:ext cx="2045432" cy="400110"/>
          </a:xfrm>
          <a:prstGeom prst="rect">
            <a:avLst/>
          </a:prstGeom>
          <a:noFill/>
        </p:spPr>
        <p:txBody>
          <a:bodyPr wrap="none" rtlCol="0">
            <a:spAutoFit/>
          </a:bodyPr>
          <a:lstStyle/>
          <a:p>
            <a:r>
              <a:rPr lang="en-US" sz="2000" b="0" dirty="0">
                <a:solidFill>
                  <a:srgbClr val="0000FF"/>
                </a:solidFill>
                <a:latin typeface="+mn-lt"/>
              </a:rPr>
              <a:t>Contextual words</a:t>
            </a:r>
          </a:p>
        </p:txBody>
      </p:sp>
      <p:sp>
        <p:nvSpPr>
          <p:cNvPr id="11" name="TextBox 10">
            <a:extLst>
              <a:ext uri="{FF2B5EF4-FFF2-40B4-BE49-F238E27FC236}">
                <a16:creationId xmlns:a16="http://schemas.microsoft.com/office/drawing/2014/main" id="{B645F136-4A94-426A-BA08-5A2AC1E746D2}"/>
              </a:ext>
            </a:extLst>
          </p:cNvPr>
          <p:cNvSpPr txBox="1"/>
          <p:nvPr/>
        </p:nvSpPr>
        <p:spPr>
          <a:xfrm>
            <a:off x="7169425" y="3980541"/>
            <a:ext cx="2079415" cy="400110"/>
          </a:xfrm>
          <a:prstGeom prst="rect">
            <a:avLst/>
          </a:prstGeom>
          <a:noFill/>
        </p:spPr>
        <p:txBody>
          <a:bodyPr wrap="none" rtlCol="0">
            <a:spAutoFit/>
          </a:bodyPr>
          <a:lstStyle/>
          <a:p>
            <a:r>
              <a:rPr lang="en-US" sz="2000" b="0" dirty="0">
                <a:solidFill>
                  <a:srgbClr val="0000FF"/>
                </a:solidFill>
                <a:latin typeface="+mn-lt"/>
              </a:rPr>
              <a:t>Word Embedding</a:t>
            </a:r>
          </a:p>
        </p:txBody>
      </p:sp>
      <p:sp>
        <p:nvSpPr>
          <p:cNvPr id="15" name="TextBox 14">
            <a:extLst>
              <a:ext uri="{FF2B5EF4-FFF2-40B4-BE49-F238E27FC236}">
                <a16:creationId xmlns:a16="http://schemas.microsoft.com/office/drawing/2014/main" id="{EF9B66E3-AA99-48E8-9E11-4C60443ABF51}"/>
              </a:ext>
            </a:extLst>
          </p:cNvPr>
          <p:cNvSpPr txBox="1"/>
          <p:nvPr/>
        </p:nvSpPr>
        <p:spPr>
          <a:xfrm>
            <a:off x="7169425" y="2963813"/>
            <a:ext cx="2520242" cy="400110"/>
          </a:xfrm>
          <a:prstGeom prst="rect">
            <a:avLst/>
          </a:prstGeom>
          <a:noFill/>
        </p:spPr>
        <p:txBody>
          <a:bodyPr wrap="none" rtlCol="0">
            <a:spAutoFit/>
          </a:bodyPr>
          <a:lstStyle/>
          <a:p>
            <a:r>
              <a:rPr lang="en-US" sz="2000" b="0" dirty="0">
                <a:solidFill>
                  <a:srgbClr val="0000FF"/>
                </a:solidFill>
                <a:latin typeface="+mn-lt"/>
              </a:rPr>
              <a:t>Deep Neural Network</a:t>
            </a:r>
          </a:p>
        </p:txBody>
      </p:sp>
      <p:pic>
        <p:nvPicPr>
          <p:cNvPr id="17" name="Picture 16">
            <a:extLst>
              <a:ext uri="{FF2B5EF4-FFF2-40B4-BE49-F238E27FC236}">
                <a16:creationId xmlns:a16="http://schemas.microsoft.com/office/drawing/2014/main" id="{1D68206D-AB01-491F-9F73-C7CC069AB4E4}"/>
              </a:ext>
            </a:extLst>
          </p:cNvPr>
          <p:cNvPicPr>
            <a:picLocks noChangeAspect="1"/>
          </p:cNvPicPr>
          <p:nvPr/>
        </p:nvPicPr>
        <p:blipFill>
          <a:blip r:embed="rId3"/>
          <a:stretch>
            <a:fillRect/>
          </a:stretch>
        </p:blipFill>
        <p:spPr>
          <a:xfrm>
            <a:off x="5586081" y="1871882"/>
            <a:ext cx="1046673" cy="2583973"/>
          </a:xfrm>
          <a:prstGeom prst="rect">
            <a:avLst/>
          </a:prstGeom>
        </p:spPr>
      </p:pic>
      <p:sp>
        <p:nvSpPr>
          <p:cNvPr id="18" name="TextBox 17">
            <a:extLst>
              <a:ext uri="{FF2B5EF4-FFF2-40B4-BE49-F238E27FC236}">
                <a16:creationId xmlns:a16="http://schemas.microsoft.com/office/drawing/2014/main" id="{C7BB4C43-9456-4F10-B3B4-87F8EF3C065B}"/>
              </a:ext>
            </a:extLst>
          </p:cNvPr>
          <p:cNvSpPr txBox="1"/>
          <p:nvPr/>
        </p:nvSpPr>
        <p:spPr>
          <a:xfrm>
            <a:off x="4366713" y="1488685"/>
            <a:ext cx="3731471" cy="400110"/>
          </a:xfrm>
          <a:prstGeom prst="rect">
            <a:avLst/>
          </a:prstGeom>
          <a:noFill/>
        </p:spPr>
        <p:txBody>
          <a:bodyPr wrap="none" rtlCol="0">
            <a:spAutoFit/>
          </a:bodyPr>
          <a:lstStyle/>
          <a:p>
            <a:r>
              <a:rPr lang="en-US" sz="2000" b="0" dirty="0">
                <a:solidFill>
                  <a:srgbClr val="CC3300"/>
                </a:solidFill>
                <a:latin typeface="+mn-lt"/>
              </a:rPr>
              <a:t>Does “PDF” refer to a gene here?</a:t>
            </a:r>
          </a:p>
        </p:txBody>
      </p:sp>
      <p:sp>
        <p:nvSpPr>
          <p:cNvPr id="19" name="Arrow: Up 18">
            <a:extLst>
              <a:ext uri="{FF2B5EF4-FFF2-40B4-BE49-F238E27FC236}">
                <a16:creationId xmlns:a16="http://schemas.microsoft.com/office/drawing/2014/main" id="{4FD2DB61-75B9-47EF-A85D-7A9042D8750F}"/>
              </a:ext>
            </a:extLst>
          </p:cNvPr>
          <p:cNvSpPr/>
          <p:nvPr/>
        </p:nvSpPr>
        <p:spPr bwMode="auto">
          <a:xfrm>
            <a:off x="6001469" y="4501745"/>
            <a:ext cx="215899" cy="40823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334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3B8B-7701-4867-8167-69425869A7EE}"/>
              </a:ext>
            </a:extLst>
          </p:cNvPr>
          <p:cNvSpPr>
            <a:spLocks noGrp="1"/>
          </p:cNvSpPr>
          <p:nvPr>
            <p:ph type="title"/>
          </p:nvPr>
        </p:nvSpPr>
        <p:spPr/>
        <p:txBody>
          <a:bodyPr/>
          <a:lstStyle/>
          <a:p>
            <a:r>
              <a:rPr lang="en-US" dirty="0"/>
              <a:t>Entity Linking: Grounded Learning</a:t>
            </a:r>
          </a:p>
        </p:txBody>
      </p:sp>
      <p:sp>
        <p:nvSpPr>
          <p:cNvPr id="3" name="Content Placeholder 2">
            <a:extLst>
              <a:ext uri="{FF2B5EF4-FFF2-40B4-BE49-F238E27FC236}">
                <a16:creationId xmlns:a16="http://schemas.microsoft.com/office/drawing/2014/main" id="{D968A129-A78C-4FA0-9B73-7CF1F7B85073}"/>
              </a:ext>
            </a:extLst>
          </p:cNvPr>
          <p:cNvSpPr>
            <a:spLocks noGrp="1"/>
          </p:cNvSpPr>
          <p:nvPr>
            <p:ph idx="1"/>
          </p:nvPr>
        </p:nvSpPr>
        <p:spPr/>
        <p:txBody>
          <a:bodyPr/>
          <a:lstStyle/>
          <a:p>
            <a:r>
              <a:rPr lang="en-US" dirty="0">
                <a:solidFill>
                  <a:srgbClr val="0000FF"/>
                </a:solidFill>
              </a:rPr>
              <a:t>Distant supervision: UMLS ontologies</a:t>
            </a:r>
          </a:p>
          <a:p>
            <a:r>
              <a:rPr lang="en-US" b="1" dirty="0"/>
              <a:t>Positive examples:</a:t>
            </a:r>
            <a:r>
              <a:rPr lang="en-US" dirty="0"/>
              <a:t> Mentions matching lexicon</a:t>
            </a:r>
          </a:p>
          <a:p>
            <a:r>
              <a:rPr lang="en-US" dirty="0"/>
              <a:t>	</a:t>
            </a:r>
            <a:r>
              <a:rPr lang="en-US" sz="3600" dirty="0"/>
              <a:t>Reduce noise: Filter short mentions</a:t>
            </a:r>
            <a:endParaRPr lang="en-US" dirty="0"/>
          </a:p>
          <a:p>
            <a:r>
              <a:rPr lang="en-US" b="1" dirty="0"/>
              <a:t>Negative examples:</a:t>
            </a:r>
            <a:r>
              <a:rPr lang="en-US" dirty="0"/>
              <a:t> Random noun phrases</a:t>
            </a:r>
          </a:p>
        </p:txBody>
      </p:sp>
      <p:sp>
        <p:nvSpPr>
          <p:cNvPr id="4" name="Slide Number Placeholder 3">
            <a:extLst>
              <a:ext uri="{FF2B5EF4-FFF2-40B4-BE49-F238E27FC236}">
                <a16:creationId xmlns:a16="http://schemas.microsoft.com/office/drawing/2014/main" id="{B4248FD4-FF7C-4455-B596-22A1777793E7}"/>
              </a:ext>
            </a:extLst>
          </p:cNvPr>
          <p:cNvSpPr>
            <a:spLocks noGrp="1"/>
          </p:cNvSpPr>
          <p:nvPr>
            <p:ph type="sldNum" sz="quarter" idx="12"/>
          </p:nvPr>
        </p:nvSpPr>
        <p:spPr/>
        <p:txBody>
          <a:bodyPr/>
          <a:lstStyle/>
          <a:p>
            <a:fld id="{6DDF4516-449D-4440-A4EE-7B6C52AF219F}" type="slidenum">
              <a:rPr lang="en-US" altLang="zh-CN" smtClean="0"/>
              <a:pPr/>
              <a:t>33</a:t>
            </a:fld>
            <a:endParaRPr lang="en-US" altLang="zh-CN"/>
          </a:p>
        </p:txBody>
      </p:sp>
      <p:sp>
        <p:nvSpPr>
          <p:cNvPr id="6" name="Text Box 4">
            <a:extLst>
              <a:ext uri="{FF2B5EF4-FFF2-40B4-BE49-F238E27FC236}">
                <a16:creationId xmlns:a16="http://schemas.microsoft.com/office/drawing/2014/main" id="{FFEFA689-CFFF-477A-9E6B-C2638494D596}"/>
              </a:ext>
            </a:extLst>
          </p:cNvPr>
          <p:cNvSpPr txBox="1">
            <a:spLocks noChangeArrowheads="1"/>
          </p:cNvSpPr>
          <p:nvPr/>
        </p:nvSpPr>
        <p:spPr bwMode="auto">
          <a:xfrm>
            <a:off x="608092" y="5029200"/>
            <a:ext cx="6619478" cy="830997"/>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167848" defTabSz="912080" eaLnBrk="1" hangingPunct="1"/>
            <a:r>
              <a:rPr lang="en-US" sz="2400" b="0" dirty="0">
                <a:latin typeface="Segoe UI Light" panose="020B0502040204020203" pitchFamily="34" charset="0"/>
                <a:cs typeface="Segoe UI Light" panose="020B0502040204020203" pitchFamily="34" charset="0"/>
                <a:sym typeface="Wingdings" pitchFamily="2" charset="2"/>
              </a:rPr>
              <a:t>Wang et al. “Distant supervision for entity linking in precision medicine”, </a:t>
            </a:r>
            <a:r>
              <a:rPr lang="en-US" sz="2400" b="0" i="1" dirty="0">
                <a:latin typeface="Segoe UI Light" panose="020B0502040204020203" pitchFamily="34" charset="0"/>
                <a:cs typeface="Segoe UI Light" panose="020B0502040204020203" pitchFamily="34" charset="0"/>
                <a:sym typeface="Wingdings" pitchFamily="2" charset="2"/>
              </a:rPr>
              <a:t>PSB-18</a:t>
            </a:r>
            <a:r>
              <a:rPr lang="en-US" sz="2400" b="0" dirty="0">
                <a:latin typeface="Segoe UI Light" panose="020B0502040204020203" pitchFamily="34" charset="0"/>
                <a:cs typeface="Segoe UI Light" panose="020B0502040204020203" pitchFamily="34" charset="0"/>
                <a:sym typeface="Wingdings" pitchFamily="2" charset="2"/>
              </a:rPr>
              <a:t>, under review.</a:t>
            </a:r>
          </a:p>
        </p:txBody>
      </p:sp>
    </p:spTree>
    <p:extLst>
      <p:ext uri="{BB962C8B-B14F-4D97-AF65-F5344CB8AC3E}">
        <p14:creationId xmlns:p14="http://schemas.microsoft.com/office/powerpoint/2010/main" val="288738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3B8B-7701-4867-8167-69425869A7EE}"/>
              </a:ext>
            </a:extLst>
          </p:cNvPr>
          <p:cNvSpPr>
            <a:spLocks noGrp="1"/>
          </p:cNvSpPr>
          <p:nvPr>
            <p:ph type="title"/>
          </p:nvPr>
        </p:nvSpPr>
        <p:spPr/>
        <p:txBody>
          <a:bodyPr/>
          <a:lstStyle/>
          <a:p>
            <a:r>
              <a:rPr lang="en-US" dirty="0"/>
              <a:t>Entity Linking: Grounded Learning</a:t>
            </a:r>
          </a:p>
        </p:txBody>
      </p:sp>
      <p:sp>
        <p:nvSpPr>
          <p:cNvPr id="3" name="Content Placeholder 2">
            <a:extLst>
              <a:ext uri="{FF2B5EF4-FFF2-40B4-BE49-F238E27FC236}">
                <a16:creationId xmlns:a16="http://schemas.microsoft.com/office/drawing/2014/main" id="{D968A129-A78C-4FA0-9B73-7CF1F7B85073}"/>
              </a:ext>
            </a:extLst>
          </p:cNvPr>
          <p:cNvSpPr>
            <a:spLocks noGrp="1"/>
          </p:cNvSpPr>
          <p:nvPr>
            <p:ph idx="1"/>
          </p:nvPr>
        </p:nvSpPr>
        <p:spPr>
          <a:xfrm>
            <a:off x="608091" y="1719263"/>
            <a:ext cx="11187827" cy="4411662"/>
          </a:xfrm>
        </p:spPr>
        <p:txBody>
          <a:bodyPr/>
          <a:lstStyle/>
          <a:p>
            <a:r>
              <a:rPr lang="en-US" sz="3600" dirty="0"/>
              <a:t>Deep learning dominates feature-engineered</a:t>
            </a:r>
          </a:p>
          <a:p>
            <a:r>
              <a:rPr lang="en-US" sz="3600" dirty="0"/>
              <a:t>Transfer learning: PMC </a:t>
            </a:r>
            <a:r>
              <a:rPr lang="en-US" sz="3600" dirty="0">
                <a:sym typeface="Symbol" panose="05050102010706020507" pitchFamily="18" charset="2"/>
              </a:rPr>
              <a:t></a:t>
            </a:r>
            <a:r>
              <a:rPr lang="en-US" sz="3600" dirty="0"/>
              <a:t> Clinical trials, EMRs</a:t>
            </a:r>
          </a:p>
          <a:p>
            <a:r>
              <a:rPr lang="en-US" sz="3600" dirty="0"/>
              <a:t>Grounded learning substantially outperforms </a:t>
            </a:r>
            <a:r>
              <a:rPr lang="en-US" sz="3600" dirty="0" err="1"/>
              <a:t>cTAKES</a:t>
            </a:r>
            <a:r>
              <a:rPr lang="en-US" sz="3600" dirty="0"/>
              <a:t> etc.</a:t>
            </a:r>
          </a:p>
          <a:p>
            <a:endParaRPr lang="en-US" sz="3600" dirty="0"/>
          </a:p>
          <a:p>
            <a:endParaRPr lang="en-US" sz="3600" dirty="0"/>
          </a:p>
        </p:txBody>
      </p:sp>
      <p:sp>
        <p:nvSpPr>
          <p:cNvPr id="4" name="Slide Number Placeholder 3">
            <a:extLst>
              <a:ext uri="{FF2B5EF4-FFF2-40B4-BE49-F238E27FC236}">
                <a16:creationId xmlns:a16="http://schemas.microsoft.com/office/drawing/2014/main" id="{B4248FD4-FF7C-4455-B596-22A1777793E7}"/>
              </a:ext>
            </a:extLst>
          </p:cNvPr>
          <p:cNvSpPr>
            <a:spLocks noGrp="1"/>
          </p:cNvSpPr>
          <p:nvPr>
            <p:ph type="sldNum" sz="quarter" idx="12"/>
          </p:nvPr>
        </p:nvSpPr>
        <p:spPr/>
        <p:txBody>
          <a:bodyPr/>
          <a:lstStyle/>
          <a:p>
            <a:fld id="{6DDF4516-449D-4440-A4EE-7B6C52AF219F}" type="slidenum">
              <a:rPr lang="en-US" altLang="zh-CN" smtClean="0"/>
              <a:pPr/>
              <a:t>34</a:t>
            </a:fld>
            <a:endParaRPr lang="en-US" altLang="zh-CN"/>
          </a:p>
        </p:txBody>
      </p:sp>
      <p:sp>
        <p:nvSpPr>
          <p:cNvPr id="5" name="Text Box 4">
            <a:extLst>
              <a:ext uri="{FF2B5EF4-FFF2-40B4-BE49-F238E27FC236}">
                <a16:creationId xmlns:a16="http://schemas.microsoft.com/office/drawing/2014/main" id="{A58DD395-5485-42F7-A17A-3EB1E6FB2F60}"/>
              </a:ext>
            </a:extLst>
          </p:cNvPr>
          <p:cNvSpPr txBox="1">
            <a:spLocks noChangeArrowheads="1"/>
          </p:cNvSpPr>
          <p:nvPr/>
        </p:nvSpPr>
        <p:spPr bwMode="auto">
          <a:xfrm>
            <a:off x="604442" y="4095690"/>
            <a:ext cx="6619478" cy="830997"/>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167848" defTabSz="912080" eaLnBrk="1" hangingPunct="1"/>
            <a:r>
              <a:rPr lang="en-US" sz="2400" b="0" dirty="0">
                <a:latin typeface="Segoe UI Light" panose="020B0502040204020203" pitchFamily="34" charset="0"/>
                <a:cs typeface="Segoe UI Light" panose="020B0502040204020203" pitchFamily="34" charset="0"/>
                <a:sym typeface="Wingdings" pitchFamily="2" charset="2"/>
              </a:rPr>
              <a:t>Wang et al. “Distant supervision for entity linking in precision medicine”, </a:t>
            </a:r>
            <a:r>
              <a:rPr lang="en-US" sz="2400" b="0" i="1" dirty="0">
                <a:latin typeface="Segoe UI Light" panose="020B0502040204020203" pitchFamily="34" charset="0"/>
                <a:cs typeface="Segoe UI Light" panose="020B0502040204020203" pitchFamily="34" charset="0"/>
                <a:sym typeface="Wingdings" pitchFamily="2" charset="2"/>
              </a:rPr>
              <a:t>PSB-18</a:t>
            </a:r>
            <a:r>
              <a:rPr lang="en-US" sz="2400" b="0" dirty="0">
                <a:latin typeface="Segoe UI Light" panose="020B0502040204020203" pitchFamily="34" charset="0"/>
                <a:cs typeface="Segoe UI Light" panose="020B0502040204020203" pitchFamily="34" charset="0"/>
                <a:sym typeface="Wingdings" pitchFamily="2" charset="2"/>
              </a:rPr>
              <a:t>, under review.</a:t>
            </a:r>
          </a:p>
        </p:txBody>
      </p:sp>
    </p:spTree>
    <p:extLst>
      <p:ext uri="{BB962C8B-B14F-4D97-AF65-F5344CB8AC3E}">
        <p14:creationId xmlns:p14="http://schemas.microsoft.com/office/powerpoint/2010/main" val="2556842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Extraction</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35</a:t>
            </a:fld>
            <a:endParaRPr lang="en-US" altLang="zh-CN"/>
          </a:p>
        </p:txBody>
      </p:sp>
      <p:sp>
        <p:nvSpPr>
          <p:cNvPr id="5" name="TextBox 4"/>
          <p:cNvSpPr txBox="1"/>
          <p:nvPr/>
        </p:nvSpPr>
        <p:spPr>
          <a:xfrm>
            <a:off x="608092" y="1828800"/>
            <a:ext cx="10654427" cy="1815882"/>
          </a:xfrm>
          <a:prstGeom prst="rect">
            <a:avLst/>
          </a:prstGeom>
          <a:noFill/>
          <a:ln>
            <a:solidFill>
              <a:schemeClr val="tx1"/>
            </a:solidFill>
          </a:ln>
        </p:spPr>
        <p:txBody>
          <a:bodyPr wrap="square" rtlCol="0">
            <a:spAutoFit/>
          </a:bodyPr>
          <a:lstStyle/>
          <a:p>
            <a:pPr algn="just"/>
            <a:r>
              <a:rPr lang="en-US" sz="2800" b="0" dirty="0">
                <a:latin typeface="Times New Roman" panose="02020603050405020304" pitchFamily="18" charset="0"/>
                <a:cs typeface="Times New Roman" panose="02020603050405020304" pitchFamily="18" charset="0"/>
              </a:rPr>
              <a:t>The deletion mutation on exon-19 of </a:t>
            </a:r>
            <a:r>
              <a:rPr lang="en-US" sz="2800" b="0" dirty="0">
                <a:solidFill>
                  <a:srgbClr val="0000FF"/>
                </a:solidFill>
                <a:latin typeface="Times New Roman" panose="02020603050405020304" pitchFamily="18" charset="0"/>
                <a:cs typeface="Times New Roman" panose="02020603050405020304" pitchFamily="18" charset="0"/>
              </a:rPr>
              <a:t>EGFR</a:t>
            </a:r>
            <a:r>
              <a:rPr lang="en-US" sz="2800" b="0" dirty="0">
                <a:latin typeface="Times New Roman" panose="02020603050405020304" pitchFamily="18" charset="0"/>
                <a:cs typeface="Times New Roman" panose="02020603050405020304" pitchFamily="18" charset="0"/>
              </a:rPr>
              <a:t> gene was present in 16 patients, while the </a:t>
            </a:r>
            <a:r>
              <a:rPr lang="en-US" sz="2800" b="0" dirty="0">
                <a:solidFill>
                  <a:srgbClr val="FF0000"/>
                </a:solidFill>
                <a:latin typeface="Times New Roman" panose="02020603050405020304" pitchFamily="18" charset="0"/>
                <a:cs typeface="Times New Roman" panose="02020603050405020304" pitchFamily="18" charset="0"/>
              </a:rPr>
              <a:t>L858E</a:t>
            </a:r>
            <a:r>
              <a:rPr lang="en-US" sz="2800" b="0" dirty="0">
                <a:latin typeface="Times New Roman" panose="02020603050405020304" pitchFamily="18" charset="0"/>
                <a:cs typeface="Times New Roman" panose="02020603050405020304" pitchFamily="18" charset="0"/>
              </a:rPr>
              <a:t> point mutation on exon-21 was noted in 10.</a:t>
            </a:r>
          </a:p>
          <a:p>
            <a:pPr algn="just"/>
            <a:endParaRPr lang="en-US" sz="2800" b="0" dirty="0">
              <a:latin typeface="Times New Roman" panose="02020603050405020304" pitchFamily="18" charset="0"/>
              <a:cs typeface="Times New Roman" panose="02020603050405020304" pitchFamily="18" charset="0"/>
            </a:endParaRPr>
          </a:p>
          <a:p>
            <a:pPr algn="just"/>
            <a:r>
              <a:rPr lang="en-US" sz="2800" b="0" dirty="0">
                <a:latin typeface="Times New Roman" panose="02020603050405020304" pitchFamily="18" charset="0"/>
                <a:cs typeface="Times New Roman" panose="02020603050405020304" pitchFamily="18" charset="0"/>
              </a:rPr>
              <a:t>All patients were treated with </a:t>
            </a:r>
            <a:r>
              <a:rPr lang="en-US" sz="2800" b="0" dirty="0" err="1">
                <a:solidFill>
                  <a:srgbClr val="008000"/>
                </a:solidFill>
                <a:latin typeface="Times New Roman" panose="02020603050405020304" pitchFamily="18" charset="0"/>
                <a:cs typeface="Times New Roman" panose="02020603050405020304" pitchFamily="18" charset="0"/>
              </a:rPr>
              <a:t>gefitinib</a:t>
            </a:r>
            <a:r>
              <a:rPr lang="en-US" sz="2800" b="0" dirty="0">
                <a:latin typeface="Times New Roman" panose="02020603050405020304" pitchFamily="18" charset="0"/>
                <a:cs typeface="Times New Roman" panose="02020603050405020304" pitchFamily="18" charset="0"/>
              </a:rPr>
              <a:t> and showed a partial response.</a:t>
            </a:r>
          </a:p>
        </p:txBody>
      </p:sp>
      <p:sp>
        <p:nvSpPr>
          <p:cNvPr id="6" name="TextBox 5"/>
          <p:cNvSpPr txBox="1"/>
          <p:nvPr/>
        </p:nvSpPr>
        <p:spPr>
          <a:xfrm>
            <a:off x="845706" y="4978110"/>
            <a:ext cx="10179197" cy="584775"/>
          </a:xfrm>
          <a:prstGeom prst="rect">
            <a:avLst/>
          </a:prstGeom>
          <a:solidFill>
            <a:srgbClr val="FFFF00"/>
          </a:solidFill>
        </p:spPr>
        <p:txBody>
          <a:bodyPr wrap="none" rtlCol="0">
            <a:spAutoFit/>
          </a:bodyPr>
          <a:lstStyle/>
          <a:p>
            <a:r>
              <a:rPr lang="en-US" sz="3200" b="0" dirty="0">
                <a:solidFill>
                  <a:srgbClr val="008000"/>
                </a:solidFill>
                <a:latin typeface="Segoe UI Light" panose="020B0502040204020203" pitchFamily="34" charset="0"/>
                <a:cs typeface="Segoe UI Light" panose="020B0502040204020203" pitchFamily="34" charset="0"/>
              </a:rPr>
              <a:t>Gefitinib</a:t>
            </a:r>
            <a:r>
              <a:rPr lang="en-US" sz="3200" b="0" dirty="0">
                <a:latin typeface="Segoe UI Light" panose="020B0502040204020203" pitchFamily="34" charset="0"/>
                <a:cs typeface="Segoe UI Light" panose="020B0502040204020203" pitchFamily="34" charset="0"/>
              </a:rPr>
              <a:t> can treat tumors w. </a:t>
            </a:r>
            <a:r>
              <a:rPr lang="en-US" sz="3200" b="0" dirty="0">
                <a:solidFill>
                  <a:srgbClr val="FF0000"/>
                </a:solidFill>
                <a:latin typeface="Segoe UI Light" panose="020B0502040204020203" pitchFamily="34" charset="0"/>
                <a:cs typeface="Segoe UI Light" panose="020B0502040204020203" pitchFamily="34" charset="0"/>
              </a:rPr>
              <a:t>L858E</a:t>
            </a:r>
            <a:r>
              <a:rPr lang="en-US" sz="3200" b="0" dirty="0">
                <a:latin typeface="Segoe UI Light" panose="020B0502040204020203" pitchFamily="34" charset="0"/>
                <a:cs typeface="Segoe UI Light" panose="020B0502040204020203" pitchFamily="34" charset="0"/>
              </a:rPr>
              <a:t> mutation in </a:t>
            </a:r>
            <a:r>
              <a:rPr lang="en-US" sz="3200" b="0" dirty="0">
                <a:solidFill>
                  <a:srgbClr val="0000FF"/>
                </a:solidFill>
                <a:latin typeface="Segoe UI Light" panose="020B0502040204020203" pitchFamily="34" charset="0"/>
                <a:cs typeface="Segoe UI Light" panose="020B0502040204020203" pitchFamily="34" charset="0"/>
              </a:rPr>
              <a:t>EGFR</a:t>
            </a:r>
            <a:r>
              <a:rPr lang="en-US" sz="3200" b="0" dirty="0">
                <a:latin typeface="Segoe UI Light" panose="020B0502040204020203" pitchFamily="34" charset="0"/>
                <a:cs typeface="Segoe UI Light" panose="020B0502040204020203" pitchFamily="34" charset="0"/>
              </a:rPr>
              <a:t> gene</a:t>
            </a:r>
          </a:p>
        </p:txBody>
      </p:sp>
      <p:sp>
        <p:nvSpPr>
          <p:cNvPr id="7" name="Arrow: Down 6"/>
          <p:cNvSpPr/>
          <p:nvPr/>
        </p:nvSpPr>
        <p:spPr bwMode="auto">
          <a:xfrm>
            <a:off x="5692988" y="3803391"/>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2690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A6E8-E5C2-4DF2-BD07-D3FD3525B29C}"/>
              </a:ext>
            </a:extLst>
          </p:cNvPr>
          <p:cNvSpPr>
            <a:spLocks noGrp="1"/>
          </p:cNvSpPr>
          <p:nvPr>
            <p:ph type="title"/>
          </p:nvPr>
        </p:nvSpPr>
        <p:spPr/>
        <p:txBody>
          <a:bodyPr/>
          <a:lstStyle/>
          <a:p>
            <a:r>
              <a:rPr lang="en-US" dirty="0"/>
              <a:t>Relation Extraction: Grounded Learning</a:t>
            </a:r>
          </a:p>
        </p:txBody>
      </p:sp>
      <p:sp>
        <p:nvSpPr>
          <p:cNvPr id="3" name="Content Placeholder 2">
            <a:extLst>
              <a:ext uri="{FF2B5EF4-FFF2-40B4-BE49-F238E27FC236}">
                <a16:creationId xmlns:a16="http://schemas.microsoft.com/office/drawing/2014/main" id="{258DB138-D4CD-45C1-8106-6D87A44A94A6}"/>
              </a:ext>
            </a:extLst>
          </p:cNvPr>
          <p:cNvSpPr>
            <a:spLocks noGrp="1"/>
          </p:cNvSpPr>
          <p:nvPr>
            <p:ph idx="1"/>
          </p:nvPr>
        </p:nvSpPr>
        <p:spPr>
          <a:xfrm>
            <a:off x="608091" y="1719263"/>
            <a:ext cx="11264027" cy="4411662"/>
          </a:xfrm>
        </p:spPr>
        <p:txBody>
          <a:bodyPr/>
          <a:lstStyle/>
          <a:p>
            <a:r>
              <a:rPr lang="en-US" dirty="0">
                <a:solidFill>
                  <a:srgbClr val="0000FF"/>
                </a:solidFill>
              </a:rPr>
              <a:t>Distant supervision: Manually curated databases</a:t>
            </a:r>
          </a:p>
          <a:p>
            <a:r>
              <a:rPr lang="en-US" b="1" dirty="0"/>
              <a:t>Positive examples:</a:t>
            </a:r>
            <a:r>
              <a:rPr lang="en-US" dirty="0"/>
              <a:t> Co-occurring w. known relations</a:t>
            </a:r>
          </a:p>
          <a:p>
            <a:r>
              <a:rPr lang="en-US" dirty="0"/>
              <a:t>	</a:t>
            </a:r>
            <a:r>
              <a:rPr lang="en-US" sz="3600" dirty="0"/>
              <a:t>Reduce noise: Minimal span</a:t>
            </a:r>
            <a:endParaRPr lang="en-US" dirty="0"/>
          </a:p>
          <a:p>
            <a:r>
              <a:rPr lang="en-US" b="1" dirty="0"/>
              <a:t>Negative examples:</a:t>
            </a:r>
            <a:r>
              <a:rPr lang="en-US" dirty="0"/>
              <a:t> Random co-occurring tuples</a:t>
            </a:r>
          </a:p>
          <a:p>
            <a:endParaRPr lang="en-US" dirty="0"/>
          </a:p>
        </p:txBody>
      </p:sp>
      <p:sp>
        <p:nvSpPr>
          <p:cNvPr id="4" name="Slide Number Placeholder 3">
            <a:extLst>
              <a:ext uri="{FF2B5EF4-FFF2-40B4-BE49-F238E27FC236}">
                <a16:creationId xmlns:a16="http://schemas.microsoft.com/office/drawing/2014/main" id="{B813AA8D-94C4-45A1-ABB4-A4C0ADE1DAE1}"/>
              </a:ext>
            </a:extLst>
          </p:cNvPr>
          <p:cNvSpPr>
            <a:spLocks noGrp="1"/>
          </p:cNvSpPr>
          <p:nvPr>
            <p:ph type="sldNum" sz="quarter" idx="12"/>
          </p:nvPr>
        </p:nvSpPr>
        <p:spPr/>
        <p:txBody>
          <a:bodyPr/>
          <a:lstStyle/>
          <a:p>
            <a:fld id="{6DDF4516-449D-4440-A4EE-7B6C52AF219F}" type="slidenum">
              <a:rPr lang="en-US" altLang="zh-CN" smtClean="0"/>
              <a:pPr/>
              <a:t>36</a:t>
            </a:fld>
            <a:endParaRPr lang="en-US" altLang="zh-CN"/>
          </a:p>
        </p:txBody>
      </p:sp>
      <p:sp>
        <p:nvSpPr>
          <p:cNvPr id="7" name="Text Box 4">
            <a:extLst>
              <a:ext uri="{FF2B5EF4-FFF2-40B4-BE49-F238E27FC236}">
                <a16:creationId xmlns:a16="http://schemas.microsoft.com/office/drawing/2014/main" id="{EF36D3F4-138C-449A-80E7-4E6B3E4E4102}"/>
              </a:ext>
            </a:extLst>
          </p:cNvPr>
          <p:cNvSpPr txBox="1">
            <a:spLocks noChangeArrowheads="1"/>
          </p:cNvSpPr>
          <p:nvPr/>
        </p:nvSpPr>
        <p:spPr bwMode="auto">
          <a:xfrm>
            <a:off x="746919" y="4876800"/>
            <a:ext cx="6781799" cy="954107"/>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b="0" dirty="0">
                <a:latin typeface="Segoe UI Light" panose="020B0502040204020203" pitchFamily="34" charset="0"/>
                <a:cs typeface="Segoe UI Light" panose="020B0502040204020203" pitchFamily="34" charset="0"/>
                <a:sym typeface="Wingdings" pitchFamily="2" charset="2"/>
              </a:rPr>
              <a:t>Peng et al. “Cross-Sentence N-</a:t>
            </a:r>
            <a:r>
              <a:rPr lang="en-US" b="0" dirty="0" err="1">
                <a:latin typeface="Segoe UI Light" panose="020B0502040204020203" pitchFamily="34" charset="0"/>
                <a:cs typeface="Segoe UI Light" panose="020B0502040204020203" pitchFamily="34" charset="0"/>
                <a:sym typeface="Wingdings" pitchFamily="2" charset="2"/>
              </a:rPr>
              <a:t>ary</a:t>
            </a:r>
            <a:r>
              <a:rPr lang="en-US" b="0" dirty="0">
                <a:latin typeface="Segoe UI Light" panose="020B0502040204020203" pitchFamily="34" charset="0"/>
                <a:cs typeface="Segoe UI Light" panose="020B0502040204020203" pitchFamily="34" charset="0"/>
                <a:sym typeface="Wingdings" pitchFamily="2" charset="2"/>
              </a:rPr>
              <a:t> Relation Extraction with Graph LSTM”, </a:t>
            </a:r>
            <a:r>
              <a:rPr lang="en-US" b="0" i="1" dirty="0">
                <a:latin typeface="Segoe UI Light" panose="020B0502040204020203" pitchFamily="34" charset="0"/>
                <a:cs typeface="Segoe UI Light" panose="020B0502040204020203" pitchFamily="34" charset="0"/>
                <a:sym typeface="Wingdings" pitchFamily="2" charset="2"/>
              </a:rPr>
              <a:t>TACL-17</a:t>
            </a:r>
            <a:r>
              <a:rPr lang="en-US" b="0" dirty="0">
                <a:latin typeface="Segoe UI Light" panose="020B0502040204020203" pitchFamily="34" charset="0"/>
                <a:cs typeface="Segoe UI Light" panose="020B0502040204020203" pitchFamily="34" charset="0"/>
                <a:sym typeface="Wingdings" pitchFamily="2" charset="2"/>
              </a:rPr>
              <a:t>.</a:t>
            </a:r>
          </a:p>
        </p:txBody>
      </p:sp>
    </p:spTree>
    <p:extLst>
      <p:ext uri="{BB962C8B-B14F-4D97-AF65-F5344CB8AC3E}">
        <p14:creationId xmlns:p14="http://schemas.microsoft.com/office/powerpoint/2010/main" val="380927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023519" y="304800"/>
            <a:ext cx="6248400" cy="6024443"/>
          </a:xfrm>
          <a:prstGeom prst="rect">
            <a:avLst/>
          </a:prstGeom>
        </p:spPr>
      </p:pic>
      <p:sp>
        <p:nvSpPr>
          <p:cNvPr id="2" name="Title 1"/>
          <p:cNvSpPr>
            <a:spLocks noGrp="1"/>
          </p:cNvSpPr>
          <p:nvPr>
            <p:ph type="title"/>
          </p:nvPr>
        </p:nvSpPr>
        <p:spPr>
          <a:xfrm>
            <a:off x="594519" y="2667000"/>
            <a:ext cx="3124200" cy="868362"/>
          </a:xfrm>
        </p:spPr>
        <p:txBody>
          <a:bodyPr/>
          <a:lstStyle/>
          <a:p>
            <a:r>
              <a:rPr lang="en-US" sz="4400" dirty="0"/>
              <a:t>Graph LSTM</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37</a:t>
            </a:fld>
            <a:endParaRPr lang="en-US" altLang="zh-CN"/>
          </a:p>
        </p:txBody>
      </p:sp>
    </p:spTree>
    <p:extLst>
      <p:ext uri="{BB962C8B-B14F-4D97-AF65-F5344CB8AC3E}">
        <p14:creationId xmlns:p14="http://schemas.microsoft.com/office/powerpoint/2010/main" val="2548056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38</a:t>
            </a:fld>
            <a:endParaRPr lang="en-US" altLang="zh-CN"/>
          </a:p>
        </p:txBody>
      </p:sp>
      <p:sp>
        <p:nvSpPr>
          <p:cNvPr id="10" name="Oval 9"/>
          <p:cNvSpPr/>
          <p:nvPr/>
        </p:nvSpPr>
        <p:spPr bwMode="auto">
          <a:xfrm>
            <a:off x="95861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N</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2" name="Oval 11"/>
          <p:cNvSpPr/>
          <p:nvPr/>
        </p:nvSpPr>
        <p:spPr bwMode="auto">
          <a:xfrm>
            <a:off x="53189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2</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4" name="Oval 13"/>
          <p:cNvSpPr/>
          <p:nvPr/>
        </p:nvSpPr>
        <p:spPr bwMode="auto">
          <a:xfrm>
            <a:off x="29567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1</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7" name="Arrow: Right 16"/>
          <p:cNvSpPr/>
          <p:nvPr/>
        </p:nvSpPr>
        <p:spPr bwMode="auto">
          <a:xfrm>
            <a:off x="201856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Arrow: Right 19"/>
          <p:cNvSpPr/>
          <p:nvPr/>
        </p:nvSpPr>
        <p:spPr bwMode="auto">
          <a:xfrm>
            <a:off x="43283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Arrow: Right 20"/>
          <p:cNvSpPr/>
          <p:nvPr/>
        </p:nvSpPr>
        <p:spPr bwMode="auto">
          <a:xfrm rot="16200000">
            <a:off x="3147219" y="30099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Arrow: Right 23"/>
          <p:cNvSpPr/>
          <p:nvPr/>
        </p:nvSpPr>
        <p:spPr bwMode="auto">
          <a:xfrm>
            <a:off x="66905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 name="Arrow: Right 24"/>
          <p:cNvSpPr/>
          <p:nvPr/>
        </p:nvSpPr>
        <p:spPr bwMode="auto">
          <a:xfrm>
            <a:off x="86717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TextBox 25"/>
          <p:cNvSpPr txBox="1"/>
          <p:nvPr/>
        </p:nvSpPr>
        <p:spPr>
          <a:xfrm>
            <a:off x="7513916" y="5181601"/>
            <a:ext cx="100540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31" name="TextBox 30"/>
          <p:cNvSpPr txBox="1"/>
          <p:nvPr/>
        </p:nvSpPr>
        <p:spPr>
          <a:xfrm>
            <a:off x="7513916" y="2117850"/>
            <a:ext cx="100540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2874369" y="3657601"/>
            <a:ext cx="1231499" cy="469433"/>
          </a:xfrm>
          <a:prstGeom prst="rect">
            <a:avLst/>
          </a:prstGeom>
        </p:spPr>
      </p:pic>
      <p:sp>
        <p:nvSpPr>
          <p:cNvPr id="27" name="Arrow: Right 26"/>
          <p:cNvSpPr/>
          <p:nvPr/>
        </p:nvSpPr>
        <p:spPr bwMode="auto">
          <a:xfrm rot="16200000">
            <a:off x="3147220" y="44577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Right 27"/>
          <p:cNvSpPr/>
          <p:nvPr/>
        </p:nvSpPr>
        <p:spPr bwMode="auto">
          <a:xfrm rot="16200000">
            <a:off x="5585619" y="30099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 name="Arrow: Right 32"/>
          <p:cNvSpPr/>
          <p:nvPr/>
        </p:nvSpPr>
        <p:spPr bwMode="auto">
          <a:xfrm rot="16200000">
            <a:off x="9776619" y="30099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4" name="Arrow: Right 33"/>
          <p:cNvSpPr/>
          <p:nvPr/>
        </p:nvSpPr>
        <p:spPr bwMode="auto">
          <a:xfrm rot="16200000">
            <a:off x="5585619" y="44577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 name="Arrow: Right 34"/>
          <p:cNvSpPr/>
          <p:nvPr/>
        </p:nvSpPr>
        <p:spPr bwMode="auto">
          <a:xfrm rot="16200000">
            <a:off x="9776619" y="44577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38" name="Picture 37"/>
          <p:cNvPicPr>
            <a:picLocks noChangeAspect="1"/>
          </p:cNvPicPr>
          <p:nvPr/>
        </p:nvPicPr>
        <p:blipFill>
          <a:blip r:embed="rId3"/>
          <a:stretch>
            <a:fillRect/>
          </a:stretch>
        </p:blipFill>
        <p:spPr>
          <a:xfrm>
            <a:off x="2880519" y="2286000"/>
            <a:ext cx="1231499" cy="469433"/>
          </a:xfrm>
          <a:prstGeom prst="rect">
            <a:avLst/>
          </a:prstGeom>
        </p:spPr>
      </p:pic>
      <p:pic>
        <p:nvPicPr>
          <p:cNvPr id="39" name="Picture 38"/>
          <p:cNvPicPr>
            <a:picLocks noChangeAspect="1"/>
          </p:cNvPicPr>
          <p:nvPr/>
        </p:nvPicPr>
        <p:blipFill>
          <a:blip r:embed="rId3"/>
          <a:stretch>
            <a:fillRect/>
          </a:stretch>
        </p:blipFill>
        <p:spPr>
          <a:xfrm>
            <a:off x="9509919" y="3657601"/>
            <a:ext cx="1231499" cy="469433"/>
          </a:xfrm>
          <a:prstGeom prst="rect">
            <a:avLst/>
          </a:prstGeom>
        </p:spPr>
      </p:pic>
      <p:pic>
        <p:nvPicPr>
          <p:cNvPr id="40" name="Picture 39"/>
          <p:cNvPicPr>
            <a:picLocks noChangeAspect="1"/>
          </p:cNvPicPr>
          <p:nvPr/>
        </p:nvPicPr>
        <p:blipFill>
          <a:blip r:embed="rId3"/>
          <a:stretch>
            <a:fillRect/>
          </a:stretch>
        </p:blipFill>
        <p:spPr>
          <a:xfrm>
            <a:off x="9509919" y="2273767"/>
            <a:ext cx="1231499" cy="469433"/>
          </a:xfrm>
          <a:prstGeom prst="rect">
            <a:avLst/>
          </a:prstGeom>
        </p:spPr>
      </p:pic>
      <p:pic>
        <p:nvPicPr>
          <p:cNvPr id="41" name="Picture 40"/>
          <p:cNvPicPr>
            <a:picLocks noChangeAspect="1"/>
          </p:cNvPicPr>
          <p:nvPr/>
        </p:nvPicPr>
        <p:blipFill>
          <a:blip r:embed="rId3"/>
          <a:stretch>
            <a:fillRect/>
          </a:stretch>
        </p:blipFill>
        <p:spPr>
          <a:xfrm>
            <a:off x="5306620" y="2273767"/>
            <a:ext cx="1231499" cy="469433"/>
          </a:xfrm>
          <a:prstGeom prst="rect">
            <a:avLst/>
          </a:prstGeom>
        </p:spPr>
      </p:pic>
      <p:pic>
        <p:nvPicPr>
          <p:cNvPr id="42" name="Picture 41"/>
          <p:cNvPicPr>
            <a:picLocks noChangeAspect="1"/>
          </p:cNvPicPr>
          <p:nvPr/>
        </p:nvPicPr>
        <p:blipFill>
          <a:blip r:embed="rId3"/>
          <a:stretch>
            <a:fillRect/>
          </a:stretch>
        </p:blipFill>
        <p:spPr>
          <a:xfrm>
            <a:off x="5318919" y="3657601"/>
            <a:ext cx="1231499" cy="469433"/>
          </a:xfrm>
          <a:prstGeom prst="rect">
            <a:avLst/>
          </a:prstGeom>
        </p:spPr>
      </p:pic>
      <p:pic>
        <p:nvPicPr>
          <p:cNvPr id="43" name="Picture 42"/>
          <p:cNvPicPr>
            <a:picLocks noChangeAspect="1"/>
          </p:cNvPicPr>
          <p:nvPr/>
        </p:nvPicPr>
        <p:blipFill>
          <a:blip r:embed="rId3"/>
          <a:stretch>
            <a:fillRect/>
          </a:stretch>
        </p:blipFill>
        <p:spPr>
          <a:xfrm>
            <a:off x="594519" y="2286000"/>
            <a:ext cx="1231499" cy="469433"/>
          </a:xfrm>
          <a:prstGeom prst="rect">
            <a:avLst/>
          </a:prstGeom>
        </p:spPr>
      </p:pic>
      <p:sp>
        <p:nvSpPr>
          <p:cNvPr id="7" name="Rectangle 6"/>
          <p:cNvSpPr/>
          <p:nvPr/>
        </p:nvSpPr>
        <p:spPr bwMode="auto">
          <a:xfrm>
            <a:off x="365919" y="2133601"/>
            <a:ext cx="10591800" cy="761999"/>
          </a:xfrm>
          <a:prstGeom prst="rect">
            <a:avLst/>
          </a:prstGeom>
          <a:noFill/>
          <a:ln w="3175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 name="TextBox 43"/>
          <p:cNvSpPr txBox="1"/>
          <p:nvPr/>
        </p:nvSpPr>
        <p:spPr>
          <a:xfrm>
            <a:off x="3367806" y="1565984"/>
            <a:ext cx="4596386" cy="461665"/>
          </a:xfrm>
          <a:prstGeom prst="rect">
            <a:avLst/>
          </a:prstGeom>
          <a:noFill/>
        </p:spPr>
        <p:txBody>
          <a:bodyPr wrap="none" rtlCol="0">
            <a:spAutoFit/>
          </a:bodyPr>
          <a:lstStyle/>
          <a:p>
            <a:r>
              <a:rPr lang="en-US" sz="2400" dirty="0">
                <a:highlight>
                  <a:srgbClr val="FFFF00"/>
                </a:highlight>
                <a:latin typeface="Segoe UI Light" panose="020B0502040204020203" pitchFamily="34" charset="0"/>
                <a:cs typeface="Segoe UI Light" panose="020B0502040204020203" pitchFamily="34" charset="0"/>
              </a:rPr>
              <a:t>Contextual Hidden Representation</a:t>
            </a:r>
          </a:p>
        </p:txBody>
      </p:sp>
      <p:sp>
        <p:nvSpPr>
          <p:cNvPr id="29" name="Rectangle 28"/>
          <p:cNvSpPr/>
          <p:nvPr/>
        </p:nvSpPr>
        <p:spPr bwMode="auto">
          <a:xfrm>
            <a:off x="2704369" y="3505201"/>
            <a:ext cx="8253350" cy="761999"/>
          </a:xfrm>
          <a:prstGeom prst="rect">
            <a:avLst/>
          </a:prstGeom>
          <a:noFill/>
          <a:ln w="3175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p:cNvSpPr txBox="1"/>
          <p:nvPr/>
        </p:nvSpPr>
        <p:spPr>
          <a:xfrm>
            <a:off x="161260" y="3655367"/>
            <a:ext cx="2458109" cy="461665"/>
          </a:xfrm>
          <a:prstGeom prst="rect">
            <a:avLst/>
          </a:prstGeom>
          <a:noFill/>
        </p:spPr>
        <p:txBody>
          <a:bodyPr wrap="none" rtlCol="0">
            <a:spAutoFit/>
          </a:bodyPr>
          <a:lstStyle/>
          <a:p>
            <a:r>
              <a:rPr lang="en-US" sz="2400" dirty="0">
                <a:highlight>
                  <a:srgbClr val="FFFF00"/>
                </a:highlight>
                <a:latin typeface="Segoe UI Light" panose="020B0502040204020203" pitchFamily="34" charset="0"/>
                <a:cs typeface="Segoe UI Light" panose="020B0502040204020203" pitchFamily="34" charset="0"/>
              </a:rPr>
              <a:t>Word Embedding</a:t>
            </a:r>
          </a:p>
        </p:txBody>
      </p:sp>
    </p:spTree>
    <p:extLst>
      <p:ext uri="{BB962C8B-B14F-4D97-AF65-F5344CB8AC3E}">
        <p14:creationId xmlns:p14="http://schemas.microsoft.com/office/powerpoint/2010/main" val="3377290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39</a:t>
            </a:fld>
            <a:endParaRPr lang="en-US" altLang="zh-CN"/>
          </a:p>
        </p:txBody>
      </p:sp>
      <p:sp>
        <p:nvSpPr>
          <p:cNvPr id="10" name="Oval 9"/>
          <p:cNvSpPr/>
          <p:nvPr/>
        </p:nvSpPr>
        <p:spPr bwMode="auto">
          <a:xfrm>
            <a:off x="95861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N</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2" name="Oval 11"/>
          <p:cNvSpPr/>
          <p:nvPr/>
        </p:nvSpPr>
        <p:spPr bwMode="auto">
          <a:xfrm>
            <a:off x="53189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2</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4" name="Oval 13"/>
          <p:cNvSpPr/>
          <p:nvPr/>
        </p:nvSpPr>
        <p:spPr bwMode="auto">
          <a:xfrm>
            <a:off x="2956719" y="5105401"/>
            <a:ext cx="1066800" cy="9906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anose="02020603050405020304" pitchFamily="18" charset="0"/>
                <a:cs typeface="Times New Roman" panose="02020603050405020304" pitchFamily="18" charset="0"/>
              </a:rPr>
              <a:t>W</a:t>
            </a:r>
            <a:r>
              <a:rPr kumimoji="0" lang="en-US" sz="2800" b="1" i="0" u="none" strike="noStrike" cap="none" normalizeH="0" baseline="-25000" dirty="0">
                <a:ln>
                  <a:noFill/>
                </a:ln>
                <a:effectLst/>
                <a:latin typeface="Times New Roman" panose="02020603050405020304" pitchFamily="18" charset="0"/>
                <a:cs typeface="Times New Roman" panose="02020603050405020304" pitchFamily="18" charset="0"/>
              </a:rPr>
              <a:t>1</a:t>
            </a:r>
            <a:endParaRPr kumimoji="0" lang="en-US" sz="18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sp>
        <p:nvSpPr>
          <p:cNvPr id="17" name="Arrow: Right 16"/>
          <p:cNvSpPr/>
          <p:nvPr/>
        </p:nvSpPr>
        <p:spPr bwMode="auto">
          <a:xfrm>
            <a:off x="201856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Arrow: Right 19"/>
          <p:cNvSpPr/>
          <p:nvPr/>
        </p:nvSpPr>
        <p:spPr bwMode="auto">
          <a:xfrm>
            <a:off x="43283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Arrow: Right 20"/>
          <p:cNvSpPr/>
          <p:nvPr/>
        </p:nvSpPr>
        <p:spPr bwMode="auto">
          <a:xfrm rot="16200000">
            <a:off x="3147219" y="30099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Arrow: Right 23"/>
          <p:cNvSpPr/>
          <p:nvPr/>
        </p:nvSpPr>
        <p:spPr bwMode="auto">
          <a:xfrm>
            <a:off x="66905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 name="Arrow: Right 24"/>
          <p:cNvSpPr/>
          <p:nvPr/>
        </p:nvSpPr>
        <p:spPr bwMode="auto">
          <a:xfrm>
            <a:off x="8671719" y="2362200"/>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TextBox 25"/>
          <p:cNvSpPr txBox="1"/>
          <p:nvPr/>
        </p:nvSpPr>
        <p:spPr>
          <a:xfrm>
            <a:off x="7513916" y="5181601"/>
            <a:ext cx="100540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t>
            </a:r>
          </a:p>
        </p:txBody>
      </p:sp>
      <p:sp>
        <p:nvSpPr>
          <p:cNvPr id="31" name="TextBox 30"/>
          <p:cNvSpPr txBox="1"/>
          <p:nvPr/>
        </p:nvSpPr>
        <p:spPr>
          <a:xfrm>
            <a:off x="7513916" y="2117850"/>
            <a:ext cx="100540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2874369" y="3657601"/>
            <a:ext cx="1231499" cy="469433"/>
          </a:xfrm>
          <a:prstGeom prst="rect">
            <a:avLst/>
          </a:prstGeom>
        </p:spPr>
      </p:pic>
      <p:sp>
        <p:nvSpPr>
          <p:cNvPr id="27" name="Arrow: Right 26"/>
          <p:cNvSpPr/>
          <p:nvPr/>
        </p:nvSpPr>
        <p:spPr bwMode="auto">
          <a:xfrm rot="16200000">
            <a:off x="3147220" y="44577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Right 27"/>
          <p:cNvSpPr/>
          <p:nvPr/>
        </p:nvSpPr>
        <p:spPr bwMode="auto">
          <a:xfrm rot="16200000">
            <a:off x="5585619" y="30099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 name="Arrow: Right 32"/>
          <p:cNvSpPr/>
          <p:nvPr/>
        </p:nvSpPr>
        <p:spPr bwMode="auto">
          <a:xfrm rot="16200000">
            <a:off x="9776619" y="3009902"/>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4" name="Arrow: Right 33"/>
          <p:cNvSpPr/>
          <p:nvPr/>
        </p:nvSpPr>
        <p:spPr bwMode="auto">
          <a:xfrm rot="16200000">
            <a:off x="5585619" y="44577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 name="Arrow: Right 34"/>
          <p:cNvSpPr/>
          <p:nvPr/>
        </p:nvSpPr>
        <p:spPr bwMode="auto">
          <a:xfrm rot="16200000">
            <a:off x="9776619" y="4457701"/>
            <a:ext cx="685800" cy="304800"/>
          </a:xfrm>
          <a:prstGeom prst="rightArrow">
            <a:avLst/>
          </a:prstGeom>
          <a:solidFill>
            <a:srgbClr val="00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38" name="Picture 37"/>
          <p:cNvPicPr>
            <a:picLocks noChangeAspect="1"/>
          </p:cNvPicPr>
          <p:nvPr/>
        </p:nvPicPr>
        <p:blipFill>
          <a:blip r:embed="rId3"/>
          <a:stretch>
            <a:fillRect/>
          </a:stretch>
        </p:blipFill>
        <p:spPr>
          <a:xfrm>
            <a:off x="2880519" y="2286000"/>
            <a:ext cx="1231499" cy="469433"/>
          </a:xfrm>
          <a:prstGeom prst="rect">
            <a:avLst/>
          </a:prstGeom>
        </p:spPr>
      </p:pic>
      <p:pic>
        <p:nvPicPr>
          <p:cNvPr id="39" name="Picture 38"/>
          <p:cNvPicPr>
            <a:picLocks noChangeAspect="1"/>
          </p:cNvPicPr>
          <p:nvPr/>
        </p:nvPicPr>
        <p:blipFill>
          <a:blip r:embed="rId3"/>
          <a:stretch>
            <a:fillRect/>
          </a:stretch>
        </p:blipFill>
        <p:spPr>
          <a:xfrm>
            <a:off x="9509919" y="3657601"/>
            <a:ext cx="1231499" cy="469433"/>
          </a:xfrm>
          <a:prstGeom prst="rect">
            <a:avLst/>
          </a:prstGeom>
        </p:spPr>
      </p:pic>
      <p:pic>
        <p:nvPicPr>
          <p:cNvPr id="40" name="Picture 39"/>
          <p:cNvPicPr>
            <a:picLocks noChangeAspect="1"/>
          </p:cNvPicPr>
          <p:nvPr/>
        </p:nvPicPr>
        <p:blipFill>
          <a:blip r:embed="rId3"/>
          <a:stretch>
            <a:fillRect/>
          </a:stretch>
        </p:blipFill>
        <p:spPr>
          <a:xfrm>
            <a:off x="9509919" y="2273767"/>
            <a:ext cx="1231499" cy="469433"/>
          </a:xfrm>
          <a:prstGeom prst="rect">
            <a:avLst/>
          </a:prstGeom>
        </p:spPr>
      </p:pic>
      <p:pic>
        <p:nvPicPr>
          <p:cNvPr id="41" name="Picture 40"/>
          <p:cNvPicPr>
            <a:picLocks noChangeAspect="1"/>
          </p:cNvPicPr>
          <p:nvPr/>
        </p:nvPicPr>
        <p:blipFill>
          <a:blip r:embed="rId3"/>
          <a:stretch>
            <a:fillRect/>
          </a:stretch>
        </p:blipFill>
        <p:spPr>
          <a:xfrm>
            <a:off x="5306620" y="2273767"/>
            <a:ext cx="1231499" cy="469433"/>
          </a:xfrm>
          <a:prstGeom prst="rect">
            <a:avLst/>
          </a:prstGeom>
        </p:spPr>
      </p:pic>
      <p:pic>
        <p:nvPicPr>
          <p:cNvPr id="42" name="Picture 41"/>
          <p:cNvPicPr>
            <a:picLocks noChangeAspect="1"/>
          </p:cNvPicPr>
          <p:nvPr/>
        </p:nvPicPr>
        <p:blipFill>
          <a:blip r:embed="rId3"/>
          <a:stretch>
            <a:fillRect/>
          </a:stretch>
        </p:blipFill>
        <p:spPr>
          <a:xfrm>
            <a:off x="5318919" y="3657601"/>
            <a:ext cx="1231499" cy="469433"/>
          </a:xfrm>
          <a:prstGeom prst="rect">
            <a:avLst/>
          </a:prstGeom>
        </p:spPr>
      </p:pic>
      <p:pic>
        <p:nvPicPr>
          <p:cNvPr id="43" name="Picture 42"/>
          <p:cNvPicPr>
            <a:picLocks noChangeAspect="1"/>
          </p:cNvPicPr>
          <p:nvPr/>
        </p:nvPicPr>
        <p:blipFill>
          <a:blip r:embed="rId3"/>
          <a:stretch>
            <a:fillRect/>
          </a:stretch>
        </p:blipFill>
        <p:spPr>
          <a:xfrm>
            <a:off x="594519" y="2286000"/>
            <a:ext cx="1231499" cy="469433"/>
          </a:xfrm>
          <a:prstGeom prst="rect">
            <a:avLst/>
          </a:prstGeom>
        </p:spPr>
      </p:pic>
      <p:sp>
        <p:nvSpPr>
          <p:cNvPr id="7" name="Rectangle 6"/>
          <p:cNvSpPr/>
          <p:nvPr/>
        </p:nvSpPr>
        <p:spPr bwMode="auto">
          <a:xfrm>
            <a:off x="4175919" y="2133601"/>
            <a:ext cx="2438400" cy="1471192"/>
          </a:xfrm>
          <a:prstGeom prst="rect">
            <a:avLst/>
          </a:prstGeom>
          <a:noFill/>
          <a:ln w="3175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 name="TextBox 43"/>
          <p:cNvSpPr txBox="1"/>
          <p:nvPr/>
        </p:nvSpPr>
        <p:spPr>
          <a:xfrm>
            <a:off x="4291247" y="1565984"/>
            <a:ext cx="2025170" cy="461665"/>
          </a:xfrm>
          <a:prstGeom prst="rect">
            <a:avLst/>
          </a:prstGeom>
          <a:noFill/>
        </p:spPr>
        <p:txBody>
          <a:bodyPr wrap="none" rtlCol="0">
            <a:spAutoFit/>
          </a:bodyPr>
          <a:lstStyle/>
          <a:p>
            <a:r>
              <a:rPr lang="en-US" sz="2400" b="0" dirty="0">
                <a:highlight>
                  <a:srgbClr val="FFFF00"/>
                </a:highlight>
                <a:latin typeface="Segoe UI Light" panose="020B0502040204020203" pitchFamily="34" charset="0"/>
                <a:cs typeface="Segoe UI Light" panose="020B0502040204020203" pitchFamily="34" charset="0"/>
              </a:rPr>
              <a:t>Recurrent Unit</a:t>
            </a:r>
          </a:p>
        </p:txBody>
      </p:sp>
    </p:spTree>
    <p:extLst>
      <p:ext uri="{BB962C8B-B14F-4D97-AF65-F5344CB8AC3E}">
        <p14:creationId xmlns:p14="http://schemas.microsoft.com/office/powerpoint/2010/main" val="143828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0249" y="1606058"/>
            <a:ext cx="5615348" cy="1586740"/>
          </a:xfrm>
          <a:prstGeom prst="rect">
            <a:avLst/>
          </a:prstGeom>
        </p:spPr>
      </p:pic>
      <p:sp>
        <p:nvSpPr>
          <p:cNvPr id="9" name="TextBox 8"/>
          <p:cNvSpPr txBox="1"/>
          <p:nvPr/>
        </p:nvSpPr>
        <p:spPr>
          <a:xfrm>
            <a:off x="5565482" y="3076902"/>
            <a:ext cx="4384880" cy="598679"/>
          </a:xfrm>
          <a:prstGeom prst="rect">
            <a:avLst/>
          </a:prstGeom>
          <a:noFill/>
          <a:ln>
            <a:noFill/>
          </a:ln>
        </p:spPr>
        <p:txBody>
          <a:bodyPr wrap="none" rtlCol="0">
            <a:spAutoFit/>
          </a:bodyPr>
          <a:lstStyle/>
          <a:p>
            <a:pPr algn="ctr"/>
            <a:endParaRPr lang="en-US" sz="499" dirty="0">
              <a:solidFill>
                <a:srgbClr val="0000FF"/>
              </a:solidFill>
            </a:endParaRPr>
          </a:p>
          <a:p>
            <a:pPr algn="ctr"/>
            <a:r>
              <a:rPr lang="en-US" sz="2800" b="0" dirty="0">
                <a:solidFill>
                  <a:srgbClr val="0000FF"/>
                </a:solidFill>
              </a:rPr>
              <a:t>2009 </a:t>
            </a:r>
            <a:r>
              <a:rPr lang="en-US" sz="2800" b="0" dirty="0">
                <a:solidFill>
                  <a:srgbClr val="0000FF"/>
                </a:solidFill>
                <a:sym typeface="Symbol" panose="05050102010706020507" pitchFamily="18" charset="2"/>
              </a:rPr>
              <a:t></a:t>
            </a:r>
            <a:r>
              <a:rPr lang="en-US" sz="2800" b="0" dirty="0">
                <a:solidFill>
                  <a:srgbClr val="0000FF"/>
                </a:solidFill>
              </a:rPr>
              <a:t> 2013: 40% </a:t>
            </a:r>
            <a:r>
              <a:rPr lang="en-US" sz="2800" b="0" dirty="0">
                <a:solidFill>
                  <a:srgbClr val="0000FF"/>
                </a:solidFill>
                <a:sym typeface="Symbol" panose="05050102010706020507" pitchFamily="18" charset="2"/>
              </a:rPr>
              <a:t></a:t>
            </a:r>
            <a:r>
              <a:rPr lang="en-US" sz="2800" b="0" dirty="0">
                <a:solidFill>
                  <a:srgbClr val="0000FF"/>
                </a:solidFill>
              </a:rPr>
              <a:t> 93%</a:t>
            </a:r>
          </a:p>
        </p:txBody>
      </p:sp>
      <p:pic>
        <p:nvPicPr>
          <p:cNvPr id="3" name="Picture 2" descr="Image result for $1000 human gen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814" y="1680736"/>
            <a:ext cx="3140796" cy="46884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87813" y="506781"/>
            <a:ext cx="10513909" cy="905208"/>
          </a:xfrm>
        </p:spPr>
        <p:txBody>
          <a:bodyPr/>
          <a:lstStyle/>
          <a:p>
            <a:r>
              <a:rPr lang="en-US" dirty="0"/>
              <a:t>Disruption: Big Data</a:t>
            </a:r>
          </a:p>
        </p:txBody>
      </p:sp>
      <p:pic>
        <p:nvPicPr>
          <p:cNvPr id="1030" name="Picture 6" descr="Image result for windows 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724" y="3869650"/>
            <a:ext cx="1400907" cy="2553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itb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0976" y="3769430"/>
            <a:ext cx="5016758" cy="275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19" y="1483594"/>
            <a:ext cx="6705600" cy="480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Long Short-Term Memory (LSTM)</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40</a:t>
            </a:fld>
            <a:endParaRPr lang="en-US" altLang="zh-CN"/>
          </a:p>
        </p:txBody>
      </p:sp>
    </p:spTree>
    <p:extLst>
      <p:ext uri="{BB962C8B-B14F-4D97-AF65-F5344CB8AC3E}">
        <p14:creationId xmlns:p14="http://schemas.microsoft.com/office/powerpoint/2010/main" val="425631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Graph?</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41</a:t>
            </a:fld>
            <a:endParaRPr lang="en-US" altLang="zh-CN"/>
          </a:p>
        </p:txBody>
      </p:sp>
      <p:pic>
        <p:nvPicPr>
          <p:cNvPr id="5" name="Picture 4"/>
          <p:cNvPicPr>
            <a:picLocks noChangeAspect="1"/>
          </p:cNvPicPr>
          <p:nvPr/>
        </p:nvPicPr>
        <p:blipFill>
          <a:blip r:embed="rId3"/>
          <a:stretch>
            <a:fillRect/>
          </a:stretch>
        </p:blipFill>
        <p:spPr>
          <a:xfrm>
            <a:off x="0" y="2050330"/>
            <a:ext cx="12161838" cy="2757340"/>
          </a:xfrm>
          <a:prstGeom prst="rect">
            <a:avLst/>
          </a:prstGeom>
        </p:spPr>
      </p:pic>
      <p:sp>
        <p:nvSpPr>
          <p:cNvPr id="3" name="TextBox 2">
            <a:extLst>
              <a:ext uri="{FF2B5EF4-FFF2-40B4-BE49-F238E27FC236}">
                <a16:creationId xmlns:a16="http://schemas.microsoft.com/office/drawing/2014/main" id="{D626C90D-1385-4818-90EB-C3DE27CA44ED}"/>
              </a:ext>
            </a:extLst>
          </p:cNvPr>
          <p:cNvSpPr txBox="1"/>
          <p:nvPr/>
        </p:nvSpPr>
        <p:spPr>
          <a:xfrm>
            <a:off x="2575719" y="5086419"/>
            <a:ext cx="6701835" cy="707886"/>
          </a:xfrm>
          <a:prstGeom prst="rect">
            <a:avLst/>
          </a:prstGeom>
          <a:noFill/>
        </p:spPr>
        <p:txBody>
          <a:bodyPr wrap="none" rtlCol="0">
            <a:spAutoFit/>
          </a:bodyPr>
          <a:lstStyle/>
          <a:p>
            <a:r>
              <a:rPr lang="en-US" sz="4000" b="0" dirty="0">
                <a:solidFill>
                  <a:srgbClr val="0000FF"/>
                </a:solidFill>
                <a:latin typeface="+mn-lt"/>
              </a:rPr>
              <a:t>Exploit rich linguistic structures</a:t>
            </a:r>
          </a:p>
        </p:txBody>
      </p:sp>
    </p:spTree>
    <p:extLst>
      <p:ext uri="{BB962C8B-B14F-4D97-AF65-F5344CB8AC3E}">
        <p14:creationId xmlns:p14="http://schemas.microsoft.com/office/powerpoint/2010/main" val="1167631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96FA-9DFF-48F2-B53F-F0C518CB1EAC}"/>
              </a:ext>
            </a:extLst>
          </p:cNvPr>
          <p:cNvSpPr>
            <a:spLocks noGrp="1"/>
          </p:cNvSpPr>
          <p:nvPr>
            <p:ph type="title"/>
          </p:nvPr>
        </p:nvSpPr>
        <p:spPr/>
        <p:txBody>
          <a:bodyPr/>
          <a:lstStyle/>
          <a:p>
            <a:r>
              <a:rPr lang="en-US" dirty="0"/>
              <a:t>Relation Extraction: Grounded Learning</a:t>
            </a:r>
          </a:p>
        </p:txBody>
      </p:sp>
      <p:sp>
        <p:nvSpPr>
          <p:cNvPr id="3" name="Content Placeholder 2">
            <a:extLst>
              <a:ext uri="{FF2B5EF4-FFF2-40B4-BE49-F238E27FC236}">
                <a16:creationId xmlns:a16="http://schemas.microsoft.com/office/drawing/2014/main" id="{4E752FBD-A836-4890-83D8-678AF3547701}"/>
              </a:ext>
            </a:extLst>
          </p:cNvPr>
          <p:cNvSpPr>
            <a:spLocks noGrp="1"/>
          </p:cNvSpPr>
          <p:nvPr>
            <p:ph idx="1"/>
          </p:nvPr>
        </p:nvSpPr>
        <p:spPr/>
        <p:txBody>
          <a:bodyPr/>
          <a:lstStyle/>
          <a:p>
            <a:r>
              <a:rPr lang="en-US" dirty="0"/>
              <a:t>Deep learning dominates feature-engineered</a:t>
            </a:r>
          </a:p>
          <a:p>
            <a:r>
              <a:rPr lang="en-US" dirty="0"/>
              <a:t>Multi-task learning improves accuracy</a:t>
            </a:r>
          </a:p>
          <a:p>
            <a:r>
              <a:rPr lang="en-US" dirty="0"/>
              <a:t>Cross-sentence triples extraction yield</a:t>
            </a:r>
          </a:p>
          <a:p>
            <a:r>
              <a:rPr lang="en-US" dirty="0"/>
              <a:t>Grounded learning: 70 X manual curation</a:t>
            </a:r>
          </a:p>
        </p:txBody>
      </p:sp>
      <p:sp>
        <p:nvSpPr>
          <p:cNvPr id="4" name="Slide Number Placeholder 3">
            <a:extLst>
              <a:ext uri="{FF2B5EF4-FFF2-40B4-BE49-F238E27FC236}">
                <a16:creationId xmlns:a16="http://schemas.microsoft.com/office/drawing/2014/main" id="{C5CD10EC-9344-4961-ABF8-E940CA203EE6}"/>
              </a:ext>
            </a:extLst>
          </p:cNvPr>
          <p:cNvSpPr>
            <a:spLocks noGrp="1"/>
          </p:cNvSpPr>
          <p:nvPr>
            <p:ph type="sldNum" sz="quarter" idx="12"/>
          </p:nvPr>
        </p:nvSpPr>
        <p:spPr/>
        <p:txBody>
          <a:bodyPr/>
          <a:lstStyle/>
          <a:p>
            <a:fld id="{6DDF4516-449D-4440-A4EE-7B6C52AF219F}" type="slidenum">
              <a:rPr lang="en-US" altLang="zh-CN" smtClean="0"/>
              <a:pPr/>
              <a:t>42</a:t>
            </a:fld>
            <a:endParaRPr lang="en-US" altLang="zh-CN"/>
          </a:p>
        </p:txBody>
      </p:sp>
      <p:sp>
        <p:nvSpPr>
          <p:cNvPr id="5" name="Text Box 4">
            <a:extLst>
              <a:ext uri="{FF2B5EF4-FFF2-40B4-BE49-F238E27FC236}">
                <a16:creationId xmlns:a16="http://schemas.microsoft.com/office/drawing/2014/main" id="{7B4BB474-1A23-467A-B352-21D201A8ADD5}"/>
              </a:ext>
            </a:extLst>
          </p:cNvPr>
          <p:cNvSpPr txBox="1">
            <a:spLocks noChangeArrowheads="1"/>
          </p:cNvSpPr>
          <p:nvPr/>
        </p:nvSpPr>
        <p:spPr bwMode="auto">
          <a:xfrm>
            <a:off x="746919" y="4876800"/>
            <a:ext cx="6781799" cy="954107"/>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b="0" dirty="0">
                <a:latin typeface="Segoe UI Light" panose="020B0502040204020203" pitchFamily="34" charset="0"/>
                <a:cs typeface="Segoe UI Light" panose="020B0502040204020203" pitchFamily="34" charset="0"/>
                <a:sym typeface="Wingdings" pitchFamily="2" charset="2"/>
              </a:rPr>
              <a:t>Peng et al. “Cross-Sentence N-</a:t>
            </a:r>
            <a:r>
              <a:rPr lang="en-US" b="0" dirty="0" err="1">
                <a:latin typeface="Segoe UI Light" panose="020B0502040204020203" pitchFamily="34" charset="0"/>
                <a:cs typeface="Segoe UI Light" panose="020B0502040204020203" pitchFamily="34" charset="0"/>
                <a:sym typeface="Wingdings" pitchFamily="2" charset="2"/>
              </a:rPr>
              <a:t>ary</a:t>
            </a:r>
            <a:r>
              <a:rPr lang="en-US" b="0" dirty="0">
                <a:latin typeface="Segoe UI Light" panose="020B0502040204020203" pitchFamily="34" charset="0"/>
                <a:cs typeface="Segoe UI Light" panose="020B0502040204020203" pitchFamily="34" charset="0"/>
                <a:sym typeface="Wingdings" pitchFamily="2" charset="2"/>
              </a:rPr>
              <a:t> Relation Extraction with Graph LSTM”, </a:t>
            </a:r>
            <a:r>
              <a:rPr lang="en-US" b="0" i="1" dirty="0">
                <a:latin typeface="Segoe UI Light" panose="020B0502040204020203" pitchFamily="34" charset="0"/>
                <a:cs typeface="Segoe UI Light" panose="020B0502040204020203" pitchFamily="34" charset="0"/>
                <a:sym typeface="Wingdings" pitchFamily="2" charset="2"/>
              </a:rPr>
              <a:t>TACL-17</a:t>
            </a:r>
            <a:r>
              <a:rPr lang="en-US" b="0" dirty="0">
                <a:latin typeface="Segoe UI Light" panose="020B0502040204020203" pitchFamily="34" charset="0"/>
                <a:cs typeface="Segoe UI Light" panose="020B0502040204020203" pitchFamily="34" charset="0"/>
                <a:sym typeface="Wingdings" pitchFamily="2" charset="2"/>
              </a:rPr>
              <a:t>.</a:t>
            </a:r>
          </a:p>
        </p:txBody>
      </p:sp>
    </p:spTree>
    <p:extLst>
      <p:ext uri="{BB962C8B-B14F-4D97-AF65-F5344CB8AC3E}">
        <p14:creationId xmlns:p14="http://schemas.microsoft.com/office/powerpoint/2010/main" val="1623294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Base Embedding</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43</a:t>
            </a:fld>
            <a:endParaRPr lang="en-US" altLang="zh-CN"/>
          </a:p>
        </p:txBody>
      </p:sp>
      <p:sp>
        <p:nvSpPr>
          <p:cNvPr id="5" name="TextBox 4">
            <a:extLst>
              <a:ext uri="{FF2B5EF4-FFF2-40B4-BE49-F238E27FC236}">
                <a16:creationId xmlns:a16="http://schemas.microsoft.com/office/drawing/2014/main" id="{586BA8A2-47D6-4B0B-8656-A11D89F0D583}"/>
              </a:ext>
            </a:extLst>
          </p:cNvPr>
          <p:cNvSpPr txBox="1"/>
          <p:nvPr/>
        </p:nvSpPr>
        <p:spPr>
          <a:xfrm>
            <a:off x="1127919" y="5663623"/>
            <a:ext cx="1040670" cy="584775"/>
          </a:xfrm>
          <a:prstGeom prst="rect">
            <a:avLst/>
          </a:prstGeom>
          <a:noFill/>
        </p:spPr>
        <p:txBody>
          <a:bodyPr wrap="none" rtlCol="0">
            <a:spAutoFit/>
          </a:bodyPr>
          <a:lstStyle/>
          <a:p>
            <a:r>
              <a:rPr lang="en-US" sz="3200" b="0" dirty="0">
                <a:latin typeface="+mn-lt"/>
              </a:rPr>
              <a:t>TP53</a:t>
            </a:r>
          </a:p>
        </p:txBody>
      </p:sp>
      <p:sp>
        <p:nvSpPr>
          <p:cNvPr id="6" name="TextBox 5">
            <a:extLst>
              <a:ext uri="{FF2B5EF4-FFF2-40B4-BE49-F238E27FC236}">
                <a16:creationId xmlns:a16="http://schemas.microsoft.com/office/drawing/2014/main" id="{434B9F46-5086-42E3-AACC-4497DA21F900}"/>
              </a:ext>
            </a:extLst>
          </p:cNvPr>
          <p:cNvSpPr txBox="1"/>
          <p:nvPr/>
        </p:nvSpPr>
        <p:spPr>
          <a:xfrm>
            <a:off x="6314810" y="5663625"/>
            <a:ext cx="1061509" cy="584775"/>
          </a:xfrm>
          <a:prstGeom prst="rect">
            <a:avLst/>
          </a:prstGeom>
          <a:noFill/>
        </p:spPr>
        <p:txBody>
          <a:bodyPr wrap="none" rtlCol="0">
            <a:spAutoFit/>
          </a:bodyPr>
          <a:lstStyle/>
          <a:p>
            <a:r>
              <a:rPr lang="en-US" sz="3200" b="0" dirty="0">
                <a:latin typeface="+mn-lt"/>
              </a:rPr>
              <a:t>BCL2</a:t>
            </a:r>
          </a:p>
        </p:txBody>
      </p:sp>
      <p:sp>
        <p:nvSpPr>
          <p:cNvPr id="7" name="TextBox 6">
            <a:extLst>
              <a:ext uri="{FF2B5EF4-FFF2-40B4-BE49-F238E27FC236}">
                <a16:creationId xmlns:a16="http://schemas.microsoft.com/office/drawing/2014/main" id="{FD591EBB-2D7B-4904-B34B-C5994A57C98C}"/>
              </a:ext>
            </a:extLst>
          </p:cNvPr>
          <p:cNvSpPr txBox="1"/>
          <p:nvPr/>
        </p:nvSpPr>
        <p:spPr>
          <a:xfrm>
            <a:off x="3337719" y="5663623"/>
            <a:ext cx="1826141" cy="584775"/>
          </a:xfrm>
          <a:prstGeom prst="rect">
            <a:avLst/>
          </a:prstGeom>
          <a:noFill/>
        </p:spPr>
        <p:txBody>
          <a:bodyPr wrap="none" rtlCol="0">
            <a:spAutoFit/>
          </a:bodyPr>
          <a:lstStyle/>
          <a:p>
            <a:r>
              <a:rPr lang="en-US" sz="3200" b="0" dirty="0">
                <a:latin typeface="+mn-lt"/>
              </a:rPr>
              <a:t>NEG-REG</a:t>
            </a:r>
          </a:p>
        </p:txBody>
      </p:sp>
      <p:pic>
        <p:nvPicPr>
          <p:cNvPr id="8" name="Picture 7">
            <a:extLst>
              <a:ext uri="{FF2B5EF4-FFF2-40B4-BE49-F238E27FC236}">
                <a16:creationId xmlns:a16="http://schemas.microsoft.com/office/drawing/2014/main" id="{1CDDBAA4-D81E-41BC-BE02-1C2BBA64AE0A}"/>
              </a:ext>
            </a:extLst>
          </p:cNvPr>
          <p:cNvPicPr>
            <a:picLocks noChangeAspect="1"/>
          </p:cNvPicPr>
          <p:nvPr/>
        </p:nvPicPr>
        <p:blipFill>
          <a:blip r:embed="rId3"/>
          <a:stretch>
            <a:fillRect/>
          </a:stretch>
        </p:blipFill>
        <p:spPr>
          <a:xfrm>
            <a:off x="670719" y="4535865"/>
            <a:ext cx="1841865" cy="702097"/>
          </a:xfrm>
          <a:prstGeom prst="rect">
            <a:avLst/>
          </a:prstGeom>
        </p:spPr>
      </p:pic>
      <p:pic>
        <p:nvPicPr>
          <p:cNvPr id="9" name="Picture 8">
            <a:extLst>
              <a:ext uri="{FF2B5EF4-FFF2-40B4-BE49-F238E27FC236}">
                <a16:creationId xmlns:a16="http://schemas.microsoft.com/office/drawing/2014/main" id="{15F05635-03C1-442F-B314-797CFC5544BC}"/>
              </a:ext>
            </a:extLst>
          </p:cNvPr>
          <p:cNvPicPr>
            <a:picLocks noChangeAspect="1"/>
          </p:cNvPicPr>
          <p:nvPr/>
        </p:nvPicPr>
        <p:blipFill>
          <a:blip r:embed="rId3"/>
          <a:stretch>
            <a:fillRect/>
          </a:stretch>
        </p:blipFill>
        <p:spPr>
          <a:xfrm>
            <a:off x="5839254" y="4535864"/>
            <a:ext cx="1841865" cy="702097"/>
          </a:xfrm>
          <a:prstGeom prst="rect">
            <a:avLst/>
          </a:prstGeom>
        </p:spPr>
      </p:pic>
      <p:pic>
        <p:nvPicPr>
          <p:cNvPr id="10" name="Picture 9">
            <a:extLst>
              <a:ext uri="{FF2B5EF4-FFF2-40B4-BE49-F238E27FC236}">
                <a16:creationId xmlns:a16="http://schemas.microsoft.com/office/drawing/2014/main" id="{91C96F88-DC5B-4E5E-AFC5-EEA81895975A}"/>
              </a:ext>
            </a:extLst>
          </p:cNvPr>
          <p:cNvPicPr>
            <a:picLocks noChangeAspect="1"/>
          </p:cNvPicPr>
          <p:nvPr/>
        </p:nvPicPr>
        <p:blipFill>
          <a:blip r:embed="rId3"/>
          <a:stretch>
            <a:fillRect/>
          </a:stretch>
        </p:blipFill>
        <p:spPr>
          <a:xfrm>
            <a:off x="3324654" y="4535864"/>
            <a:ext cx="1841865" cy="702097"/>
          </a:xfrm>
          <a:prstGeom prst="rect">
            <a:avLst/>
          </a:prstGeom>
        </p:spPr>
      </p:pic>
      <p:cxnSp>
        <p:nvCxnSpPr>
          <p:cNvPr id="11" name="Straight Arrow Connector 10">
            <a:extLst>
              <a:ext uri="{FF2B5EF4-FFF2-40B4-BE49-F238E27FC236}">
                <a16:creationId xmlns:a16="http://schemas.microsoft.com/office/drawing/2014/main" id="{A77A1005-A088-4523-8AD4-204A20C14202}"/>
              </a:ext>
            </a:extLst>
          </p:cNvPr>
          <p:cNvCxnSpPr/>
          <p:nvPr/>
        </p:nvCxnSpPr>
        <p:spPr bwMode="auto">
          <a:xfrm flipV="1">
            <a:off x="4211954" y="2544485"/>
            <a:ext cx="3094" cy="533708"/>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68D6CF7-62C0-45B1-9D61-61C82D85C23D}"/>
              </a:ext>
            </a:extLst>
          </p:cNvPr>
          <p:cNvSpPr/>
          <p:nvPr/>
        </p:nvSpPr>
        <p:spPr bwMode="auto">
          <a:xfrm>
            <a:off x="3945254" y="3079820"/>
            <a:ext cx="533400" cy="5334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13" name="Straight Arrow Connector 12">
            <a:extLst>
              <a:ext uri="{FF2B5EF4-FFF2-40B4-BE49-F238E27FC236}">
                <a16:creationId xmlns:a16="http://schemas.microsoft.com/office/drawing/2014/main" id="{11513F8C-8AD5-44E5-954A-2A50AF7AFBD4}"/>
              </a:ext>
            </a:extLst>
          </p:cNvPr>
          <p:cNvCxnSpPr>
            <a:cxnSpLocks/>
            <a:stCxn id="8" idx="0"/>
          </p:cNvCxnSpPr>
          <p:nvPr/>
        </p:nvCxnSpPr>
        <p:spPr bwMode="auto">
          <a:xfrm flipV="1">
            <a:off x="1591652" y="3621465"/>
            <a:ext cx="2567462" cy="91440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8342CFD0-EF19-4B6D-9894-A3D5F7CF90A5}"/>
              </a:ext>
            </a:extLst>
          </p:cNvPr>
          <p:cNvCxnSpPr>
            <a:cxnSpLocks/>
          </p:cNvCxnSpPr>
          <p:nvPr/>
        </p:nvCxnSpPr>
        <p:spPr bwMode="auto">
          <a:xfrm flipV="1">
            <a:off x="4220233" y="3621465"/>
            <a:ext cx="0" cy="8659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F29EEF7F-5941-4FE9-B800-51B232B77489}"/>
              </a:ext>
            </a:extLst>
          </p:cNvPr>
          <p:cNvCxnSpPr>
            <a:cxnSpLocks/>
            <a:stCxn id="9" idx="0"/>
          </p:cNvCxnSpPr>
          <p:nvPr/>
        </p:nvCxnSpPr>
        <p:spPr bwMode="auto">
          <a:xfrm flipH="1" flipV="1">
            <a:off x="4273601" y="3621466"/>
            <a:ext cx="2486586" cy="914398"/>
          </a:xfrm>
          <a:prstGeom prst="straightConnector1">
            <a:avLst/>
          </a:prstGeom>
          <a:solidFill>
            <a:schemeClr val="accent1"/>
          </a:solidFill>
          <a:ln w="158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AEE432BB-5D74-4BEE-8B67-3754CB248159}"/>
              </a:ext>
            </a:extLst>
          </p:cNvPr>
          <p:cNvSpPr txBox="1"/>
          <p:nvPr/>
        </p:nvSpPr>
        <p:spPr>
          <a:xfrm>
            <a:off x="3643625" y="1919929"/>
            <a:ext cx="1136658" cy="584775"/>
          </a:xfrm>
          <a:prstGeom prst="rect">
            <a:avLst/>
          </a:prstGeom>
          <a:noFill/>
        </p:spPr>
        <p:txBody>
          <a:bodyPr wrap="none" rtlCol="0">
            <a:spAutoFit/>
          </a:bodyPr>
          <a:lstStyle/>
          <a:p>
            <a:r>
              <a:rPr lang="en-US" sz="3200" b="0" dirty="0">
                <a:solidFill>
                  <a:schemeClr val="accent6">
                    <a:lumMod val="60000"/>
                    <a:lumOff val="40000"/>
                  </a:schemeClr>
                </a:solidFill>
                <a:latin typeface="+mn-lt"/>
              </a:rPr>
              <a:t>Score</a:t>
            </a:r>
          </a:p>
        </p:txBody>
      </p:sp>
      <p:sp>
        <p:nvSpPr>
          <p:cNvPr id="22" name="TextBox 21">
            <a:extLst>
              <a:ext uri="{FF2B5EF4-FFF2-40B4-BE49-F238E27FC236}">
                <a16:creationId xmlns:a16="http://schemas.microsoft.com/office/drawing/2014/main" id="{6977577F-EFE7-4631-9A91-2FD761E099C2}"/>
              </a:ext>
            </a:extLst>
          </p:cNvPr>
          <p:cNvSpPr txBox="1"/>
          <p:nvPr/>
        </p:nvSpPr>
        <p:spPr>
          <a:xfrm>
            <a:off x="5288820" y="1673707"/>
            <a:ext cx="5745099" cy="1077218"/>
          </a:xfrm>
          <a:prstGeom prst="rect">
            <a:avLst/>
          </a:prstGeom>
          <a:noFill/>
        </p:spPr>
        <p:txBody>
          <a:bodyPr wrap="none" rtlCol="0">
            <a:spAutoFit/>
          </a:bodyPr>
          <a:lstStyle/>
          <a:p>
            <a:pPr algn="ctr"/>
            <a:r>
              <a:rPr lang="en-US" sz="3200" b="0" dirty="0">
                <a:solidFill>
                  <a:srgbClr val="0000FF"/>
                </a:solidFill>
                <a:latin typeface="+mn-lt"/>
              </a:rPr>
              <a:t>Distant Supervision: </a:t>
            </a:r>
          </a:p>
          <a:p>
            <a:pPr algn="ctr"/>
            <a:r>
              <a:rPr lang="en-US" sz="3200" b="0" dirty="0">
                <a:solidFill>
                  <a:srgbClr val="0000FF"/>
                </a:solidFill>
                <a:latin typeface="+mn-lt"/>
              </a:rPr>
              <a:t>Higher score for known relations</a:t>
            </a:r>
          </a:p>
        </p:txBody>
      </p:sp>
      <p:sp>
        <p:nvSpPr>
          <p:cNvPr id="23" name="Text Box 4">
            <a:extLst>
              <a:ext uri="{FF2B5EF4-FFF2-40B4-BE49-F238E27FC236}">
                <a16:creationId xmlns:a16="http://schemas.microsoft.com/office/drawing/2014/main" id="{FEB151A5-EB11-4894-876E-23A6465E3E45}"/>
              </a:ext>
            </a:extLst>
          </p:cNvPr>
          <p:cNvSpPr txBox="1">
            <a:spLocks noChangeArrowheads="1"/>
          </p:cNvSpPr>
          <p:nvPr/>
        </p:nvSpPr>
        <p:spPr bwMode="auto">
          <a:xfrm>
            <a:off x="8161369" y="4951795"/>
            <a:ext cx="3651435" cy="1200329"/>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800" b="0" dirty="0" err="1">
                <a:latin typeface="Segoe UI Light" panose="020B0502040204020203" pitchFamily="34" charset="0"/>
                <a:cs typeface="Segoe UI Light" panose="020B0502040204020203" pitchFamily="34" charset="0"/>
                <a:sym typeface="Wingdings" pitchFamily="2" charset="2"/>
              </a:rPr>
              <a:t>Toutanova</a:t>
            </a:r>
            <a:r>
              <a:rPr lang="en-US" sz="1800" b="0" dirty="0">
                <a:latin typeface="Segoe UI Light" panose="020B0502040204020203" pitchFamily="34" charset="0"/>
                <a:cs typeface="Segoe UI Light" panose="020B0502040204020203" pitchFamily="34" charset="0"/>
                <a:sym typeface="Wingdings" pitchFamily="2" charset="2"/>
              </a:rPr>
              <a:t> et al., “</a:t>
            </a:r>
            <a:r>
              <a:rPr lang="en-US" sz="1800" b="0" dirty="0">
                <a:latin typeface="Segoe UI Light" panose="020B0502040204020203" pitchFamily="34" charset="0"/>
                <a:cs typeface="Segoe UI Light" panose="020B0502040204020203" pitchFamily="34" charset="0"/>
              </a:rPr>
              <a:t>Compositional Learning of </a:t>
            </a:r>
            <a:r>
              <a:rPr lang="en-US" sz="1800" b="0" dirty="0" err="1">
                <a:latin typeface="Segoe UI Light" panose="020B0502040204020203" pitchFamily="34" charset="0"/>
                <a:cs typeface="Segoe UI Light" panose="020B0502040204020203" pitchFamily="34" charset="0"/>
              </a:rPr>
              <a:t>Embeddings</a:t>
            </a:r>
            <a:r>
              <a:rPr lang="en-US" sz="1800" b="0" dirty="0">
                <a:latin typeface="Segoe UI Light" panose="020B0502040204020203" pitchFamily="34" charset="0"/>
                <a:cs typeface="Segoe UI Light" panose="020B0502040204020203" pitchFamily="34" charset="0"/>
              </a:rPr>
              <a:t> for Relation Paths in Knowledge Bases and Text</a:t>
            </a:r>
            <a:r>
              <a:rPr lang="en-US" sz="1800" b="0" dirty="0">
                <a:latin typeface="Segoe UI Light" panose="020B0502040204020203" pitchFamily="34" charset="0"/>
                <a:cs typeface="Segoe UI Light" panose="020B0502040204020203" pitchFamily="34" charset="0"/>
                <a:sym typeface="Wingdings" pitchFamily="2" charset="2"/>
              </a:rPr>
              <a:t>”, ACL-16.</a:t>
            </a:r>
          </a:p>
        </p:txBody>
      </p:sp>
      <p:sp>
        <p:nvSpPr>
          <p:cNvPr id="24" name="Text Box 4">
            <a:extLst>
              <a:ext uri="{FF2B5EF4-FFF2-40B4-BE49-F238E27FC236}">
                <a16:creationId xmlns:a16="http://schemas.microsoft.com/office/drawing/2014/main" id="{D8B1AB53-ED79-4C66-AAAD-AE16E95269E4}"/>
              </a:ext>
            </a:extLst>
          </p:cNvPr>
          <p:cNvSpPr txBox="1">
            <a:spLocks noChangeArrowheads="1"/>
          </p:cNvSpPr>
          <p:nvPr/>
        </p:nvSpPr>
        <p:spPr bwMode="auto">
          <a:xfrm>
            <a:off x="8161369" y="3564066"/>
            <a:ext cx="3651435" cy="923330"/>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800" b="0" dirty="0">
                <a:latin typeface="Segoe UI Light" panose="020B0502040204020203" pitchFamily="34" charset="0"/>
                <a:cs typeface="Segoe UI Light" panose="020B0502040204020203" pitchFamily="34" charset="0"/>
                <a:sym typeface="Wingdings" pitchFamily="2" charset="2"/>
              </a:rPr>
              <a:t>Toutanova et al., “Representing Text for Joint Embedding of Text and Knowledge Bases”, EMNLP-15.</a:t>
            </a:r>
          </a:p>
        </p:txBody>
      </p:sp>
    </p:spTree>
    <p:extLst>
      <p:ext uri="{BB962C8B-B14F-4D97-AF65-F5344CB8AC3E}">
        <p14:creationId xmlns:p14="http://schemas.microsoft.com/office/powerpoint/2010/main" val="272626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024B-8022-445B-8067-1E1E6F84A812}"/>
              </a:ext>
            </a:extLst>
          </p:cNvPr>
          <p:cNvSpPr>
            <a:spLocks noGrp="1"/>
          </p:cNvSpPr>
          <p:nvPr>
            <p:ph type="title"/>
          </p:nvPr>
        </p:nvSpPr>
        <p:spPr/>
        <p:txBody>
          <a:bodyPr/>
          <a:lstStyle/>
          <a:p>
            <a:r>
              <a:rPr lang="en-US" dirty="0"/>
              <a:t>Knowledge Base Embedding</a:t>
            </a:r>
          </a:p>
        </p:txBody>
      </p:sp>
      <p:sp>
        <p:nvSpPr>
          <p:cNvPr id="3" name="Content Placeholder 2">
            <a:extLst>
              <a:ext uri="{FF2B5EF4-FFF2-40B4-BE49-F238E27FC236}">
                <a16:creationId xmlns:a16="http://schemas.microsoft.com/office/drawing/2014/main" id="{B1007A55-E179-4ED4-89AC-9CFF4E9088DE}"/>
              </a:ext>
            </a:extLst>
          </p:cNvPr>
          <p:cNvSpPr>
            <a:spLocks noGrp="1"/>
          </p:cNvSpPr>
          <p:nvPr>
            <p:ph idx="1"/>
          </p:nvPr>
        </p:nvSpPr>
        <p:spPr/>
        <p:txBody>
          <a:bodyPr/>
          <a:lstStyle/>
          <a:p>
            <a:r>
              <a:rPr lang="en-US" dirty="0"/>
              <a:t>Reasoning: Efficient</a:t>
            </a:r>
          </a:p>
          <a:p>
            <a:r>
              <a:rPr lang="en-US" dirty="0"/>
              <a:t>Recall on held-out: + 20 points</a:t>
            </a:r>
          </a:p>
          <a:p>
            <a:r>
              <a:rPr lang="en-US" dirty="0"/>
              <a:t>Learned features for other predictions</a:t>
            </a:r>
          </a:p>
          <a:p>
            <a:endParaRPr lang="en-US" dirty="0"/>
          </a:p>
        </p:txBody>
      </p:sp>
      <p:sp>
        <p:nvSpPr>
          <p:cNvPr id="4" name="Slide Number Placeholder 3">
            <a:extLst>
              <a:ext uri="{FF2B5EF4-FFF2-40B4-BE49-F238E27FC236}">
                <a16:creationId xmlns:a16="http://schemas.microsoft.com/office/drawing/2014/main" id="{D62F6D0E-3719-48DE-B1CE-CEF452E8BCC1}"/>
              </a:ext>
            </a:extLst>
          </p:cNvPr>
          <p:cNvSpPr>
            <a:spLocks noGrp="1"/>
          </p:cNvSpPr>
          <p:nvPr>
            <p:ph type="sldNum" sz="quarter" idx="12"/>
          </p:nvPr>
        </p:nvSpPr>
        <p:spPr/>
        <p:txBody>
          <a:bodyPr/>
          <a:lstStyle/>
          <a:p>
            <a:fld id="{6DDF4516-449D-4440-A4EE-7B6C52AF219F}" type="slidenum">
              <a:rPr lang="en-US" altLang="zh-CN" smtClean="0"/>
              <a:pPr/>
              <a:t>44</a:t>
            </a:fld>
            <a:endParaRPr lang="en-US" altLang="zh-CN"/>
          </a:p>
        </p:txBody>
      </p:sp>
      <p:sp>
        <p:nvSpPr>
          <p:cNvPr id="5" name="Text Box 4">
            <a:extLst>
              <a:ext uri="{FF2B5EF4-FFF2-40B4-BE49-F238E27FC236}">
                <a16:creationId xmlns:a16="http://schemas.microsoft.com/office/drawing/2014/main" id="{6B41D60A-46E8-42A5-AD30-FA5809348684}"/>
              </a:ext>
            </a:extLst>
          </p:cNvPr>
          <p:cNvSpPr txBox="1">
            <a:spLocks noChangeArrowheads="1"/>
          </p:cNvSpPr>
          <p:nvPr/>
        </p:nvSpPr>
        <p:spPr bwMode="auto">
          <a:xfrm>
            <a:off x="5242719" y="4343400"/>
            <a:ext cx="4419600" cy="923330"/>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800" b="0" dirty="0" err="1">
                <a:latin typeface="Segoe UI Light" panose="020B0502040204020203" pitchFamily="34" charset="0"/>
                <a:cs typeface="Segoe UI Light" panose="020B0502040204020203" pitchFamily="34" charset="0"/>
                <a:sym typeface="Wingdings" pitchFamily="2" charset="2"/>
              </a:rPr>
              <a:t>Toutanova</a:t>
            </a:r>
            <a:r>
              <a:rPr lang="en-US" sz="1800" b="0" dirty="0">
                <a:latin typeface="Segoe UI Light" panose="020B0502040204020203" pitchFamily="34" charset="0"/>
                <a:cs typeface="Segoe UI Light" panose="020B0502040204020203" pitchFamily="34" charset="0"/>
                <a:sym typeface="Wingdings" pitchFamily="2" charset="2"/>
              </a:rPr>
              <a:t> et al., “</a:t>
            </a:r>
            <a:r>
              <a:rPr lang="en-US" sz="1800" b="0" dirty="0">
                <a:latin typeface="Segoe UI Light" panose="020B0502040204020203" pitchFamily="34" charset="0"/>
                <a:cs typeface="Segoe UI Light" panose="020B0502040204020203" pitchFamily="34" charset="0"/>
              </a:rPr>
              <a:t>Compositional Learning of </a:t>
            </a:r>
            <a:r>
              <a:rPr lang="en-US" sz="1800" b="0" dirty="0" err="1">
                <a:latin typeface="Segoe UI Light" panose="020B0502040204020203" pitchFamily="34" charset="0"/>
                <a:cs typeface="Segoe UI Light" panose="020B0502040204020203" pitchFamily="34" charset="0"/>
              </a:rPr>
              <a:t>Embeddings</a:t>
            </a:r>
            <a:r>
              <a:rPr lang="en-US" sz="1800" b="0" dirty="0">
                <a:latin typeface="Segoe UI Light" panose="020B0502040204020203" pitchFamily="34" charset="0"/>
                <a:cs typeface="Segoe UI Light" panose="020B0502040204020203" pitchFamily="34" charset="0"/>
              </a:rPr>
              <a:t> for Relation Paths in Knowledge Bases and Text</a:t>
            </a:r>
            <a:r>
              <a:rPr lang="en-US" sz="1800" b="0" dirty="0">
                <a:latin typeface="Segoe UI Light" panose="020B0502040204020203" pitchFamily="34" charset="0"/>
                <a:cs typeface="Segoe UI Light" panose="020B0502040204020203" pitchFamily="34" charset="0"/>
                <a:sym typeface="Wingdings" pitchFamily="2" charset="2"/>
              </a:rPr>
              <a:t>”, ACL-16.</a:t>
            </a:r>
          </a:p>
        </p:txBody>
      </p:sp>
      <p:sp>
        <p:nvSpPr>
          <p:cNvPr id="6" name="Text Box 4">
            <a:extLst>
              <a:ext uri="{FF2B5EF4-FFF2-40B4-BE49-F238E27FC236}">
                <a16:creationId xmlns:a16="http://schemas.microsoft.com/office/drawing/2014/main" id="{597771E1-1FF9-4B68-96A5-BC81AF751F1C}"/>
              </a:ext>
            </a:extLst>
          </p:cNvPr>
          <p:cNvSpPr txBox="1">
            <a:spLocks noChangeArrowheads="1"/>
          </p:cNvSpPr>
          <p:nvPr/>
        </p:nvSpPr>
        <p:spPr bwMode="auto">
          <a:xfrm>
            <a:off x="746919" y="4351481"/>
            <a:ext cx="3651435" cy="923330"/>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800" b="0" dirty="0">
                <a:latin typeface="Segoe UI Light" panose="020B0502040204020203" pitchFamily="34" charset="0"/>
                <a:cs typeface="Segoe UI Light" panose="020B0502040204020203" pitchFamily="34" charset="0"/>
                <a:sym typeface="Wingdings" pitchFamily="2" charset="2"/>
              </a:rPr>
              <a:t>Toutanova et al., “Representing Text for Joint Embedding of Text and Knowledge Bases”, EMNLP-15.</a:t>
            </a:r>
          </a:p>
        </p:txBody>
      </p:sp>
    </p:spTree>
    <p:extLst>
      <p:ext uri="{BB962C8B-B14F-4D97-AF65-F5344CB8AC3E}">
        <p14:creationId xmlns:p14="http://schemas.microsoft.com/office/powerpoint/2010/main" val="166734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Personalize Drug Combos</a:t>
            </a:r>
          </a:p>
        </p:txBody>
      </p:sp>
      <p:sp>
        <p:nvSpPr>
          <p:cNvPr id="3" name="Content Placeholder 2"/>
          <p:cNvSpPr>
            <a:spLocks noGrp="1"/>
          </p:cNvSpPr>
          <p:nvPr>
            <p:ph idx="1"/>
          </p:nvPr>
        </p:nvSpPr>
        <p:spPr>
          <a:xfrm>
            <a:off x="608092" y="1719263"/>
            <a:ext cx="9511427" cy="4411662"/>
          </a:xfrm>
        </p:spPr>
        <p:txBody>
          <a:bodyPr/>
          <a:lstStyle/>
          <a:p>
            <a:r>
              <a:rPr lang="en-US" sz="3600" dirty="0"/>
              <a:t>Targeted drugs: 149</a:t>
            </a:r>
          </a:p>
          <a:p>
            <a:endParaRPr lang="en-US" sz="800" dirty="0"/>
          </a:p>
          <a:p>
            <a:r>
              <a:rPr lang="en-US" sz="3600" dirty="0"/>
              <a:t>Pairs: 11,026</a:t>
            </a:r>
          </a:p>
          <a:p>
            <a:endParaRPr lang="en-US" sz="800" dirty="0"/>
          </a:p>
          <a:p>
            <a:r>
              <a:rPr lang="en-US" sz="3600" dirty="0">
                <a:solidFill>
                  <a:srgbClr val="0000FF"/>
                </a:solidFill>
              </a:rPr>
              <a:t>Tested: 102 (in two years)</a:t>
            </a:r>
          </a:p>
          <a:p>
            <a:endParaRPr lang="en-US" sz="800" dirty="0"/>
          </a:p>
          <a:p>
            <a:r>
              <a:rPr lang="en-US" sz="3600" dirty="0">
                <a:solidFill>
                  <a:srgbClr val="FF0000"/>
                </a:solidFill>
              </a:rPr>
              <a:t>Unknown: 10,924</a:t>
            </a:r>
          </a:p>
          <a:p>
            <a:endParaRPr lang="en-US" sz="2800" dirty="0"/>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45</a:t>
            </a:fld>
            <a:endParaRPr lang="en-US" altLang="zh-CN"/>
          </a:p>
        </p:txBody>
      </p:sp>
      <p:pic>
        <p:nvPicPr>
          <p:cNvPr id="6" name="Picture 5">
            <a:extLst>
              <a:ext uri="{FF2B5EF4-FFF2-40B4-BE49-F238E27FC236}">
                <a16:creationId xmlns:a16="http://schemas.microsoft.com/office/drawing/2014/main" id="{79453A20-81CD-43EC-BC12-B4EAF87CC507}"/>
              </a:ext>
            </a:extLst>
          </p:cNvPr>
          <p:cNvPicPr>
            <a:picLocks noChangeAspect="1"/>
          </p:cNvPicPr>
          <p:nvPr/>
        </p:nvPicPr>
        <p:blipFill>
          <a:blip r:embed="rId3"/>
          <a:stretch>
            <a:fillRect/>
          </a:stretch>
        </p:blipFill>
        <p:spPr>
          <a:xfrm>
            <a:off x="6129829" y="1630927"/>
            <a:ext cx="4446889" cy="3435655"/>
          </a:xfrm>
          <a:prstGeom prst="rect">
            <a:avLst/>
          </a:prstGeom>
        </p:spPr>
      </p:pic>
    </p:spTree>
    <p:extLst>
      <p:ext uri="{BB962C8B-B14F-4D97-AF65-F5344CB8AC3E}">
        <p14:creationId xmlns:p14="http://schemas.microsoft.com/office/powerpoint/2010/main" val="3320918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 Drug Combinations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Patient: Transcriptome</a:t>
                </a:r>
              </a:p>
              <a:p>
                <a:r>
                  <a:rPr lang="en-US" dirty="0"/>
                  <a:t>Drug: Gene targets</a:t>
                </a:r>
              </a:p>
              <a:p>
                <a:r>
                  <a:rPr lang="en-US" dirty="0">
                    <a:solidFill>
                      <a:srgbClr val="0000FF"/>
                    </a:solidFill>
                  </a:rPr>
                  <a:t>Gene embedding </a:t>
                </a:r>
                <a14:m>
                  <m:oMath xmlns:m="http://schemas.openxmlformats.org/officeDocument/2006/math">
                    <m:r>
                      <a:rPr lang="en-US" i="1" dirty="0" smtClean="0">
                        <a:solidFill>
                          <a:srgbClr val="0000FF"/>
                        </a:solidFill>
                        <a:latin typeface="Cambria Math" panose="02040503050406030204" pitchFamily="18" charset="0"/>
                        <a:sym typeface="Symbol" panose="05050102010706020507" pitchFamily="18" charset="2"/>
                      </a:rPr>
                      <m:t></m:t>
                    </m:r>
                  </m:oMath>
                </a14:m>
                <a:r>
                  <a:rPr lang="en-US" dirty="0">
                    <a:solidFill>
                      <a:srgbClr val="0000FF"/>
                    </a:solidFill>
                  </a:rPr>
                  <a:t> key features</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006" t="-24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DF4516-449D-4440-A4EE-7B6C52AF219F}" type="slidenum">
              <a:rPr lang="en-US" altLang="zh-CN" smtClean="0"/>
              <a:pPr/>
              <a:t>46</a:t>
            </a:fld>
            <a:endParaRPr lang="en-US" altLang="zh-CN"/>
          </a:p>
        </p:txBody>
      </p:sp>
    </p:spTree>
    <p:extLst>
      <p:ext uri="{BB962C8B-B14F-4D97-AF65-F5344CB8AC3E}">
        <p14:creationId xmlns:p14="http://schemas.microsoft.com/office/powerpoint/2010/main" val="1396377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737519" y="1371600"/>
          <a:ext cx="4038600" cy="5348416"/>
        </p:xfrm>
        <a:graphic>
          <a:graphicData uri="http://schemas.openxmlformats.org/presentationml/2006/ole">
            <mc:AlternateContent xmlns:mc="http://schemas.openxmlformats.org/markup-compatibility/2006">
              <mc:Choice xmlns:v="urn:schemas-microsoft-com:vml" Requires="v">
                <p:oleObj spid="_x0000_s5136" name="Worksheet" r:id="rId4" imgW="3171837" imgH="4200397" progId="Excel.Sheet.12">
                  <p:embed/>
                </p:oleObj>
              </mc:Choice>
              <mc:Fallback>
                <p:oleObj name="Worksheet" r:id="rId4" imgW="3171837" imgH="4200397" progId="Excel.Sheet.12">
                  <p:embed/>
                  <p:pic>
                    <p:nvPicPr>
                      <p:cNvPr id="5" name="Object 4"/>
                      <p:cNvPicPr/>
                      <p:nvPr/>
                    </p:nvPicPr>
                    <p:blipFill>
                      <a:blip r:embed="rId5"/>
                      <a:stretch>
                        <a:fillRect/>
                      </a:stretch>
                    </p:blipFill>
                    <p:spPr>
                      <a:xfrm>
                        <a:off x="1737519" y="1371600"/>
                        <a:ext cx="4038600" cy="5348416"/>
                      </a:xfrm>
                      <a:prstGeom prst="rect">
                        <a:avLst/>
                      </a:prstGeom>
                    </p:spPr>
                  </p:pic>
                </p:oleObj>
              </mc:Fallback>
            </mc:AlternateContent>
          </a:graphicData>
        </a:graphic>
      </p:graphicFrame>
      <p:sp>
        <p:nvSpPr>
          <p:cNvPr id="10" name="Title 1"/>
          <p:cNvSpPr>
            <a:spLocks noGrp="1"/>
          </p:cNvSpPr>
          <p:nvPr>
            <p:ph type="title"/>
          </p:nvPr>
        </p:nvSpPr>
        <p:spPr>
          <a:xfrm>
            <a:off x="670719" y="228600"/>
            <a:ext cx="10820399" cy="959922"/>
          </a:xfrm>
        </p:spPr>
        <p:txBody>
          <a:bodyPr/>
          <a:lstStyle/>
          <a:p>
            <a:r>
              <a:rPr lang="en-US" sz="5400" dirty="0"/>
              <a:t>Learning Interpretable Model</a:t>
            </a:r>
          </a:p>
        </p:txBody>
      </p:sp>
    </p:spTree>
    <p:extLst>
      <p:ext uri="{BB962C8B-B14F-4D97-AF65-F5344CB8AC3E}">
        <p14:creationId xmlns:p14="http://schemas.microsoft.com/office/powerpoint/2010/main" val="295491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737519" y="1371600"/>
          <a:ext cx="4038600" cy="5348416"/>
        </p:xfrm>
        <a:graphic>
          <a:graphicData uri="http://schemas.openxmlformats.org/presentationml/2006/ole">
            <mc:AlternateContent xmlns:mc="http://schemas.openxmlformats.org/markup-compatibility/2006">
              <mc:Choice xmlns:v="urn:schemas-microsoft-com:vml" Requires="v">
                <p:oleObj spid="_x0000_s6160" name="Worksheet" r:id="rId4" imgW="3171837" imgH="4200397" progId="Excel.Sheet.12">
                  <p:embed/>
                </p:oleObj>
              </mc:Choice>
              <mc:Fallback>
                <p:oleObj name="Worksheet" r:id="rId4" imgW="3171837" imgH="4200397" progId="Excel.Sheet.12">
                  <p:embed/>
                  <p:pic>
                    <p:nvPicPr>
                      <p:cNvPr id="5" name="Object 4"/>
                      <p:cNvPicPr/>
                      <p:nvPr/>
                    </p:nvPicPr>
                    <p:blipFill>
                      <a:blip r:embed="rId5"/>
                      <a:stretch>
                        <a:fillRect/>
                      </a:stretch>
                    </p:blipFill>
                    <p:spPr>
                      <a:xfrm>
                        <a:off x="1737519" y="1371600"/>
                        <a:ext cx="4038600" cy="5348416"/>
                      </a:xfrm>
                      <a:prstGeom prst="rect">
                        <a:avLst/>
                      </a:prstGeom>
                    </p:spPr>
                  </p:pic>
                </p:oleObj>
              </mc:Fallback>
            </mc:AlternateContent>
          </a:graphicData>
        </a:graphic>
      </p:graphicFrame>
      <p:sp>
        <p:nvSpPr>
          <p:cNvPr id="10" name="Title 1"/>
          <p:cNvSpPr>
            <a:spLocks noGrp="1"/>
          </p:cNvSpPr>
          <p:nvPr>
            <p:ph type="title"/>
          </p:nvPr>
        </p:nvSpPr>
        <p:spPr>
          <a:xfrm>
            <a:off x="670719" y="228600"/>
            <a:ext cx="10820399" cy="959922"/>
          </a:xfrm>
        </p:spPr>
        <p:txBody>
          <a:bodyPr/>
          <a:lstStyle/>
          <a:p>
            <a:r>
              <a:rPr lang="en-US" sz="5400" dirty="0"/>
              <a:t>Learning Interpretable Model</a:t>
            </a:r>
          </a:p>
        </p:txBody>
      </p:sp>
      <p:sp>
        <p:nvSpPr>
          <p:cNvPr id="4" name="Rectangle 3"/>
          <p:cNvSpPr/>
          <p:nvPr/>
        </p:nvSpPr>
        <p:spPr bwMode="auto">
          <a:xfrm>
            <a:off x="1508919" y="1600199"/>
            <a:ext cx="3276600" cy="304801"/>
          </a:xfrm>
          <a:prstGeom prst="rect">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6" name="TextBox 5"/>
          <p:cNvSpPr txBox="1"/>
          <p:nvPr/>
        </p:nvSpPr>
        <p:spPr>
          <a:xfrm>
            <a:off x="6056312" y="2819400"/>
            <a:ext cx="5729164" cy="1077218"/>
          </a:xfrm>
          <a:prstGeom prst="rect">
            <a:avLst/>
          </a:prstGeom>
          <a:solidFill>
            <a:srgbClr val="FFFF00"/>
          </a:solidFill>
          <a:ln w="15875">
            <a:solidFill>
              <a:schemeClr val="tx1"/>
            </a:solidFill>
          </a:ln>
        </p:spPr>
        <p:txBody>
          <a:bodyPr wrap="square" rtlCol="0">
            <a:spAutoFit/>
          </a:bodyPr>
          <a:lstStyle/>
          <a:p>
            <a:pPr algn="ctr"/>
            <a:r>
              <a:rPr lang="en-US" sz="3200" b="0" dirty="0">
                <a:solidFill>
                  <a:srgbClr val="C00000"/>
                </a:solidFill>
                <a:latin typeface="Segoe UI Light" panose="020B0502040204020203" pitchFamily="34" charset="0"/>
                <a:cs typeface="Segoe UI Light" panose="020B0502040204020203" pitchFamily="34" charset="0"/>
              </a:rPr>
              <a:t>Impending trial on </a:t>
            </a:r>
          </a:p>
          <a:p>
            <a:pPr algn="ctr"/>
            <a:r>
              <a:rPr lang="en-US" sz="3200" b="0" dirty="0" err="1">
                <a:solidFill>
                  <a:srgbClr val="C00000"/>
                </a:solidFill>
                <a:latin typeface="Segoe UI Light" panose="020B0502040204020203" pitchFamily="34" charset="0"/>
                <a:cs typeface="Segoe UI Light" panose="020B0502040204020203" pitchFamily="34" charset="0"/>
              </a:rPr>
              <a:t>Venetoclax</a:t>
            </a:r>
            <a:r>
              <a:rPr lang="en-US" sz="3200" b="0" dirty="0">
                <a:solidFill>
                  <a:srgbClr val="C00000"/>
                </a:solidFill>
                <a:latin typeface="Segoe UI Light" panose="020B0502040204020203" pitchFamily="34" charset="0"/>
                <a:cs typeface="Segoe UI Light" panose="020B0502040204020203" pitchFamily="34" charset="0"/>
              </a:rPr>
              <a:t> / Trametinib</a:t>
            </a:r>
          </a:p>
        </p:txBody>
      </p:sp>
      <p:sp>
        <p:nvSpPr>
          <p:cNvPr id="7" name="TextBox 6"/>
          <p:cNvSpPr txBox="1"/>
          <p:nvPr/>
        </p:nvSpPr>
        <p:spPr>
          <a:xfrm>
            <a:off x="6056312" y="1685013"/>
            <a:ext cx="5729163" cy="584775"/>
          </a:xfrm>
          <a:prstGeom prst="rect">
            <a:avLst/>
          </a:prstGeom>
          <a:solidFill>
            <a:srgbClr val="FFFF00"/>
          </a:solidFill>
          <a:ln w="19050">
            <a:solidFill>
              <a:schemeClr val="tx1"/>
            </a:solidFill>
          </a:ln>
        </p:spPr>
        <p:txBody>
          <a:bodyPr wrap="square" rtlCol="0">
            <a:spAutoFit/>
          </a:bodyPr>
          <a:lstStyle/>
          <a:p>
            <a:pPr algn="ctr"/>
            <a:r>
              <a:rPr lang="en-US" sz="3200" b="0" dirty="0">
                <a:solidFill>
                  <a:srgbClr val="0000FF"/>
                </a:solidFill>
                <a:latin typeface="Segoe UI Light" panose="020B0502040204020203" pitchFamily="34" charset="0"/>
                <a:cs typeface="Segoe UI Light" panose="020B0502040204020203" pitchFamily="34" charset="0"/>
              </a:rPr>
              <a:t>Hanover: BCL2 + MEK</a:t>
            </a:r>
          </a:p>
        </p:txBody>
      </p:sp>
    </p:spTree>
    <p:extLst>
      <p:ext uri="{BB962C8B-B14F-4D97-AF65-F5344CB8AC3E}">
        <p14:creationId xmlns:p14="http://schemas.microsoft.com/office/powerpoint/2010/main" val="4178260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indowsitpro.com/site-files/windowsitpro.com/files/uploads/2015/10/az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072" y="5169105"/>
            <a:ext cx="1742768" cy="995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4218345" y="4038962"/>
            <a:ext cx="1941458" cy="1290660"/>
          </a:xfrm>
          <a:prstGeom prst="rect">
            <a:avLst/>
          </a:prstGeom>
        </p:spPr>
      </p:pic>
      <p:pic>
        <p:nvPicPr>
          <p:cNvPr id="15" name="Picture 14"/>
          <p:cNvPicPr>
            <a:picLocks noChangeAspect="1"/>
          </p:cNvPicPr>
          <p:nvPr/>
        </p:nvPicPr>
        <p:blipFill>
          <a:blip r:embed="rId5"/>
          <a:stretch>
            <a:fillRect/>
          </a:stretch>
        </p:blipFill>
        <p:spPr>
          <a:xfrm>
            <a:off x="6411947" y="3962400"/>
            <a:ext cx="1573972" cy="1367220"/>
          </a:xfrm>
          <a:prstGeom prst="rect">
            <a:avLst/>
          </a:prstGeom>
        </p:spPr>
      </p:pic>
      <p:sp>
        <p:nvSpPr>
          <p:cNvPr id="6" name="TextBox 5"/>
          <p:cNvSpPr txBox="1"/>
          <p:nvPr/>
        </p:nvSpPr>
        <p:spPr>
          <a:xfrm>
            <a:off x="788806" y="3848375"/>
            <a:ext cx="3199160" cy="1184940"/>
          </a:xfrm>
          <a:prstGeom prst="rect">
            <a:avLst/>
          </a:prstGeom>
          <a:noFill/>
        </p:spPr>
        <p:txBody>
          <a:bodyPr wrap="square" rtlCol="0">
            <a:spAutoFit/>
          </a:bodyPr>
          <a:lstStyle/>
          <a:p>
            <a:pPr algn="ctr" fontAlgn="base">
              <a:spcBef>
                <a:spcPct val="0"/>
              </a:spcBef>
              <a:spcAft>
                <a:spcPct val="0"/>
              </a:spcAft>
            </a:pPr>
            <a:r>
              <a:rPr lang="en-US" sz="3200" b="0" dirty="0">
                <a:solidFill>
                  <a:srgbClr val="C00000"/>
                </a:solidFill>
                <a:latin typeface="Segoe UI Light" panose="020B0502040204020203" pitchFamily="34" charset="0"/>
                <a:ea typeface="宋体"/>
                <a:cs typeface="Segoe UI Light" panose="020B0502040204020203" pitchFamily="34" charset="0"/>
              </a:rPr>
              <a:t>Knowledge</a:t>
            </a:r>
          </a:p>
          <a:p>
            <a:pPr algn="ctr" fontAlgn="base">
              <a:spcBef>
                <a:spcPct val="0"/>
              </a:spcBef>
              <a:spcAft>
                <a:spcPct val="0"/>
              </a:spcAft>
            </a:pPr>
            <a:endParaRPr lang="en-US" sz="700" b="0" dirty="0">
              <a:solidFill>
                <a:srgbClr val="C00000"/>
              </a:solidFill>
              <a:latin typeface="Segoe UI Light" panose="020B0502040204020203" pitchFamily="34" charset="0"/>
              <a:ea typeface="宋体"/>
              <a:cs typeface="Segoe UI Light" panose="020B0502040204020203" pitchFamily="34" charset="0"/>
            </a:endParaRPr>
          </a:p>
          <a:p>
            <a:pPr algn="ctr" fontAlgn="base">
              <a:spcBef>
                <a:spcPct val="0"/>
              </a:spcBef>
              <a:spcAft>
                <a:spcPct val="0"/>
              </a:spcAft>
            </a:pPr>
            <a:r>
              <a:rPr lang="en-US" sz="3200" b="0" dirty="0">
                <a:solidFill>
                  <a:srgbClr val="003300"/>
                </a:solidFill>
                <a:latin typeface="Segoe UI Light" panose="020B0502040204020203" pitchFamily="34" charset="0"/>
                <a:ea typeface="宋体"/>
                <a:cs typeface="Segoe UI Light" panose="020B0502040204020203" pitchFamily="34" charset="0"/>
              </a:rPr>
              <a:t>Machine Reading</a:t>
            </a:r>
          </a:p>
        </p:txBody>
      </p:sp>
      <p:sp>
        <p:nvSpPr>
          <p:cNvPr id="22" name="TextBox 21"/>
          <p:cNvSpPr txBox="1"/>
          <p:nvPr/>
        </p:nvSpPr>
        <p:spPr>
          <a:xfrm>
            <a:off x="8055517" y="3851682"/>
            <a:ext cx="3782446" cy="1184940"/>
          </a:xfrm>
          <a:prstGeom prst="rect">
            <a:avLst/>
          </a:prstGeom>
          <a:noFill/>
        </p:spPr>
        <p:txBody>
          <a:bodyPr wrap="square" rtlCol="0">
            <a:spAutoFit/>
          </a:bodyPr>
          <a:lstStyle/>
          <a:p>
            <a:pPr algn="ctr" fontAlgn="base">
              <a:spcBef>
                <a:spcPct val="0"/>
              </a:spcBef>
              <a:spcAft>
                <a:spcPct val="0"/>
              </a:spcAft>
            </a:pPr>
            <a:r>
              <a:rPr lang="en-US" sz="3200" b="0" dirty="0">
                <a:solidFill>
                  <a:srgbClr val="C00000"/>
                </a:solidFill>
                <a:latin typeface="Segoe UI Light" panose="020B0502040204020203" pitchFamily="34" charset="0"/>
                <a:ea typeface="宋体"/>
                <a:cs typeface="Segoe UI Light" panose="020B0502040204020203" pitchFamily="34" charset="0"/>
              </a:rPr>
              <a:t>Reasoning</a:t>
            </a:r>
          </a:p>
          <a:p>
            <a:pPr algn="ctr" fontAlgn="base">
              <a:spcBef>
                <a:spcPct val="0"/>
              </a:spcBef>
              <a:spcAft>
                <a:spcPct val="0"/>
              </a:spcAft>
            </a:pPr>
            <a:endParaRPr lang="en-US" sz="700" b="0" dirty="0">
              <a:solidFill>
                <a:srgbClr val="C00000"/>
              </a:solidFill>
              <a:latin typeface="Segoe UI Light" panose="020B0502040204020203" pitchFamily="34" charset="0"/>
              <a:ea typeface="宋体"/>
              <a:cs typeface="Segoe UI Light" panose="020B0502040204020203" pitchFamily="34" charset="0"/>
            </a:endParaRPr>
          </a:p>
          <a:p>
            <a:pPr algn="ctr" fontAlgn="base">
              <a:spcBef>
                <a:spcPct val="0"/>
              </a:spcBef>
              <a:spcAft>
                <a:spcPct val="0"/>
              </a:spcAft>
            </a:pPr>
            <a:r>
              <a:rPr lang="en-US" sz="3200" b="0" dirty="0">
                <a:solidFill>
                  <a:srgbClr val="003300"/>
                </a:solidFill>
                <a:latin typeface="Segoe UI Light" panose="020B0502040204020203" pitchFamily="34" charset="0"/>
                <a:ea typeface="宋体"/>
                <a:cs typeface="Segoe UI Light" panose="020B0502040204020203" pitchFamily="34" charset="0"/>
              </a:rPr>
              <a:t>Knowledge-Rich ML</a:t>
            </a:r>
          </a:p>
        </p:txBody>
      </p:sp>
      <p:sp>
        <p:nvSpPr>
          <p:cNvPr id="4" name="TextBox 3"/>
          <p:cNvSpPr txBox="1"/>
          <p:nvPr/>
        </p:nvSpPr>
        <p:spPr>
          <a:xfrm>
            <a:off x="620711" y="5165138"/>
            <a:ext cx="3479008" cy="369332"/>
          </a:xfrm>
          <a:prstGeom prst="rect">
            <a:avLst/>
          </a:prstGeom>
          <a:noFill/>
        </p:spPr>
        <p:txBody>
          <a:bodyPr wrap="square" rtlCol="0">
            <a:spAutoFit/>
          </a:bodyPr>
          <a:lstStyle/>
          <a:p>
            <a:pPr algn="ctr"/>
            <a:r>
              <a:rPr lang="en-US" b="0" dirty="0">
                <a:latin typeface="Segoe UI Light" panose="020B0502040204020203" pitchFamily="34" charset="0"/>
                <a:cs typeface="Segoe UI Light" panose="020B0502040204020203" pitchFamily="34" charset="0"/>
              </a:rPr>
              <a:t>E.g., PubMed, clinical trials, EMRs</a:t>
            </a:r>
          </a:p>
        </p:txBody>
      </p:sp>
      <p:sp>
        <p:nvSpPr>
          <p:cNvPr id="27" name="TextBox 26"/>
          <p:cNvSpPr txBox="1"/>
          <p:nvPr/>
        </p:nvSpPr>
        <p:spPr>
          <a:xfrm>
            <a:off x="8138319" y="5159050"/>
            <a:ext cx="3657600" cy="369332"/>
          </a:xfrm>
          <a:prstGeom prst="rect">
            <a:avLst/>
          </a:prstGeom>
          <a:noFill/>
        </p:spPr>
        <p:txBody>
          <a:bodyPr wrap="square" rtlCol="0">
            <a:spAutoFit/>
          </a:bodyPr>
          <a:lstStyle/>
          <a:p>
            <a:pPr algn="ctr"/>
            <a:r>
              <a:rPr lang="en-US" b="0" dirty="0">
                <a:latin typeface="Segoe UI Light" panose="020B0502040204020203" pitchFamily="34" charset="0"/>
                <a:cs typeface="Segoe UI Light" panose="020B0502040204020203" pitchFamily="34" charset="0"/>
              </a:rPr>
              <a:t>E.g., personalize drug combinations</a:t>
            </a:r>
          </a:p>
        </p:txBody>
      </p:sp>
      <p:pic>
        <p:nvPicPr>
          <p:cNvPr id="2" name="Picture 1"/>
          <p:cNvPicPr>
            <a:picLocks noChangeAspect="1"/>
          </p:cNvPicPr>
          <p:nvPr/>
        </p:nvPicPr>
        <p:blipFill>
          <a:blip r:embed="rId6"/>
          <a:stretch>
            <a:fillRect/>
          </a:stretch>
        </p:blipFill>
        <p:spPr>
          <a:xfrm>
            <a:off x="442119" y="2166"/>
            <a:ext cx="11372603" cy="3677082"/>
          </a:xfrm>
          <a:prstGeom prst="rect">
            <a:avLst/>
          </a:prstGeom>
        </p:spPr>
      </p:pic>
      <p:sp>
        <p:nvSpPr>
          <p:cNvPr id="29" name="TextBox 28"/>
          <p:cNvSpPr txBox="1"/>
          <p:nvPr/>
        </p:nvSpPr>
        <p:spPr>
          <a:xfrm>
            <a:off x="4313695" y="6172200"/>
            <a:ext cx="3672224" cy="400110"/>
          </a:xfrm>
          <a:prstGeom prst="rect">
            <a:avLst/>
          </a:prstGeom>
          <a:noFill/>
        </p:spPr>
        <p:txBody>
          <a:bodyPr wrap="none" rtlCol="0">
            <a:spAutoFit/>
          </a:bodyPr>
          <a:lstStyle/>
          <a:p>
            <a:r>
              <a:rPr lang="en-US" sz="2000" b="0" dirty="0">
                <a:solidFill>
                  <a:srgbClr val="008000"/>
                </a:solidFill>
                <a:latin typeface="Segoe UI Light" panose="020B0502040204020203" pitchFamily="34" charset="0"/>
                <a:cs typeface="Segoe UI Light" panose="020B0502040204020203" pitchFamily="34" charset="0"/>
              </a:rPr>
              <a:t>http://hanover.azurewebsites.net</a:t>
            </a:r>
            <a:endParaRPr lang="en-US" sz="2000" dirty="0">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6DDF4516-449D-4440-A4EE-7B6C52AF219F}" type="slidenum">
              <a:rPr lang="en-US" altLang="zh-CN" smtClean="0"/>
              <a:pPr/>
              <a:t>49</a:t>
            </a:fld>
            <a:endParaRPr lang="en-US" altLang="zh-CN"/>
          </a:p>
        </p:txBody>
      </p:sp>
    </p:spTree>
    <p:extLst>
      <p:ext uri="{BB962C8B-B14F-4D97-AF65-F5344CB8AC3E}">
        <p14:creationId xmlns:p14="http://schemas.microsoft.com/office/powerpoint/2010/main" val="85699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9" y="506781"/>
            <a:ext cx="11467050" cy="849363"/>
          </a:xfrm>
        </p:spPr>
        <p:txBody>
          <a:bodyPr>
            <a:noAutofit/>
          </a:bodyPr>
          <a:lstStyle/>
          <a:p>
            <a:r>
              <a:rPr lang="en-US" sz="4400" dirty="0"/>
              <a:t>Why We Haven’t Solved Precision Medicine?</a:t>
            </a:r>
          </a:p>
        </p:txBody>
      </p:sp>
      <p:sp>
        <p:nvSpPr>
          <p:cNvPr id="18" name="Right Arrow 17"/>
          <p:cNvSpPr/>
          <p:nvPr/>
        </p:nvSpPr>
        <p:spPr bwMode="auto">
          <a:xfrm>
            <a:off x="4864735" y="2592875"/>
            <a:ext cx="724910" cy="329085"/>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endParaRPr lang="en-US"/>
          </a:p>
        </p:txBody>
      </p:sp>
      <p:sp>
        <p:nvSpPr>
          <p:cNvPr id="19" name="Right Arrow 18"/>
          <p:cNvSpPr/>
          <p:nvPr/>
        </p:nvSpPr>
        <p:spPr bwMode="auto">
          <a:xfrm>
            <a:off x="8016411" y="2592875"/>
            <a:ext cx="724910" cy="329085"/>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214" tIns="45607" rIns="91214" bIns="45607" numCol="1" rtlCol="0" anchor="t" anchorCtr="0" compatLnSpc="1">
            <a:prstTxWarp prst="textNoShape">
              <a:avLst/>
            </a:prstTxWarp>
          </a:bodyPr>
          <a:lstStyle/>
          <a:p>
            <a:endParaRPr lang="en-US"/>
          </a:p>
        </p:txBody>
      </p:sp>
      <p:pic>
        <p:nvPicPr>
          <p:cNvPr id="20" name="Picture 3"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667" y="2111386"/>
            <a:ext cx="1132873" cy="11655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969355" y="3352989"/>
            <a:ext cx="1284347" cy="368418"/>
          </a:xfrm>
          <a:prstGeom prst="rect">
            <a:avLst/>
          </a:prstGeom>
          <a:noFill/>
        </p:spPr>
        <p:txBody>
          <a:bodyPr wrap="none" rtlCol="0">
            <a:spAutoFit/>
          </a:bodyPr>
          <a:lstStyle/>
          <a:p>
            <a:pPr algn="ctr"/>
            <a:r>
              <a:rPr lang="en-US" dirty="0">
                <a:solidFill>
                  <a:srgbClr val="008000"/>
                </a:solidFill>
              </a:rPr>
              <a:t>Discovery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277" y="2234103"/>
            <a:ext cx="552371" cy="722225"/>
          </a:xfrm>
          <a:prstGeom prst="rect">
            <a:avLst/>
          </a:prstGeom>
        </p:spPr>
      </p:pic>
      <p:sp>
        <p:nvSpPr>
          <p:cNvPr id="12" name="TextBox 11"/>
          <p:cNvSpPr txBox="1"/>
          <p:nvPr/>
        </p:nvSpPr>
        <p:spPr>
          <a:xfrm>
            <a:off x="2356356" y="1723820"/>
            <a:ext cx="2508379" cy="276314"/>
          </a:xfrm>
          <a:prstGeom prst="rect">
            <a:avLst/>
          </a:prstGeom>
          <a:noFill/>
        </p:spPr>
        <p:txBody>
          <a:bodyPr wrap="square" rtlCol="0">
            <a:spAutoFit/>
          </a:bodyPr>
          <a:lstStyle/>
          <a:p>
            <a:r>
              <a:rPr lang="en-US" sz="1197" b="0" dirty="0"/>
              <a:t>… ATTCGG</a:t>
            </a:r>
            <a:r>
              <a:rPr lang="en-US" sz="1197" dirty="0">
                <a:solidFill>
                  <a:srgbClr val="FF0000"/>
                </a:solidFill>
              </a:rPr>
              <a:t>A</a:t>
            </a:r>
            <a:r>
              <a:rPr lang="en-US" sz="1197" b="0" dirty="0"/>
              <a:t>TATTTAAG</a:t>
            </a:r>
            <a:r>
              <a:rPr lang="en-US" sz="1197" dirty="0">
                <a:solidFill>
                  <a:srgbClr val="FF0000"/>
                </a:solidFill>
              </a:rPr>
              <a:t>G</a:t>
            </a:r>
            <a:r>
              <a:rPr lang="en-US" sz="1197" b="0" dirty="0"/>
              <a:t>C …</a:t>
            </a:r>
          </a:p>
        </p:txBody>
      </p:sp>
      <p:sp>
        <p:nvSpPr>
          <p:cNvPr id="13" name="TextBox 12"/>
          <p:cNvSpPr txBox="1"/>
          <p:nvPr/>
        </p:nvSpPr>
        <p:spPr>
          <a:xfrm>
            <a:off x="2356356" y="2000133"/>
            <a:ext cx="2204333" cy="260963"/>
          </a:xfrm>
          <a:prstGeom prst="rect">
            <a:avLst/>
          </a:prstGeom>
          <a:noFill/>
        </p:spPr>
        <p:txBody>
          <a:bodyPr wrap="square" rtlCol="0">
            <a:spAutoFit/>
          </a:bodyPr>
          <a:lstStyle/>
          <a:p>
            <a:r>
              <a:rPr lang="en-US" sz="1097" b="0" dirty="0"/>
              <a:t>… ATTCGGGTATTTAAGCC …</a:t>
            </a:r>
          </a:p>
        </p:txBody>
      </p:sp>
      <p:sp>
        <p:nvSpPr>
          <p:cNvPr id="21" name="TextBox 20"/>
          <p:cNvSpPr txBox="1"/>
          <p:nvPr/>
        </p:nvSpPr>
        <p:spPr>
          <a:xfrm>
            <a:off x="2356356" y="2229737"/>
            <a:ext cx="2508379" cy="276314"/>
          </a:xfrm>
          <a:prstGeom prst="rect">
            <a:avLst/>
          </a:prstGeom>
          <a:noFill/>
        </p:spPr>
        <p:txBody>
          <a:bodyPr wrap="square" rtlCol="0">
            <a:spAutoFit/>
          </a:bodyPr>
          <a:lstStyle/>
          <a:p>
            <a:r>
              <a:rPr lang="en-US" sz="1197" b="0" dirty="0"/>
              <a:t>… ATTCGG</a:t>
            </a:r>
            <a:r>
              <a:rPr lang="en-US" sz="1197" dirty="0">
                <a:solidFill>
                  <a:srgbClr val="FF0000"/>
                </a:solidFill>
              </a:rPr>
              <a:t>A</a:t>
            </a:r>
            <a:r>
              <a:rPr lang="en-US" sz="1197" b="0" dirty="0"/>
              <a:t>TATTTAAG</a:t>
            </a:r>
            <a:r>
              <a:rPr lang="en-US" sz="1197" dirty="0">
                <a:solidFill>
                  <a:srgbClr val="FF0000"/>
                </a:solidFill>
              </a:rPr>
              <a:t>G</a:t>
            </a:r>
            <a:r>
              <a:rPr lang="en-US" sz="1197" b="0" dirty="0"/>
              <a:t>C …</a:t>
            </a:r>
          </a:p>
        </p:txBody>
      </p:sp>
      <p:sp>
        <p:nvSpPr>
          <p:cNvPr id="23" name="TextBox 22"/>
          <p:cNvSpPr txBox="1"/>
          <p:nvPr/>
        </p:nvSpPr>
        <p:spPr>
          <a:xfrm>
            <a:off x="2356356" y="2483934"/>
            <a:ext cx="2204333" cy="260963"/>
          </a:xfrm>
          <a:prstGeom prst="rect">
            <a:avLst/>
          </a:prstGeom>
          <a:noFill/>
        </p:spPr>
        <p:txBody>
          <a:bodyPr wrap="square" rtlCol="0">
            <a:spAutoFit/>
          </a:bodyPr>
          <a:lstStyle/>
          <a:p>
            <a:r>
              <a:rPr lang="en-US" sz="1097" b="0" dirty="0"/>
              <a:t>… ATTCGGGTATTTAAGCC …</a:t>
            </a:r>
          </a:p>
        </p:txBody>
      </p:sp>
      <p:sp>
        <p:nvSpPr>
          <p:cNvPr id="24" name="TextBox 23"/>
          <p:cNvSpPr txBox="1"/>
          <p:nvPr/>
        </p:nvSpPr>
        <p:spPr>
          <a:xfrm>
            <a:off x="2356356" y="2748710"/>
            <a:ext cx="2508379" cy="276314"/>
          </a:xfrm>
          <a:prstGeom prst="rect">
            <a:avLst/>
          </a:prstGeom>
          <a:noFill/>
        </p:spPr>
        <p:txBody>
          <a:bodyPr wrap="square" rtlCol="0">
            <a:spAutoFit/>
          </a:bodyPr>
          <a:lstStyle/>
          <a:p>
            <a:r>
              <a:rPr lang="en-US" sz="1197" b="0" dirty="0"/>
              <a:t>… ATTCGG</a:t>
            </a:r>
            <a:r>
              <a:rPr lang="en-US" sz="1197" dirty="0">
                <a:solidFill>
                  <a:srgbClr val="FF0000"/>
                </a:solidFill>
              </a:rPr>
              <a:t>A</a:t>
            </a:r>
            <a:r>
              <a:rPr lang="en-US" sz="1197" b="0" dirty="0"/>
              <a:t>TATTTAAG</a:t>
            </a:r>
            <a:r>
              <a:rPr lang="en-US" sz="1197" dirty="0">
                <a:solidFill>
                  <a:srgbClr val="FF0000"/>
                </a:solidFill>
              </a:rPr>
              <a:t>G</a:t>
            </a:r>
            <a:r>
              <a:rPr lang="en-US" sz="1197" b="0" dirty="0"/>
              <a:t>C …</a:t>
            </a:r>
          </a:p>
        </p:txBody>
      </p:sp>
      <p:sp>
        <p:nvSpPr>
          <p:cNvPr id="25" name="TextBox 24"/>
          <p:cNvSpPr txBox="1"/>
          <p:nvPr/>
        </p:nvSpPr>
        <p:spPr>
          <a:xfrm>
            <a:off x="2356356" y="3016014"/>
            <a:ext cx="2204333" cy="260963"/>
          </a:xfrm>
          <a:prstGeom prst="rect">
            <a:avLst/>
          </a:prstGeom>
          <a:noFill/>
        </p:spPr>
        <p:txBody>
          <a:bodyPr wrap="square" rtlCol="0">
            <a:spAutoFit/>
          </a:bodyPr>
          <a:lstStyle/>
          <a:p>
            <a:r>
              <a:rPr lang="en-US" sz="1097" b="0" dirty="0"/>
              <a:t>… ATTCGGGTATTTAAGCC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682" y="2007613"/>
            <a:ext cx="1852181" cy="1544907"/>
          </a:xfrm>
          <a:prstGeom prst="rect">
            <a:avLst/>
          </a:prstGeom>
        </p:spPr>
      </p:pic>
      <p:sp>
        <p:nvSpPr>
          <p:cNvPr id="35" name="Line 26"/>
          <p:cNvSpPr>
            <a:spLocks noChangeShapeType="1"/>
          </p:cNvSpPr>
          <p:nvPr/>
        </p:nvSpPr>
        <p:spPr bwMode="auto">
          <a:xfrm>
            <a:off x="7970725" y="2417259"/>
            <a:ext cx="760114" cy="68410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7"/>
          <p:cNvSpPr>
            <a:spLocks noChangeShapeType="1"/>
          </p:cNvSpPr>
          <p:nvPr/>
        </p:nvSpPr>
        <p:spPr bwMode="auto">
          <a:xfrm flipH="1">
            <a:off x="7970722" y="2417259"/>
            <a:ext cx="760113" cy="68410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Box 7"/>
          <p:cNvSpPr txBox="1"/>
          <p:nvPr/>
        </p:nvSpPr>
        <p:spPr>
          <a:xfrm>
            <a:off x="789899" y="4162477"/>
            <a:ext cx="4576894" cy="584775"/>
          </a:xfrm>
          <a:prstGeom prst="rect">
            <a:avLst/>
          </a:prstGeom>
          <a:solidFill>
            <a:srgbClr val="CCFFFF"/>
          </a:solidFill>
          <a:ln>
            <a:solidFill>
              <a:schemeClr val="accent1"/>
            </a:solidFill>
          </a:ln>
        </p:spPr>
        <p:txBody>
          <a:bodyPr wrap="none" rtlCol="0">
            <a:spAutoFit/>
          </a:bodyPr>
          <a:lstStyle/>
          <a:p>
            <a:r>
              <a:rPr lang="en-US" sz="3200" b="0" dirty="0">
                <a:solidFill>
                  <a:srgbClr val="FF0000"/>
                </a:solidFill>
                <a:latin typeface="Segoe UI Light" panose="020B0502040204020203" pitchFamily="34" charset="0"/>
                <a:cs typeface="Segoe UI Light" panose="020B0502040204020203" pitchFamily="34" charset="0"/>
              </a:rPr>
              <a:t>Bottleneck #1: Knowledge</a:t>
            </a:r>
          </a:p>
        </p:txBody>
      </p:sp>
      <p:sp>
        <p:nvSpPr>
          <p:cNvPr id="37" name="TextBox 36"/>
          <p:cNvSpPr txBox="1"/>
          <p:nvPr/>
        </p:nvSpPr>
        <p:spPr>
          <a:xfrm>
            <a:off x="1933152" y="3352989"/>
            <a:ext cx="2627537" cy="368418"/>
          </a:xfrm>
          <a:prstGeom prst="rect">
            <a:avLst/>
          </a:prstGeom>
          <a:noFill/>
        </p:spPr>
        <p:txBody>
          <a:bodyPr wrap="none" rtlCol="0">
            <a:spAutoFit/>
          </a:bodyPr>
          <a:lstStyle/>
          <a:p>
            <a:r>
              <a:rPr lang="en-US" dirty="0">
                <a:solidFill>
                  <a:srgbClr val="0000FF"/>
                </a:solidFill>
              </a:rPr>
              <a:t>High-Throughput Data</a:t>
            </a:r>
          </a:p>
        </p:txBody>
      </p:sp>
      <p:sp>
        <p:nvSpPr>
          <p:cNvPr id="26" name="TextBox 25"/>
          <p:cNvSpPr txBox="1"/>
          <p:nvPr/>
        </p:nvSpPr>
        <p:spPr>
          <a:xfrm>
            <a:off x="6320218" y="4162477"/>
            <a:ext cx="4522392" cy="584775"/>
          </a:xfrm>
          <a:prstGeom prst="rect">
            <a:avLst/>
          </a:prstGeom>
          <a:solidFill>
            <a:srgbClr val="CCFFFF"/>
          </a:solidFill>
          <a:ln>
            <a:solidFill>
              <a:schemeClr val="accent1"/>
            </a:solidFill>
          </a:ln>
        </p:spPr>
        <p:txBody>
          <a:bodyPr wrap="none" rtlCol="0">
            <a:spAutoFit/>
          </a:bodyPr>
          <a:lstStyle/>
          <a:p>
            <a:r>
              <a:rPr lang="en-US" sz="3200" b="0" dirty="0">
                <a:solidFill>
                  <a:srgbClr val="FF0000"/>
                </a:solidFill>
                <a:latin typeface="Segoe UI Light" panose="020B0502040204020203" pitchFamily="34" charset="0"/>
                <a:cs typeface="Segoe UI Light" panose="020B0502040204020203" pitchFamily="34" charset="0"/>
              </a:rPr>
              <a:t>Bottleneck #2: Reasoning</a:t>
            </a:r>
          </a:p>
        </p:txBody>
      </p:sp>
      <p:sp>
        <p:nvSpPr>
          <p:cNvPr id="3" name="TextBox 2"/>
          <p:cNvSpPr txBox="1"/>
          <p:nvPr/>
        </p:nvSpPr>
        <p:spPr>
          <a:xfrm>
            <a:off x="1585119" y="5253639"/>
            <a:ext cx="8557534" cy="646331"/>
          </a:xfrm>
          <a:prstGeom prst="rect">
            <a:avLst/>
          </a:prstGeom>
          <a:solidFill>
            <a:srgbClr val="FFFF00"/>
          </a:solidFill>
        </p:spPr>
        <p:txBody>
          <a:bodyPr wrap="none" rtlCol="0">
            <a:spAutoFit/>
          </a:bodyPr>
          <a:lstStyle/>
          <a:p>
            <a:pPr algn="ctr"/>
            <a:r>
              <a:rPr lang="en-US" sz="3600" b="0" dirty="0">
                <a:solidFill>
                  <a:srgbClr val="008000"/>
                </a:solidFill>
                <a:latin typeface="Segoe UI Light" panose="020B0502040204020203" pitchFamily="34" charset="0"/>
                <a:cs typeface="Segoe UI Light" panose="020B0502040204020203" pitchFamily="34" charset="0"/>
              </a:rPr>
              <a:t>AI is the key to overcome these bottlenecks</a:t>
            </a:r>
          </a:p>
        </p:txBody>
      </p:sp>
    </p:spTree>
    <p:extLst>
      <p:ext uri="{BB962C8B-B14F-4D97-AF65-F5344CB8AC3E}">
        <p14:creationId xmlns:p14="http://schemas.microsoft.com/office/powerpoint/2010/main" val="31435462"/>
      </p:ext>
    </p:extLst>
  </p:cSld>
  <p:clrMapOvr>
    <a:masterClrMapping/>
  </p:clrMapOvr>
  <mc:AlternateContent xmlns:mc="http://schemas.openxmlformats.org/markup-compatibility/2006" xmlns:p14="http://schemas.microsoft.com/office/powerpoint/2010/main">
    <mc:Choice Requires="p14">
      <p:transition spd="slow" p14:dur="2000" advTm="10773"/>
    </mc:Choice>
    <mc:Fallback xmlns="">
      <p:transition spd="slow" advTm="1077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DF4516-449D-4440-A4EE-7B6C52AF219F}" type="slidenum">
              <a:rPr lang="en-US" altLang="zh-CN" smtClean="0"/>
              <a:pPr/>
              <a:t>50</a:t>
            </a:fld>
            <a:endParaRPr lang="en-US" altLang="zh-CN"/>
          </a:p>
        </p:txBody>
      </p:sp>
      <p:pic>
        <p:nvPicPr>
          <p:cNvPr id="6" name="Picture 5"/>
          <p:cNvPicPr>
            <a:picLocks noChangeAspect="1"/>
          </p:cNvPicPr>
          <p:nvPr/>
        </p:nvPicPr>
        <p:blipFill>
          <a:blip r:embed="rId3"/>
          <a:stretch>
            <a:fillRect/>
          </a:stretch>
        </p:blipFill>
        <p:spPr>
          <a:xfrm>
            <a:off x="0" y="152400"/>
            <a:ext cx="12161838" cy="5256673"/>
          </a:xfrm>
          <a:prstGeom prst="rect">
            <a:avLst/>
          </a:prstGeom>
        </p:spPr>
      </p:pic>
      <p:sp>
        <p:nvSpPr>
          <p:cNvPr id="9" name="Text Box 4">
            <a:extLst/>
          </p:cNvPr>
          <p:cNvSpPr txBox="1">
            <a:spLocks noChangeArrowheads="1"/>
          </p:cNvSpPr>
          <p:nvPr/>
        </p:nvSpPr>
        <p:spPr bwMode="auto">
          <a:xfrm>
            <a:off x="975519" y="5638800"/>
            <a:ext cx="6705600" cy="830997"/>
          </a:xfrm>
          <a:prstGeom prst="rect">
            <a:avLst/>
          </a:prstGeom>
          <a:solidFill>
            <a:srgbClr val="E9F9FF"/>
          </a:solidFill>
          <a:ln w="19050" algn="ctr">
            <a:solidFill>
              <a:srgbClr val="006600"/>
            </a:solidFill>
            <a:miter lim="800000"/>
            <a:headEnd/>
            <a:tailEnd/>
          </a:ln>
        </p:spPr>
        <p:txBody>
          <a:bodyPr wrap="square">
            <a:spAutoFit/>
          </a:bodyPr>
          <a:lstStyle>
            <a:lvl1pPr marL="168275"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b="0" dirty="0">
                <a:latin typeface="Segoe UI Light" panose="020B0502040204020203" pitchFamily="34" charset="0"/>
                <a:cs typeface="Segoe UI Light" panose="020B0502040204020203" pitchFamily="34" charset="0"/>
                <a:sym typeface="Wingdings" pitchFamily="2" charset="2"/>
              </a:rPr>
              <a:t>Poon et al. “Literome: PubMed-scale genomic knowledge base in the cloud”, </a:t>
            </a:r>
            <a:r>
              <a:rPr lang="en-US" sz="2400" b="0" i="1" dirty="0">
                <a:latin typeface="Segoe UI Light" panose="020B0502040204020203" pitchFamily="34" charset="0"/>
                <a:cs typeface="Segoe UI Light" panose="020B0502040204020203" pitchFamily="34" charset="0"/>
                <a:sym typeface="Wingdings" pitchFamily="2" charset="2"/>
              </a:rPr>
              <a:t>Bioinformatics-14</a:t>
            </a:r>
            <a:r>
              <a:rPr lang="en-US" sz="2400" b="0" dirty="0">
                <a:latin typeface="Segoe UI Light" panose="020B0502040204020203" pitchFamily="34" charset="0"/>
                <a:cs typeface="Segoe UI Light" panose="020B0502040204020203" pitchFamily="34" charset="0"/>
                <a:sym typeface="Wingdings" pitchFamily="2" charset="2"/>
              </a:rPr>
              <a:t>.</a:t>
            </a:r>
          </a:p>
        </p:txBody>
      </p:sp>
      <p:pic>
        <p:nvPicPr>
          <p:cNvPr id="10" name="Picture 12" descr="Image result for bioinformatics jour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119" y="5486400"/>
            <a:ext cx="946964" cy="12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318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51</a:t>
            </a:fld>
            <a:endParaRPr lang="en-US" altLang="zh-CN"/>
          </a:p>
        </p:txBody>
      </p:sp>
      <p:pic>
        <p:nvPicPr>
          <p:cNvPr id="5" name="Picture 4">
            <a:extLst/>
          </p:cNvPr>
          <p:cNvPicPr>
            <a:picLocks noChangeAspect="1"/>
          </p:cNvPicPr>
          <p:nvPr/>
        </p:nvPicPr>
        <p:blipFill>
          <a:blip r:embed="rId3"/>
          <a:stretch>
            <a:fillRect/>
          </a:stretch>
        </p:blipFill>
        <p:spPr>
          <a:xfrm>
            <a:off x="13494" y="76200"/>
            <a:ext cx="12151981" cy="6705600"/>
          </a:xfrm>
          <a:prstGeom prst="rect">
            <a:avLst/>
          </a:prstGeom>
        </p:spPr>
      </p:pic>
      <p:sp>
        <p:nvSpPr>
          <p:cNvPr id="6" name="Rectangle 5"/>
          <p:cNvSpPr/>
          <p:nvPr/>
        </p:nvSpPr>
        <p:spPr bwMode="auto">
          <a:xfrm>
            <a:off x="5166519" y="3505200"/>
            <a:ext cx="6172200" cy="16002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8" name="Straight Connector 7"/>
          <p:cNvCxnSpPr/>
          <p:nvPr/>
        </p:nvCxnSpPr>
        <p:spPr bwMode="auto">
          <a:xfrm>
            <a:off x="6875193" y="4756674"/>
            <a:ext cx="1295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557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0914-2F3D-4606-A8BF-5A33A3CC6591}"/>
              </a:ext>
            </a:extLst>
          </p:cNvPr>
          <p:cNvSpPr>
            <a:spLocks noGrp="1"/>
          </p:cNvSpPr>
          <p:nvPr>
            <p:ph type="title"/>
          </p:nvPr>
        </p:nvSpPr>
        <p:spPr/>
        <p:txBody>
          <a:bodyPr/>
          <a:lstStyle/>
          <a:p>
            <a:r>
              <a:rPr lang="en-US" dirty="0"/>
              <a:t>New: Chronic Disease Modeling</a:t>
            </a:r>
          </a:p>
        </p:txBody>
      </p:sp>
      <p:sp>
        <p:nvSpPr>
          <p:cNvPr id="4" name="Slide Number Placeholder 3">
            <a:extLst>
              <a:ext uri="{FF2B5EF4-FFF2-40B4-BE49-F238E27FC236}">
                <a16:creationId xmlns:a16="http://schemas.microsoft.com/office/drawing/2014/main" id="{CF53F4CC-9FD0-49BF-84F4-691C2AD0560C}"/>
              </a:ext>
            </a:extLst>
          </p:cNvPr>
          <p:cNvSpPr>
            <a:spLocks noGrp="1"/>
          </p:cNvSpPr>
          <p:nvPr>
            <p:ph type="sldNum" sz="quarter" idx="12"/>
          </p:nvPr>
        </p:nvSpPr>
        <p:spPr/>
        <p:txBody>
          <a:bodyPr/>
          <a:lstStyle/>
          <a:p>
            <a:fld id="{6DDF4516-449D-4440-A4EE-7B6C52AF219F}" type="slidenum">
              <a:rPr lang="en-US" altLang="zh-CN" smtClean="0"/>
              <a:pPr/>
              <a:t>52</a:t>
            </a:fld>
            <a:endParaRPr lang="en-US" altLang="zh-CN"/>
          </a:p>
        </p:txBody>
      </p:sp>
      <p:pic>
        <p:nvPicPr>
          <p:cNvPr id="30" name="Picture 29">
            <a:extLst>
              <a:ext uri="{FF2B5EF4-FFF2-40B4-BE49-F238E27FC236}">
                <a16:creationId xmlns:a16="http://schemas.microsoft.com/office/drawing/2014/main" id="{6C6AE4A6-83BC-42D9-81D3-0DEA2E17C460}"/>
              </a:ext>
            </a:extLst>
          </p:cNvPr>
          <p:cNvPicPr>
            <a:picLocks noChangeAspect="1"/>
          </p:cNvPicPr>
          <p:nvPr/>
        </p:nvPicPr>
        <p:blipFill>
          <a:blip r:embed="rId3"/>
          <a:stretch>
            <a:fillRect/>
          </a:stretch>
        </p:blipFill>
        <p:spPr>
          <a:xfrm>
            <a:off x="2118519" y="1981200"/>
            <a:ext cx="6074097" cy="2438400"/>
          </a:xfrm>
          <a:prstGeom prst="rect">
            <a:avLst/>
          </a:prstGeom>
        </p:spPr>
      </p:pic>
      <p:sp>
        <p:nvSpPr>
          <p:cNvPr id="31" name="TextBox 30">
            <a:extLst>
              <a:ext uri="{FF2B5EF4-FFF2-40B4-BE49-F238E27FC236}">
                <a16:creationId xmlns:a16="http://schemas.microsoft.com/office/drawing/2014/main" id="{FDDEB705-40B4-479A-89D7-F5DC8D178908}"/>
              </a:ext>
            </a:extLst>
          </p:cNvPr>
          <p:cNvSpPr txBox="1"/>
          <p:nvPr/>
        </p:nvSpPr>
        <p:spPr>
          <a:xfrm>
            <a:off x="731837" y="3866655"/>
            <a:ext cx="958917" cy="584775"/>
          </a:xfrm>
          <a:prstGeom prst="rect">
            <a:avLst/>
          </a:prstGeom>
          <a:noFill/>
        </p:spPr>
        <p:txBody>
          <a:bodyPr wrap="none" rtlCol="0">
            <a:spAutoFit/>
          </a:bodyPr>
          <a:lstStyle/>
          <a:p>
            <a:r>
              <a:rPr lang="en-US" sz="3200" b="0" dirty="0">
                <a:solidFill>
                  <a:srgbClr val="0000FF"/>
                </a:solidFill>
                <a:latin typeface="+mn-lt"/>
              </a:rPr>
              <a:t>EMR</a:t>
            </a:r>
          </a:p>
        </p:txBody>
      </p:sp>
      <p:sp>
        <p:nvSpPr>
          <p:cNvPr id="32" name="TextBox 31">
            <a:extLst>
              <a:ext uri="{FF2B5EF4-FFF2-40B4-BE49-F238E27FC236}">
                <a16:creationId xmlns:a16="http://schemas.microsoft.com/office/drawing/2014/main" id="{40D1AE4B-B905-40FE-88BA-F0D55B26A32E}"/>
              </a:ext>
            </a:extLst>
          </p:cNvPr>
          <p:cNvSpPr txBox="1"/>
          <p:nvPr/>
        </p:nvSpPr>
        <p:spPr>
          <a:xfrm>
            <a:off x="731837" y="1981200"/>
            <a:ext cx="1127232" cy="584775"/>
          </a:xfrm>
          <a:prstGeom prst="rect">
            <a:avLst/>
          </a:prstGeom>
          <a:noFill/>
        </p:spPr>
        <p:txBody>
          <a:bodyPr wrap="none" rtlCol="0">
            <a:spAutoFit/>
          </a:bodyPr>
          <a:lstStyle/>
          <a:p>
            <a:r>
              <a:rPr lang="en-US" sz="3200" b="0" dirty="0">
                <a:solidFill>
                  <a:srgbClr val="0000FF"/>
                </a:solidFill>
                <a:latin typeface="+mn-lt"/>
              </a:rPr>
              <a:t>LSTM</a:t>
            </a:r>
          </a:p>
        </p:txBody>
      </p:sp>
      <p:sp>
        <p:nvSpPr>
          <p:cNvPr id="33" name="Arrow: Right 32">
            <a:extLst>
              <a:ext uri="{FF2B5EF4-FFF2-40B4-BE49-F238E27FC236}">
                <a16:creationId xmlns:a16="http://schemas.microsoft.com/office/drawing/2014/main" id="{64631FFF-4726-443E-BC5E-8413A2F044A2}"/>
              </a:ext>
            </a:extLst>
          </p:cNvPr>
          <p:cNvSpPr/>
          <p:nvPr/>
        </p:nvSpPr>
        <p:spPr bwMode="auto">
          <a:xfrm>
            <a:off x="8452065" y="2057400"/>
            <a:ext cx="685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id="{CBE75C8B-FC4C-4454-8D6B-5D7A6491355B}"/>
              </a:ext>
            </a:extLst>
          </p:cNvPr>
          <p:cNvSpPr txBox="1"/>
          <p:nvPr/>
        </p:nvSpPr>
        <p:spPr>
          <a:xfrm>
            <a:off x="9281319" y="1960462"/>
            <a:ext cx="2311851" cy="1384995"/>
          </a:xfrm>
          <a:prstGeom prst="rect">
            <a:avLst/>
          </a:prstGeom>
          <a:noFill/>
        </p:spPr>
        <p:txBody>
          <a:bodyPr wrap="none" rtlCol="0">
            <a:spAutoFit/>
          </a:bodyPr>
          <a:lstStyle/>
          <a:p>
            <a:r>
              <a:rPr lang="en-US" sz="2800" b="0" dirty="0">
                <a:solidFill>
                  <a:schemeClr val="accent6">
                    <a:lumMod val="60000"/>
                    <a:lumOff val="40000"/>
                  </a:schemeClr>
                </a:solidFill>
                <a:latin typeface="+mn-lt"/>
              </a:rPr>
              <a:t>Disease Onset</a:t>
            </a:r>
          </a:p>
          <a:p>
            <a:r>
              <a:rPr lang="en-US" sz="2800" b="0" dirty="0">
                <a:solidFill>
                  <a:schemeClr val="accent6">
                    <a:lumMod val="60000"/>
                    <a:lumOff val="40000"/>
                  </a:schemeClr>
                </a:solidFill>
                <a:latin typeface="+mn-lt"/>
              </a:rPr>
              <a:t>Complications</a:t>
            </a:r>
          </a:p>
          <a:p>
            <a:r>
              <a:rPr lang="en-US" sz="2800" b="0" dirty="0">
                <a:solidFill>
                  <a:schemeClr val="accent6">
                    <a:lumMod val="60000"/>
                    <a:lumOff val="40000"/>
                  </a:schemeClr>
                </a:solidFill>
                <a:latin typeface="+mn-lt"/>
              </a:rPr>
              <a:t>Subtypes</a:t>
            </a:r>
          </a:p>
        </p:txBody>
      </p:sp>
    </p:spTree>
    <p:extLst>
      <p:ext uri="{BB962C8B-B14F-4D97-AF65-F5344CB8AC3E}">
        <p14:creationId xmlns:p14="http://schemas.microsoft.com/office/powerpoint/2010/main" val="1744832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EDRN Opportunities</a:t>
            </a:r>
          </a:p>
        </p:txBody>
      </p:sp>
      <p:sp>
        <p:nvSpPr>
          <p:cNvPr id="3" name="Content Placeholder 2"/>
          <p:cNvSpPr>
            <a:spLocks noGrp="1"/>
          </p:cNvSpPr>
          <p:nvPr>
            <p:ph idx="1"/>
          </p:nvPr>
        </p:nvSpPr>
        <p:spPr/>
        <p:txBody>
          <a:bodyPr/>
          <a:lstStyle/>
          <a:p>
            <a:r>
              <a:rPr lang="en-US" b="1" dirty="0"/>
              <a:t>Literature:</a:t>
            </a:r>
            <a:r>
              <a:rPr lang="en-US" dirty="0"/>
              <a:t> Prior knowledge on biomarkers</a:t>
            </a:r>
          </a:p>
          <a:p>
            <a:r>
              <a:rPr lang="en-US" b="1" dirty="0"/>
              <a:t>EMR:</a:t>
            </a:r>
            <a:r>
              <a:rPr lang="en-US" dirty="0"/>
              <a:t> Patient information</a:t>
            </a:r>
          </a:p>
          <a:p>
            <a:r>
              <a:rPr lang="en-US" b="1" dirty="0"/>
              <a:t>Clinical trial:</a:t>
            </a:r>
            <a:r>
              <a:rPr lang="en-US" dirty="0"/>
              <a:t> Structured eligibility criteria</a:t>
            </a:r>
          </a:p>
          <a:p>
            <a:r>
              <a:rPr lang="en-US" b="1" dirty="0"/>
              <a:t>Big data mining:</a:t>
            </a:r>
            <a:r>
              <a:rPr lang="en-US" dirty="0"/>
              <a:t> Omics, EMRs, images</a:t>
            </a:r>
          </a:p>
          <a:p>
            <a:r>
              <a:rPr lang="en-US" b="1" dirty="0"/>
              <a:t>Mechanism discovery:</a:t>
            </a:r>
            <a:r>
              <a:rPr lang="en-US" dirty="0"/>
              <a:t> Serial biomarker</a:t>
            </a:r>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53</a:t>
            </a:fld>
            <a:endParaRPr lang="en-US" altLang="zh-CN"/>
          </a:p>
        </p:txBody>
      </p:sp>
    </p:spTree>
    <p:extLst>
      <p:ext uri="{BB962C8B-B14F-4D97-AF65-F5344CB8AC3E}">
        <p14:creationId xmlns:p14="http://schemas.microsoft.com/office/powerpoint/2010/main" val="3184792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8" y="122239"/>
            <a:ext cx="9525001" cy="965858"/>
          </a:xfrm>
        </p:spPr>
        <p:txBody>
          <a:bodyPr/>
          <a:lstStyle/>
          <a:p>
            <a:r>
              <a:rPr lang="en-US" dirty="0"/>
              <a:t>Collaborators</a:t>
            </a:r>
          </a:p>
        </p:txBody>
      </p:sp>
      <p:sp>
        <p:nvSpPr>
          <p:cNvPr id="17" name="Content Placeholder 2"/>
          <p:cNvSpPr>
            <a:spLocks noGrp="1"/>
          </p:cNvSpPr>
          <p:nvPr>
            <p:ph idx="1"/>
          </p:nvPr>
        </p:nvSpPr>
        <p:spPr>
          <a:xfrm>
            <a:off x="670718" y="1295401"/>
            <a:ext cx="10883027" cy="4835525"/>
          </a:xfrm>
        </p:spPr>
        <p:txBody>
          <a:bodyPr/>
          <a:lstStyle/>
          <a:p>
            <a:r>
              <a:rPr lang="en-US" sz="2800" b="1" dirty="0"/>
              <a:t>Knight: </a:t>
            </a:r>
            <a:r>
              <a:rPr lang="en-US" sz="2800" dirty="0"/>
              <a:t>Brian Drucker, Jeff Tyner</a:t>
            </a:r>
          </a:p>
          <a:p>
            <a:r>
              <a:rPr lang="en-US" sz="2800" b="1" dirty="0"/>
              <a:t>Chicago: </a:t>
            </a:r>
            <a:r>
              <a:rPr lang="en-US" sz="2800" dirty="0"/>
              <a:t>Andrey Rzhetsky</a:t>
            </a:r>
          </a:p>
          <a:p>
            <a:r>
              <a:rPr lang="en-US" sz="2800" b="1" dirty="0"/>
              <a:t>Wisconsin: </a:t>
            </a:r>
            <a:r>
              <a:rPr lang="en-US" sz="2800" dirty="0"/>
              <a:t>Mark Craven</a:t>
            </a:r>
          </a:p>
          <a:p>
            <a:r>
              <a:rPr lang="en-US" sz="2800" b="1" dirty="0"/>
              <a:t>Microsoft Research: </a:t>
            </a:r>
            <a:r>
              <a:rPr lang="en-US" sz="2800" dirty="0"/>
              <a:t>Chris Quirk, Kristina Toutanova, Scott Yih, Bill Bolosky, David Heckerman, Lucy Vanderwende, Ravi Pandya</a:t>
            </a:r>
          </a:p>
          <a:p>
            <a:r>
              <a:rPr lang="en-US" sz="2800" b="1" dirty="0"/>
              <a:t>Interns: </a:t>
            </a:r>
            <a:r>
              <a:rPr lang="en-US" sz="2800" dirty="0"/>
              <a:t>Maxim Grechkin, Ankur Parikh, Victoria Lin, Sheng Wang, Stephen Mayhew, Daniel Fried, Violet Peng, Hao Cheng, Hai Wang</a:t>
            </a:r>
          </a:p>
        </p:txBody>
      </p:sp>
      <p:sp>
        <p:nvSpPr>
          <p:cNvPr id="3" name="Slide Number Placeholder 2"/>
          <p:cNvSpPr>
            <a:spLocks noGrp="1"/>
          </p:cNvSpPr>
          <p:nvPr>
            <p:ph type="sldNum" sz="quarter" idx="12"/>
          </p:nvPr>
        </p:nvSpPr>
        <p:spPr/>
        <p:txBody>
          <a:bodyPr/>
          <a:lstStyle/>
          <a:p>
            <a:fld id="{6DDF4516-449D-4440-A4EE-7B6C52AF219F}" type="slidenum">
              <a:rPr lang="en-US" altLang="zh-CN" smtClean="0"/>
              <a:pPr/>
              <a:t>54</a:t>
            </a:fld>
            <a:endParaRPr lang="en-US" altLang="zh-CN"/>
          </a:p>
        </p:txBody>
      </p:sp>
    </p:spTree>
    <p:extLst>
      <p:ext uri="{BB962C8B-B14F-4D97-AF65-F5344CB8AC3E}">
        <p14:creationId xmlns:p14="http://schemas.microsoft.com/office/powerpoint/2010/main" val="543692896"/>
      </p:ext>
    </p:extLst>
  </p:cSld>
  <p:clrMapOvr>
    <a:masterClrMapping/>
  </p:clrMapOvr>
  <mc:AlternateContent xmlns:mc="http://schemas.openxmlformats.org/markup-compatibility/2006" xmlns:p14="http://schemas.microsoft.com/office/powerpoint/2010/main">
    <mc:Choice Requires="p14">
      <p:transition spd="slow" p14:dur="2000" advTm="120"/>
    </mc:Choice>
    <mc:Fallback xmlns="">
      <p:transition spd="slow" advTm="1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Bottleneck</a:t>
            </a:r>
          </a:p>
        </p:txBody>
      </p:sp>
      <p:sp>
        <p:nvSpPr>
          <p:cNvPr id="3" name="Content Placeholder 2"/>
          <p:cNvSpPr>
            <a:spLocks noGrp="1"/>
          </p:cNvSpPr>
          <p:nvPr>
            <p:ph idx="1"/>
          </p:nvPr>
        </p:nvSpPr>
        <p:spPr/>
        <p:txBody>
          <a:bodyPr/>
          <a:lstStyle/>
          <a:p>
            <a:r>
              <a:rPr lang="en-US" dirty="0">
                <a:solidFill>
                  <a:srgbClr val="FF0000"/>
                </a:solidFill>
              </a:rPr>
              <a:t>Big data: Hard to interpret</a:t>
            </a:r>
          </a:p>
          <a:p>
            <a:r>
              <a:rPr lang="en-US" dirty="0">
                <a:sym typeface="Symbol" panose="05050102010706020507" pitchFamily="18" charset="2"/>
              </a:rPr>
              <a:t>	E.g.: Tumor mutations</a:t>
            </a:r>
          </a:p>
          <a:p>
            <a:r>
              <a:rPr lang="en-US" dirty="0">
                <a:solidFill>
                  <a:srgbClr val="FF0000"/>
                </a:solidFill>
                <a:sym typeface="Symbol" panose="05050102010706020507" pitchFamily="18" charset="2"/>
              </a:rPr>
              <a:t>Rich knowledge: Hard to curate</a:t>
            </a:r>
          </a:p>
          <a:p>
            <a:r>
              <a:rPr lang="en-US" dirty="0">
                <a:sym typeface="Symbol" panose="05050102010706020507" pitchFamily="18" charset="2"/>
              </a:rPr>
              <a:t>	E.g.: PubMed, clinical trials, EMRs</a:t>
            </a:r>
            <a:endParaRPr lang="en-US" dirty="0"/>
          </a:p>
          <a:p>
            <a:r>
              <a:rPr lang="en-US" dirty="0">
                <a:solidFill>
                  <a:srgbClr val="0000FF"/>
                </a:solidFill>
              </a:rPr>
              <a:t>Wanted: Machine reading</a:t>
            </a:r>
            <a:endParaRPr lang="en-US" dirty="0"/>
          </a:p>
        </p:txBody>
      </p:sp>
      <p:sp>
        <p:nvSpPr>
          <p:cNvPr id="4" name="Slide Number Placeholder 3"/>
          <p:cNvSpPr>
            <a:spLocks noGrp="1"/>
          </p:cNvSpPr>
          <p:nvPr>
            <p:ph type="sldNum" sz="quarter" idx="12"/>
          </p:nvPr>
        </p:nvSpPr>
        <p:spPr/>
        <p:txBody>
          <a:bodyPr/>
          <a:lstStyle/>
          <a:p>
            <a:fld id="{6DDF4516-449D-4440-A4EE-7B6C52AF219F}" type="slidenum">
              <a:rPr lang="en-US" altLang="zh-CN" smtClean="0"/>
              <a:pPr/>
              <a:t>6</a:t>
            </a:fld>
            <a:endParaRPr lang="en-US" altLang="zh-CN"/>
          </a:p>
        </p:txBody>
      </p:sp>
    </p:spTree>
    <p:extLst>
      <p:ext uri="{BB962C8B-B14F-4D97-AF65-F5344CB8AC3E}">
        <p14:creationId xmlns:p14="http://schemas.microsoft.com/office/powerpoint/2010/main" val="211526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711" y="1676400"/>
            <a:ext cx="6290607" cy="4343400"/>
          </a:xfrm>
          <a:prstGeom prst="rect">
            <a:avLst/>
          </a:prstGeom>
          <a:ln>
            <a:solidFill>
              <a:schemeClr val="tx1"/>
            </a:solidFill>
          </a:ln>
        </p:spPr>
      </p:pic>
      <p:sp>
        <p:nvSpPr>
          <p:cNvPr id="8" name="TextBox 7"/>
          <p:cNvSpPr txBox="1"/>
          <p:nvPr/>
        </p:nvSpPr>
        <p:spPr>
          <a:xfrm>
            <a:off x="746920" y="2030628"/>
            <a:ext cx="1752599" cy="1200329"/>
          </a:xfrm>
          <a:prstGeom prst="rect">
            <a:avLst/>
          </a:prstGeom>
          <a:noFill/>
          <a:ln>
            <a:solidFill>
              <a:schemeClr val="tx1"/>
            </a:solidFill>
          </a:ln>
        </p:spPr>
        <p:txBody>
          <a:bodyPr wrap="square" rtlCol="0">
            <a:spAutoFit/>
          </a:bodyPr>
          <a:lstStyle/>
          <a:p>
            <a:pPr algn="ctr"/>
            <a:r>
              <a:rPr lang="en-US" b="0" dirty="0">
                <a:latin typeface="Times New Roman" pitchFamily="18" charset="0"/>
                <a:cs typeface="Times New Roman" pitchFamily="18" charset="0"/>
              </a:rPr>
              <a:t>…</a:t>
            </a:r>
          </a:p>
          <a:p>
            <a:pPr algn="ctr"/>
            <a:r>
              <a:rPr lang="en-US" b="0" dirty="0">
                <a:latin typeface="Times New Roman" pitchFamily="18" charset="0"/>
                <a:cs typeface="Times New Roman" pitchFamily="18" charset="0"/>
              </a:rPr>
              <a:t>VDR+ binds to SMAD3 to form</a:t>
            </a:r>
          </a:p>
          <a:p>
            <a:pPr algn="ctr"/>
            <a:r>
              <a:rPr lang="en-US" b="0" dirty="0">
                <a:latin typeface="Times New Roman" pitchFamily="18" charset="0"/>
                <a:cs typeface="Times New Roman" pitchFamily="18" charset="0"/>
              </a:rPr>
              <a:t>…</a:t>
            </a:r>
            <a:r>
              <a:rPr lang="en-US" dirty="0"/>
              <a:t> </a:t>
            </a:r>
          </a:p>
        </p:txBody>
      </p:sp>
      <p:cxnSp>
        <p:nvCxnSpPr>
          <p:cNvPr id="10" name="Straight Arrow Connector 9"/>
          <p:cNvCxnSpPr>
            <a:stCxn id="8" idx="3"/>
          </p:cNvCxnSpPr>
          <p:nvPr/>
        </p:nvCxnSpPr>
        <p:spPr bwMode="auto">
          <a:xfrm>
            <a:off x="2499518" y="2630792"/>
            <a:ext cx="990600" cy="600164"/>
          </a:xfrm>
          <a:prstGeom prst="straightConnector1">
            <a:avLst/>
          </a:prstGeom>
          <a:solidFill>
            <a:schemeClr val="accent1"/>
          </a:solidFill>
          <a:ln w="95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46919" y="3798332"/>
            <a:ext cx="1752599" cy="1477328"/>
          </a:xfrm>
          <a:prstGeom prst="rect">
            <a:avLst/>
          </a:prstGeom>
          <a:noFill/>
          <a:ln>
            <a:solidFill>
              <a:schemeClr val="tx1"/>
            </a:solidFill>
          </a:ln>
        </p:spPr>
        <p:txBody>
          <a:bodyPr wrap="square" rtlCol="0">
            <a:spAutoFit/>
          </a:bodyPr>
          <a:lstStyle/>
          <a:p>
            <a:pPr algn="ctr"/>
            <a:r>
              <a:rPr lang="en-US" b="0" dirty="0">
                <a:latin typeface="Times New Roman" pitchFamily="18" charset="0"/>
                <a:cs typeface="Times New Roman" pitchFamily="18" charset="0"/>
              </a:rPr>
              <a:t>…</a:t>
            </a:r>
          </a:p>
          <a:p>
            <a:pPr algn="ctr"/>
            <a:r>
              <a:rPr lang="en-US" b="0" dirty="0">
                <a:latin typeface="Times New Roman" pitchFamily="18" charset="0"/>
                <a:cs typeface="Times New Roman" pitchFamily="18" charset="0"/>
              </a:rPr>
              <a:t>JUN expression is induced by SMAD3/4</a:t>
            </a:r>
          </a:p>
          <a:p>
            <a:pPr algn="ctr"/>
            <a:r>
              <a:rPr lang="en-US" b="0" dirty="0">
                <a:latin typeface="Times New Roman" pitchFamily="18" charset="0"/>
                <a:cs typeface="Times New Roman" pitchFamily="18" charset="0"/>
              </a:rPr>
              <a:t>…</a:t>
            </a:r>
            <a:r>
              <a:rPr lang="en-US" dirty="0"/>
              <a:t> </a:t>
            </a:r>
          </a:p>
        </p:txBody>
      </p:sp>
      <p:sp>
        <p:nvSpPr>
          <p:cNvPr id="14" name="TextBox 13"/>
          <p:cNvSpPr txBox="1"/>
          <p:nvPr/>
        </p:nvSpPr>
        <p:spPr>
          <a:xfrm>
            <a:off x="983386" y="1657290"/>
            <a:ext cx="1255472" cy="400110"/>
          </a:xfrm>
          <a:prstGeom prst="rect">
            <a:avLst/>
          </a:prstGeom>
          <a:noFill/>
        </p:spPr>
        <p:txBody>
          <a:bodyPr wrap="none" rtlCol="0">
            <a:spAutoFit/>
          </a:bodyPr>
          <a:lstStyle/>
          <a:p>
            <a:r>
              <a:rPr lang="en-US" sz="2000" b="0" dirty="0">
                <a:latin typeface="Segoe UI Light" panose="020B0502040204020203" pitchFamily="34" charset="0"/>
                <a:cs typeface="Segoe UI Light" panose="020B0502040204020203" pitchFamily="34" charset="0"/>
              </a:rPr>
              <a:t>PMID: 123</a:t>
            </a:r>
          </a:p>
        </p:txBody>
      </p:sp>
      <p:sp>
        <p:nvSpPr>
          <p:cNvPr id="15" name="TextBox 14"/>
          <p:cNvSpPr txBox="1"/>
          <p:nvPr/>
        </p:nvSpPr>
        <p:spPr>
          <a:xfrm>
            <a:off x="975518" y="3417332"/>
            <a:ext cx="1300356" cy="400110"/>
          </a:xfrm>
          <a:prstGeom prst="rect">
            <a:avLst/>
          </a:prstGeom>
          <a:noFill/>
        </p:spPr>
        <p:txBody>
          <a:bodyPr wrap="none" rtlCol="0">
            <a:spAutoFit/>
          </a:bodyPr>
          <a:lstStyle/>
          <a:p>
            <a:r>
              <a:rPr lang="en-US" sz="2000" b="0" dirty="0">
                <a:latin typeface="Segoe UI Light" panose="020B0502040204020203" pitchFamily="34" charset="0"/>
                <a:cs typeface="Segoe UI Light" panose="020B0502040204020203" pitchFamily="34" charset="0"/>
              </a:rPr>
              <a:t>PMID: 456</a:t>
            </a:r>
          </a:p>
        </p:txBody>
      </p:sp>
      <p:cxnSp>
        <p:nvCxnSpPr>
          <p:cNvPr id="16" name="Straight Arrow Connector 15"/>
          <p:cNvCxnSpPr>
            <a:stCxn id="13" idx="3"/>
          </p:cNvCxnSpPr>
          <p:nvPr/>
        </p:nvCxnSpPr>
        <p:spPr bwMode="auto">
          <a:xfrm>
            <a:off x="2499518" y="4536996"/>
            <a:ext cx="2133601" cy="240268"/>
          </a:xfrm>
          <a:prstGeom prst="straightConnector1">
            <a:avLst/>
          </a:prstGeom>
          <a:solidFill>
            <a:schemeClr val="accent1"/>
          </a:solidFill>
          <a:ln w="95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432719" y="5486400"/>
            <a:ext cx="461665" cy="553998"/>
          </a:xfrm>
          <a:prstGeom prst="rect">
            <a:avLst/>
          </a:prstGeom>
          <a:noFill/>
        </p:spPr>
        <p:txBody>
          <a:bodyPr vert="vert" wrap="none" rtlCol="0">
            <a:spAutoFit/>
          </a:bodyPr>
          <a:lstStyle/>
          <a:p>
            <a:r>
              <a:rPr lang="en-US" b="0" dirty="0"/>
              <a:t>……</a:t>
            </a:r>
          </a:p>
        </p:txBody>
      </p:sp>
      <p:sp>
        <p:nvSpPr>
          <p:cNvPr id="12" name="Title 1"/>
          <p:cNvSpPr>
            <a:spLocks noGrp="1"/>
          </p:cNvSpPr>
          <p:nvPr>
            <p:ph type="title"/>
          </p:nvPr>
        </p:nvSpPr>
        <p:spPr>
          <a:xfrm>
            <a:off x="746919" y="381000"/>
            <a:ext cx="9448800" cy="914400"/>
          </a:xfrm>
        </p:spPr>
        <p:txBody>
          <a:bodyPr/>
          <a:lstStyle/>
          <a:p>
            <a:r>
              <a:rPr lang="en-US" dirty="0"/>
              <a:t>Machine Reading</a:t>
            </a:r>
          </a:p>
        </p:txBody>
      </p:sp>
      <p:sp>
        <p:nvSpPr>
          <p:cNvPr id="5" name="Slide Number Placeholder 4"/>
          <p:cNvSpPr>
            <a:spLocks noGrp="1"/>
          </p:cNvSpPr>
          <p:nvPr>
            <p:ph type="sldNum" sz="quarter" idx="12"/>
          </p:nvPr>
        </p:nvSpPr>
        <p:spPr/>
        <p:txBody>
          <a:bodyPr/>
          <a:lstStyle/>
          <a:p>
            <a:fld id="{6DDF4516-449D-4440-A4EE-7B6C52AF219F}" type="slidenum">
              <a:rPr lang="en-US" altLang="zh-CN" smtClean="0"/>
              <a:pPr/>
              <a:t>7</a:t>
            </a:fld>
            <a:endParaRPr lang="en-US" altLang="zh-CN"/>
          </a:p>
        </p:txBody>
      </p:sp>
      <p:sp>
        <p:nvSpPr>
          <p:cNvPr id="4" name="Flowchart: Magnetic Disk 3"/>
          <p:cNvSpPr/>
          <p:nvPr/>
        </p:nvSpPr>
        <p:spPr bwMode="auto">
          <a:xfrm>
            <a:off x="9523493" y="2209800"/>
            <a:ext cx="2348626" cy="306586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Knowledge Base</a:t>
            </a:r>
          </a:p>
        </p:txBody>
      </p:sp>
    </p:spTree>
    <p:extLst>
      <p:ext uri="{BB962C8B-B14F-4D97-AF65-F5344CB8AC3E}">
        <p14:creationId xmlns:p14="http://schemas.microsoft.com/office/powerpoint/2010/main" val="1202265423"/>
      </p:ext>
    </p:extLst>
  </p:cSld>
  <p:clrMapOvr>
    <a:masterClrMapping/>
  </p:clrMapOvr>
  <mc:AlternateContent xmlns:mc="http://schemas.openxmlformats.org/markup-compatibility/2006" xmlns:p14="http://schemas.microsoft.com/office/powerpoint/2010/main">
    <mc:Choice Requires="p14">
      <p:transition spd="slow" p14:dur="2000" advTm="42838"/>
    </mc:Choice>
    <mc:Fallback xmlns="">
      <p:transition spd="slow" advTm="428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6919" y="0"/>
            <a:ext cx="10515600" cy="6745067"/>
          </a:xfrm>
          <a:prstGeom prst="rect">
            <a:avLst/>
          </a:prstGeom>
        </p:spPr>
      </p:pic>
      <p:sp>
        <p:nvSpPr>
          <p:cNvPr id="2" name="Slide Number Placeholder 1"/>
          <p:cNvSpPr>
            <a:spLocks noGrp="1"/>
          </p:cNvSpPr>
          <p:nvPr>
            <p:ph type="sldNum" sz="quarter" idx="12"/>
          </p:nvPr>
        </p:nvSpPr>
        <p:spPr/>
        <p:txBody>
          <a:bodyPr/>
          <a:lstStyle/>
          <a:p>
            <a:fld id="{6DDF4516-449D-4440-A4EE-7B6C52AF219F}" type="slidenum">
              <a:rPr lang="en-US" altLang="zh-CN" smtClean="0"/>
              <a:pPr/>
              <a:t>8</a:t>
            </a:fld>
            <a:endParaRPr lang="en-US" altLang="zh-CN"/>
          </a:p>
        </p:txBody>
      </p:sp>
    </p:spTree>
    <p:extLst>
      <p:ext uri="{BB962C8B-B14F-4D97-AF65-F5344CB8AC3E}">
        <p14:creationId xmlns:p14="http://schemas.microsoft.com/office/powerpoint/2010/main" val="429379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6919" y="0"/>
            <a:ext cx="10515600" cy="6745067"/>
          </a:xfrm>
          <a:prstGeom prst="rect">
            <a:avLst/>
          </a:prstGeom>
        </p:spPr>
      </p:pic>
      <p:sp>
        <p:nvSpPr>
          <p:cNvPr id="2" name="Slide Number Placeholder 1"/>
          <p:cNvSpPr>
            <a:spLocks noGrp="1"/>
          </p:cNvSpPr>
          <p:nvPr>
            <p:ph type="sldNum" sz="quarter" idx="12"/>
          </p:nvPr>
        </p:nvSpPr>
        <p:spPr/>
        <p:txBody>
          <a:bodyPr/>
          <a:lstStyle/>
          <a:p>
            <a:fld id="{6DDF4516-449D-4440-A4EE-7B6C52AF219F}" type="slidenum">
              <a:rPr lang="en-US" altLang="zh-CN" smtClean="0"/>
              <a:pPr/>
              <a:t>9</a:t>
            </a:fld>
            <a:endParaRPr lang="en-US" altLang="zh-CN"/>
          </a:p>
        </p:txBody>
      </p:sp>
      <p:sp>
        <p:nvSpPr>
          <p:cNvPr id="6" name="TextBox 5"/>
          <p:cNvSpPr txBox="1"/>
          <p:nvPr/>
        </p:nvSpPr>
        <p:spPr>
          <a:xfrm>
            <a:off x="442119" y="914400"/>
            <a:ext cx="11067389" cy="769441"/>
          </a:xfrm>
          <a:prstGeom prst="rect">
            <a:avLst/>
          </a:prstGeom>
          <a:solidFill>
            <a:srgbClr val="FFFF00"/>
          </a:solidFill>
        </p:spPr>
        <p:txBody>
          <a:bodyPr wrap="none" rtlCol="0">
            <a:spAutoFit/>
          </a:bodyPr>
          <a:lstStyle/>
          <a:p>
            <a:r>
              <a:rPr lang="en-US" sz="4400" b="0" dirty="0">
                <a:solidFill>
                  <a:srgbClr val="008000"/>
                </a:solidFill>
                <a:latin typeface="Segoe UI Light" panose="020B0502040204020203" pitchFamily="34" charset="0"/>
                <a:cs typeface="Segoe UI Light" panose="020B0502040204020203" pitchFamily="34" charset="0"/>
              </a:rPr>
              <a:t>Can we help increase curation speed by 100X?</a:t>
            </a:r>
            <a:endParaRPr lang="en-US" sz="4400" b="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55210790"/>
      </p:ext>
    </p:extLst>
  </p:cSld>
  <p:clrMapOvr>
    <a:masterClrMapping/>
  </p:clrMapOvr>
</p:sld>
</file>

<file path=ppt/theme/theme1.xml><?xml version="1.0" encoding="utf-8"?>
<a:theme xmlns:a="http://schemas.openxmlformats.org/drawingml/2006/main" name="1_Network">
  <a:themeElements>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Custom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96233</TotalTime>
  <Words>4208</Words>
  <Application>Microsoft Office PowerPoint</Application>
  <PresentationFormat>Custom</PresentationFormat>
  <Paragraphs>556</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Segoe UI Light</vt:lpstr>
      <vt:lpstr>Cambria Math</vt:lpstr>
      <vt:lpstr>Verdana</vt:lpstr>
      <vt:lpstr>Times New Roman</vt:lpstr>
      <vt:lpstr>宋体</vt:lpstr>
      <vt:lpstr>Symbol</vt:lpstr>
      <vt:lpstr>Wingdings</vt:lpstr>
      <vt:lpstr>Arial</vt:lpstr>
      <vt:lpstr>1_Network</vt:lpstr>
      <vt:lpstr>Worksheet</vt:lpstr>
      <vt:lpstr>Deep Learning for Precision Medicine</vt:lpstr>
      <vt:lpstr>Overview</vt:lpstr>
      <vt:lpstr>Medicine Today Is Imprecise</vt:lpstr>
      <vt:lpstr>Disruption: Big Data</vt:lpstr>
      <vt:lpstr>Why We Haven’t Solved Precision Medicine?</vt:lpstr>
      <vt:lpstr>Knowledge Bottleneck</vt:lpstr>
      <vt:lpstr>Machine Reading</vt:lpstr>
      <vt:lpstr>PowerPoint Presentation</vt:lpstr>
      <vt:lpstr>PowerPoint Presentation</vt:lpstr>
      <vt:lpstr>Reasoning Bottleneck</vt:lpstr>
      <vt:lpstr>Machine Learning</vt:lpstr>
      <vt:lpstr>Machine Learning</vt:lpstr>
      <vt:lpstr>Machine Learning</vt:lpstr>
      <vt:lpstr>Example: Personalize Drug Combos</vt:lpstr>
      <vt:lpstr>Knowledge-Rich Machine Learning</vt:lpstr>
      <vt:lpstr>Example: Personalize Drug Combos</vt:lpstr>
      <vt:lpstr>Project Hanover</vt:lpstr>
      <vt:lpstr>Challenge: Long Tail of Variations</vt:lpstr>
      <vt:lpstr>Challenge: Complex Relations</vt:lpstr>
      <vt:lpstr>Deep Learning</vt:lpstr>
      <vt:lpstr>Neural Unit</vt:lpstr>
      <vt:lpstr>Neural Network</vt:lpstr>
      <vt:lpstr>Deep Learning</vt:lpstr>
      <vt:lpstr>Promise: Representation Learning</vt:lpstr>
      <vt:lpstr>Promise: Multi-Task Learning</vt:lpstr>
      <vt:lpstr>Annotation Bottleneck</vt:lpstr>
      <vt:lpstr>Learning with Indirect Supervision</vt:lpstr>
      <vt:lpstr>Grounded Learning</vt:lpstr>
      <vt:lpstr>PowerPoint Presentation</vt:lpstr>
      <vt:lpstr>Entity Linking (a.k.a. Normalization)</vt:lpstr>
      <vt:lpstr>Entity Linking</vt:lpstr>
      <vt:lpstr>Entity Linking</vt:lpstr>
      <vt:lpstr>Entity Linking: Grounded Learning</vt:lpstr>
      <vt:lpstr>Entity Linking: Grounded Learning</vt:lpstr>
      <vt:lpstr>Relation Extraction</vt:lpstr>
      <vt:lpstr>Relation Extraction: Grounded Learning</vt:lpstr>
      <vt:lpstr>Graph LSTM</vt:lpstr>
      <vt:lpstr>Recurrent Neural Network</vt:lpstr>
      <vt:lpstr>Recurrent Neural Network</vt:lpstr>
      <vt:lpstr>Long Short-Term Memory (LSTM)</vt:lpstr>
      <vt:lpstr>Why Graph?</vt:lpstr>
      <vt:lpstr>Relation Extraction: Grounded Learning</vt:lpstr>
      <vt:lpstr>Knowledge Base Embedding</vt:lpstr>
      <vt:lpstr>Knowledge Base Embedding</vt:lpstr>
      <vt:lpstr>Example: Personalize Drug Combos</vt:lpstr>
      <vt:lpstr>Personalize Drug Combinations</vt:lpstr>
      <vt:lpstr>Learning Interpretable Model</vt:lpstr>
      <vt:lpstr>Learning Interpretable Model</vt:lpstr>
      <vt:lpstr>PowerPoint Presentation</vt:lpstr>
      <vt:lpstr>PowerPoint Presentation</vt:lpstr>
      <vt:lpstr>PowerPoint Presentation</vt:lpstr>
      <vt:lpstr>New: Chronic Disease Modeling</vt:lpstr>
      <vt:lpstr>EDRN Opportunities</vt:lpstr>
      <vt:lpstr>Collaborators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Hoifung Poon</dc:creator>
  <cp:lastModifiedBy>Hoifung Poon</cp:lastModifiedBy>
  <cp:revision>1482</cp:revision>
  <cp:lastPrinted>2014-09-23T22:38:07Z</cp:lastPrinted>
  <dcterms:created xsi:type="dcterms:W3CDTF">1601-01-01T00:00:00Z</dcterms:created>
  <dcterms:modified xsi:type="dcterms:W3CDTF">2017-09-12T07:34:07Z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hoifung@microsoft.com</vt:lpwstr>
  </property>
  <property fmtid="{D5CDD505-2E9C-101B-9397-08002B2CF9AE}" pid="6" name="MSIP_Label_f42aa342-8706-4288-bd11-ebb85995028c_SetDate">
    <vt:lpwstr>2017-07-20T17:32:50.6408008-07:00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