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tiff" ContentType="image/tif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6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8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9.xml" ContentType="application/vnd.openxmlformats-officedocument.theme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10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11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12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13.xml" ContentType="application/vnd.openxmlformats-officedocument.theme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14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5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6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7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heme/theme18.xml" ContentType="application/vnd.openxmlformats-officedocument.them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19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20.xml" ContentType="application/vnd.openxmlformats-officedocument.theme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theme/theme21.xml" ContentType="application/vnd.openxmlformats-officedocument.theme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theme/theme22.xml" ContentType="application/vnd.openxmlformats-officedocument.theme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theme/theme23.xml" ContentType="application/vnd.openxmlformats-officedocument.theme+xml"/>
  <Override PartName="/ppt/theme/theme2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1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charts/chart1.xml" ContentType="application/vnd.openxmlformats-officedocument.drawingml.chart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5" r:id="rId3"/>
    <p:sldMasterId id="2147483809" r:id="rId4"/>
    <p:sldMasterId id="2147483821" r:id="rId5"/>
    <p:sldMasterId id="2147483857" r:id="rId6"/>
    <p:sldMasterId id="2147483881" r:id="rId7"/>
    <p:sldMasterId id="2147483894" r:id="rId8"/>
    <p:sldMasterId id="2147483906" r:id="rId9"/>
    <p:sldMasterId id="2147483942" r:id="rId10"/>
    <p:sldMasterId id="2147483954" r:id="rId11"/>
    <p:sldMasterId id="2147483978" r:id="rId12"/>
    <p:sldMasterId id="2147483991" r:id="rId13"/>
    <p:sldMasterId id="2147484004" r:id="rId14"/>
    <p:sldMasterId id="2147484016" r:id="rId15"/>
    <p:sldMasterId id="2147484028" r:id="rId16"/>
    <p:sldMasterId id="2147484064" r:id="rId17"/>
    <p:sldMasterId id="2147484076" r:id="rId18"/>
    <p:sldMasterId id="2147484088" r:id="rId19"/>
    <p:sldMasterId id="2147484100" r:id="rId20"/>
    <p:sldMasterId id="2147484112" r:id="rId21"/>
    <p:sldMasterId id="2147484124" r:id="rId22"/>
    <p:sldMasterId id="2147484136" r:id="rId23"/>
  </p:sldMasterIdLst>
  <p:notesMasterIdLst>
    <p:notesMasterId r:id="rId62"/>
  </p:notesMasterIdLst>
  <p:sldIdLst>
    <p:sldId id="257" r:id="rId24"/>
    <p:sldId id="258" r:id="rId25"/>
    <p:sldId id="259" r:id="rId26"/>
    <p:sldId id="294" r:id="rId27"/>
    <p:sldId id="358" r:id="rId28"/>
    <p:sldId id="276" r:id="rId29"/>
    <p:sldId id="344" r:id="rId30"/>
    <p:sldId id="337" r:id="rId31"/>
    <p:sldId id="335" r:id="rId32"/>
    <p:sldId id="336" r:id="rId33"/>
    <p:sldId id="345" r:id="rId34"/>
    <p:sldId id="346" r:id="rId35"/>
    <p:sldId id="356" r:id="rId36"/>
    <p:sldId id="353" r:id="rId37"/>
    <p:sldId id="352" r:id="rId38"/>
    <p:sldId id="351" r:id="rId39"/>
    <p:sldId id="349" r:id="rId40"/>
    <p:sldId id="277" r:id="rId41"/>
    <p:sldId id="354" r:id="rId42"/>
    <p:sldId id="285" r:id="rId43"/>
    <p:sldId id="288" r:id="rId44"/>
    <p:sldId id="350" r:id="rId45"/>
    <p:sldId id="360" r:id="rId46"/>
    <p:sldId id="322" r:id="rId47"/>
    <p:sldId id="299" r:id="rId48"/>
    <p:sldId id="320" r:id="rId49"/>
    <p:sldId id="302" r:id="rId50"/>
    <p:sldId id="321" r:id="rId51"/>
    <p:sldId id="303" r:id="rId52"/>
    <p:sldId id="313" r:id="rId53"/>
    <p:sldId id="305" r:id="rId54"/>
    <p:sldId id="306" r:id="rId55"/>
    <p:sldId id="326" r:id="rId56"/>
    <p:sldId id="309" r:id="rId57"/>
    <p:sldId id="310" r:id="rId58"/>
    <p:sldId id="311" r:id="rId59"/>
    <p:sldId id="362" r:id="rId60"/>
    <p:sldId id="292" r:id="rId61"/>
  </p:sldIdLst>
  <p:sldSz cx="12192000" cy="6858000"/>
  <p:notesSz cx="6797675" cy="9926638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9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スタイルなし、表のグリッド線なし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7680" autoAdjust="0"/>
    <p:restoredTop sz="68414" autoAdjust="0"/>
  </p:normalViewPr>
  <p:slideViewPr>
    <p:cSldViewPr snapToGrid="0" showGuides="1">
      <p:cViewPr varScale="1">
        <p:scale>
          <a:sx n="44" d="100"/>
          <a:sy n="44" d="100"/>
        </p:scale>
        <p:origin x="1732" y="28"/>
      </p:cViewPr>
      <p:guideLst>
        <p:guide orient="horz" pos="2092"/>
        <p:guide pos="3840"/>
      </p:guideLst>
    </p:cSldViewPr>
  </p:slideViewPr>
  <p:outlineViewPr>
    <p:cViewPr>
      <p:scale>
        <a:sx n="33" d="100"/>
        <a:sy n="33" d="100"/>
      </p:scale>
      <p:origin x="0" y="-556"/>
    </p:cViewPr>
  </p:outlin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70" d="100"/>
        <a:sy n="70" d="100"/>
      </p:scale>
      <p:origin x="0" y="-2392"/>
    </p:cViewPr>
  </p:sorterViewPr>
  <p:notesViewPr>
    <p:cSldViewPr snapToGrid="0" showGuides="1">
      <p:cViewPr>
        <p:scale>
          <a:sx n="90" d="100"/>
          <a:sy n="90" d="100"/>
        </p:scale>
        <p:origin x="1800" y="-1332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3.xml"/><Relationship Id="rId21" Type="http://schemas.openxmlformats.org/officeDocument/2006/relationships/slideMaster" Target="slideMasters/slideMaster21.xml"/><Relationship Id="rId34" Type="http://schemas.openxmlformats.org/officeDocument/2006/relationships/slide" Target="slides/slide11.xml"/><Relationship Id="rId42" Type="http://schemas.openxmlformats.org/officeDocument/2006/relationships/slide" Target="slides/slide19.xml"/><Relationship Id="rId47" Type="http://schemas.openxmlformats.org/officeDocument/2006/relationships/slide" Target="slides/slide24.xml"/><Relationship Id="rId50" Type="http://schemas.openxmlformats.org/officeDocument/2006/relationships/slide" Target="slides/slide27.xml"/><Relationship Id="rId55" Type="http://schemas.openxmlformats.org/officeDocument/2006/relationships/slide" Target="slides/slide32.xml"/><Relationship Id="rId63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.xml"/><Relationship Id="rId32" Type="http://schemas.openxmlformats.org/officeDocument/2006/relationships/slide" Target="slides/slide9.xml"/><Relationship Id="rId37" Type="http://schemas.openxmlformats.org/officeDocument/2006/relationships/slide" Target="slides/slide14.xml"/><Relationship Id="rId40" Type="http://schemas.openxmlformats.org/officeDocument/2006/relationships/slide" Target="slides/slide17.xml"/><Relationship Id="rId45" Type="http://schemas.openxmlformats.org/officeDocument/2006/relationships/slide" Target="slides/slide22.xml"/><Relationship Id="rId53" Type="http://schemas.openxmlformats.org/officeDocument/2006/relationships/slide" Target="slides/slide30.xml"/><Relationship Id="rId58" Type="http://schemas.openxmlformats.org/officeDocument/2006/relationships/slide" Target="slides/slide35.xml"/><Relationship Id="rId66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38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" Target="slides/slide4.xml"/><Relationship Id="rId30" Type="http://schemas.openxmlformats.org/officeDocument/2006/relationships/slide" Target="slides/slide7.xml"/><Relationship Id="rId35" Type="http://schemas.openxmlformats.org/officeDocument/2006/relationships/slide" Target="slides/slide12.xml"/><Relationship Id="rId43" Type="http://schemas.openxmlformats.org/officeDocument/2006/relationships/slide" Target="slides/slide20.xml"/><Relationship Id="rId48" Type="http://schemas.openxmlformats.org/officeDocument/2006/relationships/slide" Target="slides/slide25.xml"/><Relationship Id="rId56" Type="http://schemas.openxmlformats.org/officeDocument/2006/relationships/slide" Target="slides/slide33.xml"/><Relationship Id="rId64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8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2.xml"/><Relationship Id="rId33" Type="http://schemas.openxmlformats.org/officeDocument/2006/relationships/slide" Target="slides/slide10.xml"/><Relationship Id="rId38" Type="http://schemas.openxmlformats.org/officeDocument/2006/relationships/slide" Target="slides/slide15.xml"/><Relationship Id="rId46" Type="http://schemas.openxmlformats.org/officeDocument/2006/relationships/slide" Target="slides/slide23.xml"/><Relationship Id="rId59" Type="http://schemas.openxmlformats.org/officeDocument/2006/relationships/slide" Target="slides/slide36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8.xml"/><Relationship Id="rId54" Type="http://schemas.openxmlformats.org/officeDocument/2006/relationships/slide" Target="slides/slide31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" Target="slides/slide5.xml"/><Relationship Id="rId36" Type="http://schemas.openxmlformats.org/officeDocument/2006/relationships/slide" Target="slides/slide13.xml"/><Relationship Id="rId49" Type="http://schemas.openxmlformats.org/officeDocument/2006/relationships/slide" Target="slides/slide26.xml"/><Relationship Id="rId57" Type="http://schemas.openxmlformats.org/officeDocument/2006/relationships/slide" Target="slides/slide34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8.xml"/><Relationship Id="rId44" Type="http://schemas.openxmlformats.org/officeDocument/2006/relationships/slide" Target="slides/slide21.xml"/><Relationship Id="rId52" Type="http://schemas.openxmlformats.org/officeDocument/2006/relationships/slide" Target="slides/slide29.xml"/><Relationship Id="rId60" Type="http://schemas.openxmlformats.org/officeDocument/2006/relationships/slide" Target="slides/slide37.xml"/><Relationship Id="rId65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1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yoshi\Documents\My%20Dropbox\Yoshi\data\&#27425;&#12398;paper%20data\A2%20killing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252454207960201"/>
          <c:y val="0.25292177518549702"/>
          <c:w val="0.82596373444074001"/>
          <c:h val="0.60504949807563302"/>
        </c:manualLayout>
      </c:layout>
      <c:lineChart>
        <c:grouping val="standard"/>
        <c:varyColors val="0"/>
        <c:ser>
          <c:idx val="0"/>
          <c:order val="0"/>
          <c:tx>
            <c:strRef>
              <c:f>Sheet1!$V$50</c:f>
              <c:strCache>
                <c:ptCount val="1"/>
                <c:pt idx="0">
                  <c:v>SK-MEL37</c:v>
                </c:pt>
              </c:strCache>
            </c:strRef>
          </c:tx>
          <c:spPr>
            <a:ln w="19050">
              <a:solidFill>
                <a:sysClr val="windowText" lastClr="000000"/>
              </a:solidFill>
            </a:ln>
          </c:spPr>
          <c:marker>
            <c:symbol val="circle"/>
            <c:size val="10"/>
            <c:spPr>
              <a:solidFill>
                <a:schemeClr val="tx1"/>
              </a:solidFill>
              <a:ln>
                <a:solidFill>
                  <a:sysClr val="windowText" lastClr="000000"/>
                </a:solidFill>
              </a:ln>
            </c:spPr>
          </c:marker>
          <c:cat>
            <c:strRef>
              <c:f>Sheet1!$U$51:$U$54</c:f>
              <c:strCache>
                <c:ptCount val="4"/>
                <c:pt idx="0">
                  <c:v>1:1</c:v>
                </c:pt>
                <c:pt idx="1">
                  <c:v>3:1</c:v>
                </c:pt>
                <c:pt idx="2">
                  <c:v>10:1</c:v>
                </c:pt>
                <c:pt idx="3">
                  <c:v>30:1</c:v>
                </c:pt>
              </c:strCache>
            </c:strRef>
          </c:cat>
          <c:val>
            <c:numRef>
              <c:f>Sheet1!$V$51:$V$54</c:f>
              <c:numCache>
                <c:formatCode>General</c:formatCode>
                <c:ptCount val="4"/>
                <c:pt idx="0">
                  <c:v>6.8965517241379306</c:v>
                </c:pt>
                <c:pt idx="1">
                  <c:v>14.106583072100319</c:v>
                </c:pt>
                <c:pt idx="2">
                  <c:v>20.68965517241379</c:v>
                </c:pt>
                <c:pt idx="3">
                  <c:v>24.764890282131582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27B-4BCA-B115-7369E54E4989}"/>
            </c:ext>
          </c:extLst>
        </c:ser>
        <c:ser>
          <c:idx val="1"/>
          <c:order val="1"/>
          <c:tx>
            <c:strRef>
              <c:f>Sheet1!$W$50</c:f>
              <c:strCache>
                <c:ptCount val="1"/>
                <c:pt idx="0">
                  <c:v>OU-LC-ON</c:v>
                </c:pt>
              </c:strCache>
            </c:strRef>
          </c:tx>
          <c:spPr>
            <a:ln w="19050">
              <a:solidFill>
                <a:sysClr val="windowText" lastClr="000000"/>
              </a:solidFill>
            </a:ln>
          </c:spPr>
          <c:marker>
            <c:symbol val="triangle"/>
            <c:size val="10"/>
            <c:spPr>
              <a:solidFill>
                <a:schemeClr val="tx1"/>
              </a:solidFill>
              <a:ln>
                <a:solidFill>
                  <a:sysClr val="windowText" lastClr="000000"/>
                </a:solidFill>
              </a:ln>
            </c:spPr>
          </c:marker>
          <c:cat>
            <c:strRef>
              <c:f>Sheet1!$U$51:$U$54</c:f>
              <c:strCache>
                <c:ptCount val="4"/>
                <c:pt idx="0">
                  <c:v>1:1</c:v>
                </c:pt>
                <c:pt idx="1">
                  <c:v>3:1</c:v>
                </c:pt>
                <c:pt idx="2">
                  <c:v>10:1</c:v>
                </c:pt>
                <c:pt idx="3">
                  <c:v>30:1</c:v>
                </c:pt>
              </c:strCache>
            </c:strRef>
          </c:cat>
          <c:val>
            <c:numRef>
              <c:f>Sheet1!$W$51:$W$54</c:f>
              <c:numCache>
                <c:formatCode>General</c:formatCode>
                <c:ptCount val="4"/>
                <c:pt idx="0">
                  <c:v>1</c:v>
                </c:pt>
                <c:pt idx="1">
                  <c:v>1.1000000000000001</c:v>
                </c:pt>
                <c:pt idx="2">
                  <c:v>1.1000000000000001</c:v>
                </c:pt>
                <c:pt idx="3">
                  <c:v>1.1000000000000001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727B-4BCA-B115-7369E54E4989}"/>
            </c:ext>
          </c:extLst>
        </c:ser>
        <c:ser>
          <c:idx val="2"/>
          <c:order val="2"/>
          <c:tx>
            <c:strRef>
              <c:f>Sheet1!$X$50</c:f>
              <c:strCache>
                <c:ptCount val="1"/>
                <c:pt idx="0">
                  <c:v>11-18</c:v>
                </c:pt>
              </c:strCache>
            </c:strRef>
          </c:tx>
          <c:spPr>
            <a:ln w="19050">
              <a:solidFill>
                <a:sysClr val="windowText" lastClr="000000"/>
              </a:solidFill>
            </a:ln>
          </c:spPr>
          <c:marker>
            <c:symbol val="circle"/>
            <c:size val="10"/>
            <c:spPr>
              <a:solidFill>
                <a:schemeClr val="bg1"/>
              </a:solidFill>
              <a:ln>
                <a:solidFill>
                  <a:sysClr val="windowText" lastClr="000000"/>
                </a:solidFill>
              </a:ln>
            </c:spPr>
          </c:marker>
          <c:cat>
            <c:strRef>
              <c:f>Sheet1!$U$51:$U$54</c:f>
              <c:strCache>
                <c:ptCount val="4"/>
                <c:pt idx="0">
                  <c:v>1:1</c:v>
                </c:pt>
                <c:pt idx="1">
                  <c:v>3:1</c:v>
                </c:pt>
                <c:pt idx="2">
                  <c:v>10:1</c:v>
                </c:pt>
                <c:pt idx="3">
                  <c:v>30:1</c:v>
                </c:pt>
              </c:strCache>
            </c:strRef>
          </c:cat>
          <c:val>
            <c:numRef>
              <c:f>Sheet1!$X$51:$X$54</c:f>
              <c:numCache>
                <c:formatCode>General</c:formatCode>
                <c:ptCount val="4"/>
                <c:pt idx="0">
                  <c:v>1</c:v>
                </c:pt>
                <c:pt idx="1">
                  <c:v>1.8</c:v>
                </c:pt>
                <c:pt idx="2">
                  <c:v>4.1332863660761809</c:v>
                </c:pt>
                <c:pt idx="3">
                  <c:v>5.7399020397208824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27B-4BCA-B115-7369E54E4989}"/>
            </c:ext>
          </c:extLst>
        </c:ser>
        <c:ser>
          <c:idx val="3"/>
          <c:order val="3"/>
          <c:tx>
            <c:strRef>
              <c:f>Sheet1!$Y$50</c:f>
              <c:strCache>
                <c:ptCount val="1"/>
                <c:pt idx="0">
                  <c:v>1-87</c:v>
                </c:pt>
              </c:strCache>
            </c:strRef>
          </c:tx>
          <c:spPr>
            <a:ln w="19050">
              <a:solidFill>
                <a:sysClr val="windowText" lastClr="000000"/>
              </a:solidFill>
            </a:ln>
          </c:spPr>
          <c:marker>
            <c:symbol val="triangle"/>
            <c:size val="10"/>
            <c:spPr>
              <a:solidFill>
                <a:schemeClr val="bg1"/>
              </a:solidFill>
              <a:ln>
                <a:solidFill>
                  <a:sysClr val="windowText" lastClr="000000"/>
                </a:solidFill>
              </a:ln>
            </c:spPr>
          </c:marker>
          <c:cat>
            <c:strRef>
              <c:f>Sheet1!$U$51:$U$54</c:f>
              <c:strCache>
                <c:ptCount val="4"/>
                <c:pt idx="0">
                  <c:v>1:1</c:v>
                </c:pt>
                <c:pt idx="1">
                  <c:v>3:1</c:v>
                </c:pt>
                <c:pt idx="2">
                  <c:v>10:1</c:v>
                </c:pt>
                <c:pt idx="3">
                  <c:v>30:1</c:v>
                </c:pt>
              </c:strCache>
            </c:strRef>
          </c:cat>
          <c:val>
            <c:numRef>
              <c:f>Sheet1!$Y$51:$Y$54</c:f>
              <c:numCache>
                <c:formatCode>General</c:formatCode>
                <c:ptCount val="4"/>
                <c:pt idx="0">
                  <c:v>1</c:v>
                </c:pt>
                <c:pt idx="1">
                  <c:v>3.1872509960159401</c:v>
                </c:pt>
                <c:pt idx="2">
                  <c:v>2.3904382470119612</c:v>
                </c:pt>
                <c:pt idx="3">
                  <c:v>2.2000000000000002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27B-4BCA-B115-7369E54E49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2328408"/>
        <c:axId val="502328800"/>
      </c:lineChart>
      <c:catAx>
        <c:axId val="5023284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ysClr val="windowText" lastClr="000000"/>
            </a:solidFill>
          </a:ln>
        </c:spPr>
        <c:crossAx val="502328800"/>
        <c:crosses val="autoZero"/>
        <c:auto val="1"/>
        <c:lblAlgn val="ctr"/>
        <c:lblOffset val="100"/>
        <c:noMultiLvlLbl val="0"/>
      </c:catAx>
      <c:valAx>
        <c:axId val="502328800"/>
        <c:scaling>
          <c:orientation val="minMax"/>
          <c:max val="35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>
            <a:solidFill>
              <a:sysClr val="windowText" lastClr="000000"/>
            </a:solidFill>
          </a:ln>
        </c:spPr>
        <c:crossAx val="502328408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175884813303572"/>
          <c:y val="0.24230381944444401"/>
          <c:w val="0.62625252186174118"/>
          <c:h val="0.201761574074074"/>
        </c:manualLayout>
      </c:layout>
      <c:overlay val="0"/>
      <c:txPr>
        <a:bodyPr/>
        <a:lstStyle/>
        <a:p>
          <a:pPr>
            <a:defRPr sz="1100">
              <a:latin typeface="Arial" panose="020B0604020202020204" pitchFamily="34" charset="0"/>
              <a:cs typeface="Arial" panose="020B0604020202020204" pitchFamily="34" charset="0"/>
            </a:defRPr>
          </a:pPr>
          <a:endParaRPr lang="ja-JP"/>
        </a:p>
      </c:txPr>
    </c:legend>
    <c:plotVisOnly val="1"/>
    <c:dispBlanksAs val="gap"/>
    <c:showDLblsOverMax val="0"/>
  </c:chart>
  <c:txPr>
    <a:bodyPr/>
    <a:lstStyle/>
    <a:p>
      <a:pPr>
        <a:defRPr sz="1200">
          <a:latin typeface="Arial" pitchFamily="34" charset="0"/>
          <a:cs typeface="Arial" pitchFamily="34" charset="0"/>
        </a:defRPr>
      </a:pPr>
      <a:endParaRPr lang="ja-JP"/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e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95.emf"/><Relationship Id="rId1" Type="http://schemas.openxmlformats.org/officeDocument/2006/relationships/image" Target="../media/image94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C100A4F-B01F-4167-AF8B-BC23328735F3}" type="datetimeFigureOut">
              <a:rPr kumimoji="1" lang="ja-JP" altLang="en-US" smtClean="0"/>
              <a:t>2019/3/18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726DDF-D198-4DCE-83DF-6BD61095B9B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076602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ja-JP" dirty="0">
                <a:latin typeface="Arial" panose="020B0604020202020204" pitchFamily="34" charset="0"/>
                <a:cs typeface="Arial" panose="020B0604020202020204" pitchFamily="34" charset="0"/>
              </a:rPr>
              <a:t>I am a great honor to speak in this session, and I would like to express many thanks to the organization committee and chairman</a:t>
            </a:r>
            <a:r>
              <a:rPr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r>
              <a:rPr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Today </a:t>
            </a:r>
            <a:r>
              <a:rPr lang="en-US" altLang="ja-JP" dirty="0">
                <a:latin typeface="Arial" panose="020B0604020202020204" pitchFamily="34" charset="0"/>
                <a:cs typeface="Arial" panose="020B0604020202020204" pitchFamily="34" charset="0"/>
              </a:rPr>
              <a:t>I will talk about </a:t>
            </a:r>
            <a:r>
              <a:rPr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analysis of immunological resistance to anti-tumor immunity.</a:t>
            </a:r>
          </a:p>
          <a:p>
            <a:endParaRPr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游ゴシック" panose="020B0400000000000000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06003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Administration of anti-CCR4 depletes </a:t>
            </a:r>
            <a:r>
              <a:rPr kumimoji="1" lang="en-US" altLang="ja-JP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 cells by ADCC activity, induces anti-tumor immune response.</a:t>
            </a:r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58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22EC98-F919-4CB8-BCCC-F4C9B6D4E6B7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58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060635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defTabSz="916687">
              <a:defRPr/>
            </a:pPr>
            <a:r>
              <a:rPr lang="en-US" altLang="ja-JP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Scheme is here</a:t>
            </a:r>
            <a:endParaRPr lang="en-US" altLang="ja-JP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anti-CCR4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was administered </a:t>
            </a:r>
            <a:r>
              <a:rPr kumimoji="1" lang="en-US" altLang="ja-JP" sz="1200" b="0" i="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weekly 8 times followed by monthly intravenous infusion until disease progression.</a:t>
            </a:r>
          </a:p>
          <a:p>
            <a:r>
              <a:rPr kumimoji="1" lang="en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To assess the safety and effect of Treg depletion .</a:t>
            </a:r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58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5AB668-E98D-4DCB-B198-3C725DE2B1A7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58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159016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ja-JP" dirty="0" smtClean="0">
                <a:latin typeface="Meiryo UI" panose="020B0604030504040204" pitchFamily="50" charset="-128"/>
                <a:ea typeface="Meiryo UI" panose="020B0604030504040204" pitchFamily="50" charset="-128"/>
              </a:rPr>
              <a:t>We assessed the </a:t>
            </a:r>
            <a:r>
              <a:rPr lang="en-US" altLang="ja-JP" dirty="0" err="1" smtClean="0">
                <a:latin typeface="Meiryo UI" panose="020B0604030504040204" pitchFamily="50" charset="-128"/>
                <a:ea typeface="Meiryo UI" panose="020B0604030504040204" pitchFamily="50" charset="-128"/>
              </a:rPr>
              <a:t>treg</a:t>
            </a:r>
            <a:r>
              <a:rPr lang="en-US" altLang="ja-JP" dirty="0" smtClean="0">
                <a:latin typeface="Meiryo UI" panose="020B0604030504040204" pitchFamily="50" charset="-128"/>
                <a:ea typeface="Meiryo UI" panose="020B0604030504040204" pitchFamily="50" charset="-128"/>
              </a:rPr>
              <a:t> depletion and monitored immunological change in this trial.</a:t>
            </a:r>
          </a:p>
          <a:p>
            <a:endParaRPr lang="en-US" altLang="ja-JP" dirty="0" smtClean="0"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ja-JP" dirty="0" smtClean="0">
                <a:latin typeface="Meiryo UI" panose="020B0604030504040204" pitchFamily="50" charset="-128"/>
                <a:ea typeface="Meiryo UI" panose="020B0604030504040204" pitchFamily="50" charset="-128"/>
              </a:rPr>
              <a:t>As shown here, reduction was most evident with CD25</a:t>
            </a:r>
            <a:r>
              <a:rPr lang="en-US" altLang="ja-JP" baseline="30000" dirty="0" smtClean="0">
                <a:latin typeface="Meiryo UI" panose="020B0604030504040204" pitchFamily="50" charset="-128"/>
                <a:ea typeface="Meiryo UI" panose="020B0604030504040204" pitchFamily="50" charset="-128"/>
              </a:rPr>
              <a:t>+</a:t>
            </a:r>
            <a:r>
              <a:rPr lang="en-US" altLang="ja-JP" dirty="0" smtClean="0">
                <a:latin typeface="Meiryo UI" panose="020B0604030504040204" pitchFamily="50" charset="-128"/>
                <a:ea typeface="Meiryo UI" panose="020B0604030504040204" pitchFamily="50" charset="-128"/>
              </a:rPr>
              <a:t>FoxP3</a:t>
            </a:r>
            <a:r>
              <a:rPr lang="en-US" altLang="ja-JP" baseline="30000" dirty="0" smtClean="0">
                <a:latin typeface="Meiryo UI" panose="020B0604030504040204" pitchFamily="50" charset="-128"/>
                <a:ea typeface="Meiryo UI" panose="020B0604030504040204" pitchFamily="50" charset="-128"/>
              </a:rPr>
              <a:t>+</a:t>
            </a:r>
            <a:r>
              <a:rPr lang="en-US" altLang="ja-JP" dirty="0" smtClean="0">
                <a:latin typeface="Meiryo UI" panose="020B0604030504040204" pitchFamily="50" charset="-128"/>
                <a:ea typeface="Meiryo UI" panose="020B0604030504040204" pitchFamily="50" charset="-128"/>
              </a:rPr>
              <a:t> CD4 T cells. </a:t>
            </a:r>
          </a:p>
          <a:p>
            <a:endParaRPr lang="en-US" altLang="ja-JP" dirty="0"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endParaRPr lang="en-US" altLang="ja-JP" dirty="0"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r>
              <a:rPr lang="en-US" altLang="ja-JP" dirty="0">
                <a:latin typeface="Meiryo UI" panose="020B0604030504040204" pitchFamily="50" charset="-128"/>
                <a:ea typeface="Meiryo UI" panose="020B0604030504040204" pitchFamily="50" charset="-128"/>
              </a:rPr>
              <a:t>On the other hand, no reduction was evident with CD8 T cells and CD19 B cells. </a:t>
            </a:r>
          </a:p>
          <a:p>
            <a:endParaRPr lang="en-US" altLang="ja-JP" dirty="0">
              <a:latin typeface="Meiryo UI" panose="020B0604030504040204" pitchFamily="50" charset="-128"/>
              <a:ea typeface="Meiryo UI" panose="020B0604030504040204" pitchFamily="50" charset="-128"/>
            </a:endParaRPr>
          </a:p>
          <a:p>
            <a:endParaRPr lang="en-US" altLang="ja-JP" dirty="0">
              <a:latin typeface="Meiryo UI" panose="020B0604030504040204" pitchFamily="50" charset="-128"/>
              <a:ea typeface="Meiryo UI" panose="020B0604030504040204" pitchFamily="50" charset="-128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58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211251-7CE0-4AE3-8CF7-6129771655CB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58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622127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Further</a:t>
            </a:r>
            <a:r>
              <a:rPr lang="en-US" altLang="ja-JP" baseline="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, we examined the tumor specific immune response in this clinical trial.</a:t>
            </a:r>
          </a:p>
          <a:p>
            <a:endParaRPr lang="en-US" altLang="ja-JP" baseline="0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We </a:t>
            </a:r>
            <a:r>
              <a:rPr lang="en-US" altLang="ja-JP" dirty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observed an increase in antibody response in 2 of 3 patients with NY-ESO-1–expressing lung cancers and also 2 of 3 patients with </a:t>
            </a:r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XAGE1-expressing </a:t>
            </a:r>
            <a:r>
              <a:rPr lang="en-US" altLang="ja-JP" dirty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lung cancers, although the increase was </a:t>
            </a:r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modest.</a:t>
            </a:r>
          </a:p>
          <a:p>
            <a:endParaRPr lang="en-US" altLang="ja-JP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The CD4 </a:t>
            </a:r>
            <a:r>
              <a:rPr lang="en-US" altLang="ja-JP" dirty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and CD8 T-cell responses against those antigens was also observed in the patients. </a:t>
            </a:r>
            <a:endParaRPr lang="en-US" altLang="ja-JP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endParaRPr kumimoji="1" lang="ja-JP" altLang="en-US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58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211251-7CE0-4AE3-8CF7-6129771655CB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58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63610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figure show the representative clinical course. </a:t>
            </a:r>
          </a:p>
          <a:p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Patients had esophageal cancer and pleural and abdominal lymph nodes metastasis lesion.</a:t>
            </a:r>
          </a:p>
          <a:p>
            <a:endParaRPr kumimoji="1" lang="en-US" altLang="ja-JP" baseline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After administration of anti-CCR4, the tumor was gradually diminished.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155554-3A7E-42BC-93D3-60566572393B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1" lang="ja-JP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775278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1200" b="0" i="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Clinical</a:t>
            </a:r>
            <a:r>
              <a:rPr kumimoji="1" lang="en-US" altLang="ja-JP" sz="1200" b="0" i="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efficacy was limited</a:t>
            </a:r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58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211251-7CE0-4AE3-8CF7-6129771655CB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58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189458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Systemic </a:t>
            </a:r>
            <a:r>
              <a:rPr kumimoji="1" lang="en-US" altLang="ja-JP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 depletion also induce the immune-related adverse event.</a:t>
            </a:r>
          </a:p>
          <a:p>
            <a:r>
              <a:rPr kumimoji="1" lang="en-US" altLang="ja-JP" sz="1200" b="0" i="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Skin-related AEs were frequently observed. </a:t>
            </a:r>
          </a:p>
          <a:p>
            <a:endParaRPr kumimoji="1" lang="en-US" altLang="ja-JP" sz="1200" b="0" i="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b="0" i="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skin rash observed in the patients is demonstrated in </a:t>
            </a:r>
            <a:r>
              <a:rPr kumimoji="1" lang="en-US" altLang="ja-JP" sz="1200" b="0" i="0" u="none" strike="noStrike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this</a:t>
            </a:r>
            <a:r>
              <a:rPr kumimoji="1" lang="en-US" altLang="ja-JP" sz="1200" b="0" i="0" u="none" strike="noStrike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figure.</a:t>
            </a:r>
          </a:p>
          <a:p>
            <a:endParaRPr kumimoji="1" lang="en-US" altLang="ja-JP" sz="1200" b="0" i="0" u="none" strike="noStrike" kern="1200" baseline="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b="0" i="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Skin biopsy revealed that the lesions presented vacuolar degeneration in the basal layer cells of the epidermis and infiltration of CD4 and CD8 T cells without FoxP3-positive cells. </a:t>
            </a:r>
            <a:endParaRPr kumimoji="1" lang="en-US" altLang="ja-JP" sz="1200" b="0" i="0" u="none" strike="noStrike" kern="1200" baseline="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ja-JP" altLang="en-US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38AE86-7E94-4F5D-A89E-5D837AB70A28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15070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This is the summaries</a:t>
            </a:r>
            <a:r>
              <a:rPr lang="en-US" altLang="ja-JP" baseline="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o f this clinical trial.</a:t>
            </a:r>
            <a:endParaRPr lang="en-US" altLang="ja-JP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endParaRPr lang="en-US" altLang="ja-JP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Enrolled 49 </a:t>
            </a:r>
            <a:r>
              <a:rPr kumimoji="1" lang="en-US" altLang="ja-JP" sz="12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pts, 6 types of advancer solid cancer</a:t>
            </a:r>
            <a:r>
              <a:rPr kumimoji="1" lang="en-US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in </a:t>
            </a:r>
            <a:r>
              <a:rPr kumimoji="1" lang="en-US" altLang="ja-JP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Ia</a:t>
            </a:r>
            <a:r>
              <a:rPr kumimoji="1" lang="en-US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/</a:t>
            </a:r>
            <a:r>
              <a:rPr kumimoji="1" lang="en-US" altLang="ja-JP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Ib</a:t>
            </a:r>
            <a:endParaRPr kumimoji="1" lang="en-US" altLang="ja-JP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The safe and well tolerated of KW-0761 infusions in phase </a:t>
            </a:r>
            <a:r>
              <a:rPr kumimoji="1" lang="en-US" altLang="ja-JP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Ia</a:t>
            </a:r>
            <a:endParaRPr lang="en-US" altLang="ja-JP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ja-JP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were decreased in all patients, by administration anti-CCR4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ja-JP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Why was</a:t>
            </a:r>
            <a:r>
              <a:rPr lang="en-US" altLang="ja-JP" baseline="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</a:t>
            </a:r>
            <a:r>
              <a:rPr lang="en-US" altLang="ja-JP" baseline="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lang="en-US" altLang="ja-JP" baseline="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depletion therapy </a:t>
            </a:r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not effective in most patients?</a:t>
            </a:r>
          </a:p>
          <a:p>
            <a:endParaRPr lang="en-US" altLang="ja-JP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endParaRPr lang="en-US" altLang="ja-JP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ja-JP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游ゴシック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80598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We further examined the phenotype of </a:t>
            </a:r>
            <a:r>
              <a:rPr kumimoji="1" lang="en-US" altLang="ja-JP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cells.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endParaRPr kumimoji="1"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The role of PD-1 expression has been extensively studied on CD8 T cells but not on </a:t>
            </a:r>
            <a:r>
              <a:rPr kumimoji="1" lang="en-US" altLang="ja-JP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Tregs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kumimoji="1"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We analyzed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PD-1 expression on </a:t>
            </a:r>
            <a:r>
              <a:rPr kumimoji="1" lang="en-US" altLang="ja-JP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in TIL and PBMC. </a:t>
            </a:r>
          </a:p>
          <a:p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High level of PD-1 expression was observed on </a:t>
            </a:r>
            <a:r>
              <a:rPr kumimoji="1" lang="en-US" altLang="ja-JP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Tregs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in TIL compared in PBMC</a:t>
            </a:r>
          </a:p>
          <a:p>
            <a:endParaRPr kumimoji="1" lang="en-US" altLang="ja-JP" baseline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PD-1 positive </a:t>
            </a:r>
            <a:r>
              <a:rPr kumimoji="1" lang="en-US" altLang="ja-JP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in TIL highly expressed CTLA-4 molecule compared to PD-1 negative </a:t>
            </a:r>
            <a:r>
              <a:rPr kumimoji="1" lang="en-US" altLang="ja-JP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Tregs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kumimoji="1" lang="en-US" altLang="ja-JP" baseline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/>
                <a:cs typeface="Arial" panose="020B0604020202020204" pitchFamily="34" charset="0"/>
              </a:rPr>
              <a:t>High expression of CTLA-4 in PD-1+eTreg in TIL means that PD-1+Treg was activated in the tumor microenvironment.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940A76-F15A-43D7-A411-8E7F8A57D1B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095652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HPD is observed in 10% of patients who received anti-PD-1 monotherapy.</a:t>
            </a:r>
          </a:p>
          <a:p>
            <a:endParaRPr kumimoji="1"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After anti-PD-1 only 2 doses, the tumor showed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rapidly growth.</a:t>
            </a:r>
          </a:p>
          <a:p>
            <a:endParaRPr kumimoji="1"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In HPD patients, PD-1</a:t>
            </a:r>
            <a:r>
              <a:rPr kumimoji="1" lang="ja-JP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positive</a:t>
            </a:r>
            <a:r>
              <a:rPr kumimoji="1" lang="ja-JP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Tregs</a:t>
            </a:r>
            <a:r>
              <a:rPr kumimoji="1" lang="ja-JP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vigorous</a:t>
            </a:r>
            <a:r>
              <a:rPr kumimoji="1" lang="ja-JP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proliferate</a:t>
            </a:r>
            <a:r>
              <a:rPr kumimoji="1" lang="ja-JP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and the expression of Ki-67 in </a:t>
            </a:r>
            <a:r>
              <a:rPr kumimoji="1" lang="en-US" altLang="ja-JP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 cell was induced after anti-PD-1 therapy,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but not in non-HPD patients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Immunohistochemistry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analysis revealed that a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bundant </a:t>
            </a:r>
            <a:r>
              <a:rPr kumimoji="1" lang="en-US" altLang="ja-JP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cell infiltration was observed after anti-PD-1 monotherapy.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baseline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Collectively, these result indicated that when the tumor infiltrating </a:t>
            </a:r>
            <a:r>
              <a:rPr kumimoji="1" lang="en-US" altLang="ja-JP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Tregs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express the high level of PD-1, </a:t>
            </a:r>
            <a:r>
              <a:rPr kumimoji="1" lang="en-US" altLang="ja-JP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cells are essential for survival and growth in those patients tumors . Those patients may be a good candidate for </a:t>
            </a:r>
            <a:r>
              <a:rPr kumimoji="1" lang="en-US" altLang="ja-JP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depletion therapy.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baseline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The balance of PD-1 expression both on CD8 and </a:t>
            </a:r>
            <a:r>
              <a:rPr kumimoji="1" lang="en-US" altLang="ja-JP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Tregs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in TIL may be an important factor for precision medicine.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19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300576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148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312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C41C85-7B22-450D-AA82-F5A30193FC4B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+mn-cs"/>
              </a:rPr>
              <a:pPr marL="0" marR="0" lvl="0" indent="0" algn="r" defTabSz="91312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1" lang="en-US" altLang="ja-JP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2" name="ノート プレースホルダー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9689050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Another concern is </a:t>
            </a:r>
            <a:r>
              <a:rPr kumimoji="1" lang="en-US" altLang="ja-JP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Breg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 accumulation in TME</a:t>
            </a:r>
          </a:p>
          <a:p>
            <a:endParaRPr kumimoji="1"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We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observed </a:t>
            </a:r>
            <a:r>
              <a:rPr kumimoji="1" lang="en-US" altLang="ja-JP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Breg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accumulation in NSCLC.</a:t>
            </a:r>
          </a:p>
          <a:p>
            <a:endParaRPr kumimoji="1" lang="en-US" altLang="ja-JP" baseline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en-US" altLang="ja-JP" baseline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In the periphery, IL-10 producing cells are mostly CD4 T cells, but in TIL are CD19 cells.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游ゴシック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47297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 a third of NSCLC patients, infiltrating CD19 + B cells express high levels of IgA in TIL</a:t>
            </a: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Galectin-9 was highly detected in IgA</a:t>
            </a:r>
            <a:r>
              <a:rPr kumimoji="1" lang="en-US" altLang="ja-JP" sz="1200" kern="1200" baseline="300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B-cells that also expressed PD-L1. </a:t>
            </a: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high frequency of PD-L1+GAL-9+ B-cell was observed in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IgA+B-cell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but not in IgA-B-cell</a:t>
            </a: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These PD-L1</a:t>
            </a:r>
            <a:r>
              <a:rPr kumimoji="1" lang="en-US" altLang="ja-JP" sz="1200" kern="1200" baseline="300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IgA</a:t>
            </a:r>
            <a:r>
              <a:rPr kumimoji="1" lang="en-US" altLang="ja-JP" sz="1200" kern="1200" baseline="300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+ 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B-cells was accompanied with a higher number of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cells, suggesting that PD-L1</a:t>
            </a:r>
            <a:r>
              <a:rPr kumimoji="1" lang="en-US" altLang="ja-JP" sz="1200" kern="1200" baseline="300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IgA</a:t>
            </a:r>
            <a:r>
              <a:rPr kumimoji="1" lang="en-US" altLang="ja-JP" sz="1200" kern="1200" baseline="300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B-cells may be given as immune suppressive cells in TMB via working with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cells. </a:t>
            </a:r>
            <a:endParaRPr kumimoji="1" lang="ja-JP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游ゴシック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104128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>
          <a:xfrm>
            <a:off x="679768" y="4777194"/>
            <a:ext cx="5581332" cy="4290606"/>
          </a:xfr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 phase 1 clinical trial of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 depletion by the administration of anti-CCR4 monoclonal antibody in patients with solid tumors resulted in increased anti-tumor immune responses in several patients, but clinical responses were not observed in most patients.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systemic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-cell depletion may increase the risk of immune-related adverse events (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irAE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), such as autoimmunity-related toxicities.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To ensure the safety of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cell-targeted therapy, selective depletion of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eTreg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cells in the TME rather than systemic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 depletion should be used to increase anti-tumor effects without inducing detrimental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irAE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Therefore, we need to identify biomarker(s) that distinguish tumors in which 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cells are essential for survival and growth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hint of this question may lies that a</a:t>
            </a:r>
            <a:r>
              <a:rPr lang="en-US" altLang="ja-JP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ccumulation of PD-1</a:t>
            </a:r>
            <a:r>
              <a:rPr lang="en-US" altLang="ja-JP" sz="1200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  <a:r>
              <a:rPr lang="en-US" altLang="ja-JP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Treg and </a:t>
            </a:r>
            <a:r>
              <a:rPr lang="en-US" altLang="ja-JP" sz="12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Breg</a:t>
            </a:r>
            <a:r>
              <a:rPr lang="en-US" altLang="ja-JP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 in</a:t>
            </a:r>
            <a:r>
              <a:rPr lang="en-US" altLang="ja-JP" sz="12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TIL</a:t>
            </a:r>
            <a:endParaRPr kumimoji="1" lang="ja-JP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22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702333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游ゴシック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20204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24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8088412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There are many of immunological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resistance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 mechanisms</a:t>
            </a:r>
          </a:p>
          <a:p>
            <a:endParaRPr kumimoji="1"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More fundamentally, it depends on whether the individual's host immune system evoke an optimal immune response to tumor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antigen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25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443640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236538" y="771525"/>
            <a:ext cx="6324600" cy="3557588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0899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ja-JP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We have analyzed the spontaneous immune response in NSCLC for a long time</a:t>
            </a:r>
          </a:p>
          <a:p>
            <a:r>
              <a:rPr lang="en-US" altLang="ja-JP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We identified</a:t>
            </a:r>
            <a:r>
              <a:rPr lang="en-US" altLang="ja-JP" sz="14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the XAGE1 antigen in 2004</a:t>
            </a:r>
            <a:endParaRPr lang="en-US" altLang="ja-JP" sz="1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ja-JP" sz="1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ja-JP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ja-JP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We shows the XAGE1 is highly restricted expression as cancer/testis antigen, </a:t>
            </a:r>
          </a:p>
          <a:p>
            <a:r>
              <a:rPr lang="en-US" altLang="ja-JP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next issues is that</a:t>
            </a:r>
          </a:p>
          <a:p>
            <a:endParaRPr lang="en-US" altLang="ja-JP" sz="1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ja-JP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Does  XAGE1 antigen truly elicit humoral and cellular immune response in cancer patient?</a:t>
            </a:r>
          </a:p>
          <a:p>
            <a:endParaRPr lang="en-US" altLang="ja-JP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ja-JP" sz="1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ja-JP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ja-JP" sz="1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ja-JP" sz="1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90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D9F1BA-633F-493A-8FF5-11F4B9F5A957}" type="slidenum">
              <a:rPr kumimoji="1" lang="en-US" altLang="ja-JP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1" lang="en-US" altLang="ja-JP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27542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>
          <a:xfrm>
            <a:off x="377825" y="635000"/>
            <a:ext cx="6042025" cy="3398838"/>
          </a:xfrm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 dirty="0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76066A6-2423-4D5E-BE52-BC6E82016471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096297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ja-JP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This  fig shows a </a:t>
            </a:r>
            <a:r>
              <a:rPr lang="en-US" altLang="ja-JP" sz="1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lang="en-US" altLang="ja-JP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 and MDSC population in NSCLC</a:t>
            </a:r>
          </a:p>
          <a:p>
            <a:endParaRPr lang="en-US" altLang="ja-JP" sz="1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ja-JP" sz="1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eTreg</a:t>
            </a:r>
            <a:r>
              <a:rPr lang="en-US" altLang="ja-JP" sz="14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and M-MDSC</a:t>
            </a:r>
            <a:r>
              <a:rPr lang="en-US" altLang="ja-JP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 are less frequently in Ab+ patient</a:t>
            </a:r>
          </a:p>
          <a:p>
            <a:endParaRPr lang="en-US" altLang="ja-JP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ja-JP" sz="1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ja-JP" sz="1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ja-JP" sz="1400" dirty="0" smtClean="0">
                <a:latin typeface="Arial" panose="020B0604020202020204" pitchFamily="34" charset="0"/>
                <a:cs typeface="Arial" panose="020B0604020202020204" pitchFamily="34" charset="0"/>
              </a:rPr>
              <a:t>These results indicate that the anti-tumor immune response of XAGE1 antibody positive patients is fully activated.</a:t>
            </a:r>
          </a:p>
          <a:p>
            <a:endParaRPr lang="en-US" altLang="ja-JP" sz="14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en-US" altLang="ja-JP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5A9C5A-12A4-4B5F-9F3E-2C21C913CCC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440836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ja-JP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XAGE1 antigen elicit the spontaneous</a:t>
            </a:r>
            <a:r>
              <a:rPr lang="en-US" altLang="ja-JP" baseline="0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immune response in advanced lung adenocarcinoma, also NY-ESO-1 antigen induce the </a:t>
            </a:r>
            <a:r>
              <a:rPr lang="en-US" altLang="ja-JP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spontaneous</a:t>
            </a:r>
            <a:r>
              <a:rPr lang="en-US" altLang="ja-JP" baseline="0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immune response in advanced lung squamous cell carcinoma</a:t>
            </a:r>
            <a:endParaRPr lang="en-US" altLang="ja-JP" dirty="0" smtClean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endParaRPr lang="en-US" altLang="ja-JP" dirty="0" smtClean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r>
              <a:rPr lang="en-US" altLang="ja-JP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the frequencies</a:t>
            </a:r>
            <a:r>
              <a:rPr lang="en-US" altLang="ja-JP" baseline="0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of a</a:t>
            </a:r>
            <a:r>
              <a:rPr lang="en-US" altLang="ja-JP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ntibody </a:t>
            </a:r>
            <a:r>
              <a:rPr lang="en-US" altLang="ja-JP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response</a:t>
            </a:r>
            <a:r>
              <a:rPr lang="ja-JP" altLang="en-US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lang="en-US" altLang="ja-JP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against NY-ESO-1 and XAGE1 protein </a:t>
            </a:r>
            <a:r>
              <a:rPr lang="en-US" altLang="ja-JP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in </a:t>
            </a:r>
            <a:r>
              <a:rPr lang="en-US" altLang="ja-JP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patients with lung </a:t>
            </a:r>
            <a:r>
              <a:rPr lang="en-US" altLang="ja-JP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cancer show</a:t>
            </a:r>
            <a:r>
              <a:rPr lang="en-US" altLang="ja-JP" baseline="0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in this figure</a:t>
            </a:r>
            <a:r>
              <a:rPr lang="en-US" altLang="ja-JP" dirty="0" smtClean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  <a:endParaRPr lang="en-US" altLang="ja-JP" dirty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endParaRPr lang="en-US" altLang="ja-JP" dirty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endParaRPr lang="en-US" altLang="ja-JP" dirty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endParaRPr lang="ja-JP" altLang="en-US" dirty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endParaRPr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0DBF46C-540C-4596-BCFE-268C5806AD32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17987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ja-JP" dirty="0">
                <a:latin typeface="Arial" panose="020B0604020202020204" pitchFamily="34" charset="0"/>
                <a:cs typeface="Arial" panose="020B0604020202020204" pitchFamily="34" charset="0"/>
              </a:rPr>
              <a:t>Cancer immunotherapy is the new type of approach to cancer treatment, and it has been a long journey to success the immunotherapy </a:t>
            </a:r>
            <a:r>
              <a:rPr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in various</a:t>
            </a:r>
            <a:r>
              <a:rPr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cancer.</a:t>
            </a:r>
            <a:endParaRPr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Immune checkpoint blockade has experienced dramatic therapeutic effects in some patients; however, it is not possible to achieve complete cancer cure. </a:t>
            </a:r>
          </a:p>
          <a:p>
            <a:endParaRPr lang="en-US" altLang="ja-JP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12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22EC98-F919-4CB8-BCCC-F4C9B6D4E6B7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312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990545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Next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we examined the antibody response against 50 tumor antigens</a:t>
            </a:r>
            <a:r>
              <a:rPr kumimoji="1" lang="en-US" altLang="ja-JP" sz="1200" b="0" i="0" u="none" strike="noStrike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sz="1200" b="0" i="0" u="none" strike="noStrike" kern="1200" baseline="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which consisted of 38 cancer-testis and 11 overexpressed-protein antigens and one other SOX antigen. </a:t>
            </a: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antibody responses against XAGE1 and/or NY-ESO-1 could represent the potential of the entire humoral immune responses in advanced NSCLC patients.</a:t>
            </a: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Therefore, we hypothesized that NY-EO-1 and XAGE1 ab have potential as  biomarkers for anti-PD-1 therapy for NSCLC, and conducted a prospective study to verify this hypothesis</a:t>
            </a:r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30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2669643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So</a:t>
            </a:r>
            <a:r>
              <a:rPr kumimoji="1" lang="en-US" altLang="ja-JP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we examined the relationship between antibody responses to NY-ESO-1 and XAGE1 and clinical benefits with anti-PD-1 monotherapy for NSCLC.</a:t>
            </a:r>
          </a:p>
          <a:p>
            <a:endParaRPr kumimoji="1" lang="en-US" altLang="ja-JP" baseline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 the discovery cohort,13 advanced NSCLC patients who had previously been heavily treated with systemic chemotherapy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were enrolled.</a:t>
            </a: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best change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from the baseline of target lesion showed marked differences between CT ab+ and ab- pts.</a:t>
            </a: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 also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there was a significant difference in the CT-antibody titer between responders and non-responders. </a:t>
            </a:r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31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9932100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We evaluated the TMB, tumor PD-L1 expression, and CD8 T-cell infiltration in the discovery cohort before anti-PD-1 therapy.</a:t>
            </a: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ORR with anti-PD-1 therapy appeared to be associated with a high CT-antibody titer (100%), TMB (75%), and PD-L1 expression (83%), but not with CD8 T-cell infiltration </a:t>
            </a:r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32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2946209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We monitored the CT-antibody titers during anti-PD-1 therapy, and their clinical courses were shown in this slide. </a:t>
            </a: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The Ab titers of the responders increased with spikes and gradually decreased with tumor shrinkage.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In patient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LC-113, the p53 antibody titer transiently increased and gradually decreased after anti-PD-1 therapy following CT-antibody spike response.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p53 antibody was induced after anti-PD-1 therapy.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Collectively, NY-ESO-1 and XAGE1 Ab titers correlated well with tumor burden during anti-PD-1 therapy.</a:t>
            </a:r>
            <a:endParaRPr kumimoji="1" lang="ja-JP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33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1241305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ja-JP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 order to investigate whether anti-PD-1 therapy induces antigen spreading, we analyzed serum antibody responses to 50 tumor antigens before and after anti-PD-1 therapy.</a:t>
            </a: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these results indicate that CT-antibody-positive NSCLC spontaneously recognizes multiple tumor antigens before anti-PD-1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therapy 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and shows antigen spreading after anti-PD-1 therapy, , that resulted in the induction of immune responses against other Ag  and or reactivation by anti-PD-1 therapy.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These may be  the reason why antibody positive patients obtained the clinical benefit</a:t>
            </a:r>
            <a:endParaRPr kumimoji="1" lang="ja-JP" alt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34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7701410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Antibody-positive NSCLC obtained the significant clinical benefits with anti-PD-1 therapy as compared with Ab</a:t>
            </a:r>
            <a:r>
              <a:rPr kumimoji="1" lang="en-US" altLang="ja-JP" sz="12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negative.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2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35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0120142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Similarly, Yuan et al. reported a good correlation between NY-ESO-1 Ab titers and the clinical benefits from anti-cytotoxic T-lymphocyte antigen 4 (CTLA-4) therapy in melanoma</a:t>
            </a:r>
            <a:endParaRPr kumimoji="1" lang="ja-JP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726DDF-D198-4DCE-83DF-6BD61095B9B4}" type="slidenum">
              <a:rPr kumimoji="1" lang="ja-JP" altLang="en-US" smtClean="0"/>
              <a:t>36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2324493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ja-JP" sz="12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Pts with high PD-1 expression on </a:t>
            </a:r>
            <a:r>
              <a:rPr lang="en-US" altLang="ja-JP" sz="12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Tregs</a:t>
            </a:r>
            <a:r>
              <a:rPr lang="en-US" altLang="ja-JP" sz="12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may be the good candidate for </a:t>
            </a:r>
            <a:r>
              <a:rPr lang="en-US" altLang="ja-JP" sz="12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lang="en-US" altLang="ja-JP" sz="12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modulation therapy.</a:t>
            </a:r>
            <a:endParaRPr kumimoji="1" lang="en-US" altLang="ja-JP" sz="1200" b="0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endParaRPr kumimoji="1" lang="en-US" altLang="ja-JP" sz="1200" b="0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ja-JP" altLang="en-US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Should monitor the Breg accumulation </a:t>
            </a:r>
            <a:r>
              <a:rPr lang="en-US" altLang="ja-JP" sz="1200" dirty="0" smtClean="0">
                <a:latin typeface="Arial" panose="020B0604020202020204" pitchFamily="34" charset="0"/>
                <a:cs typeface="Arial" panose="020B0604020202020204" pitchFamily="34" charset="0"/>
              </a:rPr>
              <a:t>considering the </a:t>
            </a:r>
            <a:r>
              <a:rPr lang="en-US" altLang="ja-JP" sz="12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lang="en-US" altLang="ja-JP" sz="12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modulation therapy</a:t>
            </a:r>
            <a:endParaRPr lang="ja-JP" altLang="en-US" sz="12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en-US" altLang="ja-JP" dirty="0" smtClean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ja-JP" sz="1200" noProof="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Strong and broad immune surveillance is present in XAGE1</a:t>
            </a:r>
            <a:r>
              <a:rPr lang="en-US" altLang="ja-JP" sz="1200" baseline="0" noProof="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and NY-ESO-1</a:t>
            </a:r>
            <a:r>
              <a:rPr lang="en-US" altLang="ja-JP" sz="1200" noProof="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-antibody positive NSCLC</a:t>
            </a:r>
            <a:endParaRPr kumimoji="1" lang="en-US" altLang="ja-JP" sz="12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游ゴシック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8142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12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0B2685-3935-4CB2-B8C1-2C2C47EA8906}" type="slidenum">
              <a:rPr kumimoji="1" lang="en-US" altLang="ja-JP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312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1" lang="en-US" altLang="ja-JP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41415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en-US" altLang="ja-JP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So we</a:t>
            </a:r>
            <a:r>
              <a:rPr kumimoji="1" lang="ja-JP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need</a:t>
            </a:r>
            <a:r>
              <a:rPr kumimoji="1" lang="ja-JP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kumimoji="1" lang="ja-JP" alt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ja-JP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ja-JP" dirty="0" smtClean="0">
                <a:latin typeface="Arial" panose="020B0604020202020204" pitchFamily="34" charset="0"/>
                <a:cs typeface="Arial" panose="020B0604020202020204" pitchFamily="34" charset="0"/>
              </a:rPr>
              <a:t>identify the biomarkers </a:t>
            </a:r>
            <a:r>
              <a:rPr lang="en-US" altLang="ja-JP" dirty="0">
                <a:latin typeface="Arial" panose="020B0604020202020204" pitchFamily="34" charset="0"/>
                <a:cs typeface="Arial" panose="020B0604020202020204" pitchFamily="34" charset="0"/>
              </a:rPr>
              <a:t>that can stratify responders from non-responders have been extensively investigated through clarifying the immune networks in the tumor microenvironment (TME).</a:t>
            </a:r>
            <a:endParaRPr lang="ja-JP" altLang="ja-JP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游ゴシック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16985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 smtClean="0"/>
              <a:t>Today’s topics</a:t>
            </a:r>
            <a:r>
              <a:rPr kumimoji="1" lang="en-US" altLang="ja-JP" baseline="0" dirty="0" smtClean="0"/>
              <a:t> focus on the discussing the ~</a:t>
            </a:r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游ゴシック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11452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kumimoji="1" lang="en-US" altLang="ja-JP" sz="9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cells suppress aberrant and excessive immune responses to self-antigens and foreign antigens to maintain immune homeostasis. </a:t>
            </a:r>
          </a:p>
          <a:p>
            <a:endParaRPr kumimoji="1" lang="en-US" altLang="ja-JP" sz="9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In cancer immunity, </a:t>
            </a:r>
            <a:r>
              <a:rPr kumimoji="1" lang="en-US" altLang="ja-JP" sz="9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cells hinder immune surveillance against cancer in healthy individuals and also hamper the development of effective anti-tumor immunity in tumor-bearing patients. </a:t>
            </a:r>
          </a:p>
          <a:p>
            <a:endParaRPr kumimoji="1" lang="en-US" altLang="ja-JP" sz="9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Therefore, depletion of </a:t>
            </a:r>
            <a:r>
              <a:rPr kumimoji="1" lang="en-US" altLang="ja-JP" sz="9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cells and controlling </a:t>
            </a:r>
            <a:r>
              <a:rPr kumimoji="1" lang="en-US" altLang="ja-JP" sz="9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-cell immune suppressive function to evoke</a:t>
            </a:r>
            <a:r>
              <a:rPr kumimoji="1" lang="en-US" altLang="ja-JP" sz="9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anti-tumor immune responses may be promising immunotherapies.</a:t>
            </a:r>
          </a:p>
          <a:p>
            <a:endParaRPr kumimoji="1" lang="en-US" altLang="ja-JP" sz="9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human </a:t>
            </a:r>
            <a:r>
              <a:rPr kumimoji="1" lang="en-US" altLang="ja-JP" sz="9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Tregs</a:t>
            </a:r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are</a:t>
            </a:r>
            <a:r>
              <a:rPr kumimoji="1" lang="en-US" altLang="ja-JP" sz="900" kern="1200" baseline="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heterogeneous in function and phenotype.</a:t>
            </a:r>
            <a:endParaRPr kumimoji="1" lang="en-US" altLang="ja-JP" sz="9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kumimoji="1" lang="en-US" altLang="ja-JP" sz="900" dirty="0" smtClean="0">
                <a:latin typeface="Arial" panose="020B0604020202020204" pitchFamily="34" charset="0"/>
                <a:cs typeface="Arial" panose="020B0604020202020204" pitchFamily="34" charset="0"/>
              </a:rPr>
              <a:t>So</a:t>
            </a:r>
            <a:r>
              <a:rPr kumimoji="1" lang="en-US" altLang="ja-JP" sz="9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w</a:t>
            </a:r>
            <a:r>
              <a:rPr kumimoji="1" lang="en-US" altLang="ja-JP" sz="900" dirty="0" smtClean="0">
                <a:latin typeface="Arial" panose="020B0604020202020204" pitchFamily="34" charset="0"/>
                <a:cs typeface="Arial" panose="020B0604020202020204" pitchFamily="34" charset="0"/>
              </a:rPr>
              <a:t>e previously proposed that human </a:t>
            </a:r>
            <a:r>
              <a:rPr kumimoji="1" lang="en-US" altLang="ja-JP" sz="9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900" dirty="0" smtClean="0">
                <a:latin typeface="Arial" panose="020B0604020202020204" pitchFamily="34" charset="0"/>
                <a:cs typeface="Arial" panose="020B0604020202020204" pitchFamily="34" charset="0"/>
              </a:rPr>
              <a:t> cells can be classified by the expression levels of FoxP3 (and/or CD25) and a naïve marker CD45RA:</a:t>
            </a:r>
          </a:p>
          <a:p>
            <a:endParaRPr kumimoji="1" lang="en-US" altLang="ja-JP" sz="9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9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cells in the TME express several cell surface markers including CD25, CTLA-4, PD-1, ICOS, GITR, OX-40, CD15s, CCR4, and CCR8, and these markers can be used to deplete </a:t>
            </a:r>
            <a:r>
              <a:rPr kumimoji="1" lang="en-US" altLang="ja-JP" sz="900" kern="1200" dirty="0" err="1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Treg</a:t>
            </a:r>
            <a:r>
              <a:rPr kumimoji="1" lang="en-US" altLang="ja-JP" sz="900" kern="1200" dirty="0" smtClean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cells. </a:t>
            </a:r>
            <a:endParaRPr kumimoji="1" lang="ja-JP" altLang="ja-JP" sz="900" kern="1200" dirty="0" smtClean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kumimoji="1" lang="ja-JP" alt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2F509AE-6F2F-40A3-96B8-FC8F5BD0E50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20606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In</a:t>
            </a:r>
            <a:r>
              <a:rPr lang="en-US" altLang="ja-JP" baseline="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the mouse model, </a:t>
            </a:r>
            <a:r>
              <a:rPr lang="en-US" altLang="ja-JP" baseline="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Dr</a:t>
            </a:r>
            <a:r>
              <a:rPr lang="en-US" altLang="ja-JP" baseline="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</a:t>
            </a:r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Nakayama </a:t>
            </a:r>
            <a:r>
              <a:rPr lang="en-US" altLang="ja-JP" dirty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first demonstrated tumor rejection by in vivo administration of anti-CD25 </a:t>
            </a:r>
            <a:r>
              <a:rPr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monoclonal antibody in </a:t>
            </a:r>
            <a:r>
              <a:rPr lang="en-US" altLang="ja-JP" dirty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1999.</a:t>
            </a:r>
          </a:p>
          <a:p>
            <a:endParaRPr lang="en-US" altLang="ja-JP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游ゴシック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269553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We had collaborated with investigators in various institutes and committed to the phase 1 clinical trial aiming at depleting CCR4</a:t>
            </a:r>
            <a:r>
              <a:rPr kumimoji="1" lang="en-US" altLang="ja-JP" sz="1200" kern="1200" baseline="300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+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regulatory T-cell (</a:t>
            </a:r>
            <a:r>
              <a:rPr kumimoji="1" lang="en-US" altLang="ja-JP" sz="1200" kern="1200" dirty="0" err="1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Treg</a:t>
            </a:r>
            <a:r>
              <a:rPr kumimoji="1" lang="en-US" altLang="ja-JP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 by administration of anti-CCR4 monoclonal antibody (KW-0761) in solid cancer patients </a:t>
            </a:r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64C5E3-91FC-47CF-A389-0D506165D10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游ゴシック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游ゴシック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65899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kumimoji="1"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The concept of this clinical trial is shown here</a:t>
            </a:r>
          </a:p>
          <a:p>
            <a:r>
              <a:rPr kumimoji="1" lang="en-US" altLang="ja-JP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kumimoji="1" lang="en-US" altLang="ja-JP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cells accumulate in the tumor microenvironment via CCL22 produced by TAM and suppress anti-tumor immune response.</a:t>
            </a:r>
            <a:endParaRPr kumimoji="1" lang="en-US" altLang="ja-JP" baseline="0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endParaRPr kumimoji="1" lang="ja-JP" altLang="en-US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58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22EC98-F919-4CB8-BCCC-F4C9B6D4E6B7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586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1020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776A02-B964-4BB2-A864-26F093F98AFE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923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0A55BD3-622D-4CAC-9812-A9EE4D9FD9DA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7808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0A55BD3-622D-4CAC-9812-A9EE4D9FD9DA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3845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C72A71-60C9-4A6D-AD52-1741436F2C2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6625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9013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305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7514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8886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230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4422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7441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4434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C72A71-60C9-4A6D-AD52-1741436F2C2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586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8749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8483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7440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289682-E60C-464B-B558-828C0FC54184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9180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44BB08-0E52-4C5C-BE89-B2AF2460F374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9355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2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7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12DD52-7006-425E-85A7-A516DE437FE5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8859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CDC536-CD7F-4BB0-8321-905AFDEC180D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5093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2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1F43D4-A3AF-4D4B-A3D3-6B6E591CBD20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3628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8CB4BA-6DC3-454C-8E77-00F01F9770D7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3881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1EDB2A-4179-409B-A660-B835E81991E6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8228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51"/>
            <a:ext cx="10363200" cy="1470025"/>
          </a:xfrm>
        </p:spPr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1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1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2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2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/>
              <a:t>マスタ サブタイトルの書式設定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9279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9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93F0A13-9DF2-41FB-9EEE-4E8AC1671A2B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1092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9"/>
            <a:ext cx="6172200" cy="487362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B92AE5-0BB4-4657-8DDB-FE9F13D21190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310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678679-0716-418B-BE92-D83C2B34BB73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146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2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0ADD60-EA01-4682-86A3-42A8B072C515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5346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51"/>
            <a:ext cx="10363200" cy="1470025"/>
          </a:xfrm>
        </p:spPr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1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1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2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2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 smtClean="0"/>
              <a:t>マスタ サブタイトルの書式設定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4222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112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26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9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35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7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0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14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17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21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24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2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862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1557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35" indent="0">
              <a:buNone/>
              <a:defRPr sz="2000" b="1"/>
            </a:lvl2pPr>
            <a:lvl3pPr marL="914070" indent="0">
              <a:buNone/>
              <a:defRPr sz="1800" b="1"/>
            </a:lvl3pPr>
            <a:lvl4pPr marL="1371105" indent="0">
              <a:buNone/>
              <a:defRPr sz="1600" b="1"/>
            </a:lvl4pPr>
            <a:lvl5pPr marL="1828141" indent="0">
              <a:buNone/>
              <a:defRPr sz="1600" b="1"/>
            </a:lvl5pPr>
            <a:lvl6pPr marL="2285176" indent="0">
              <a:buNone/>
              <a:defRPr sz="1600" b="1"/>
            </a:lvl6pPr>
            <a:lvl7pPr marL="2742213" indent="0">
              <a:buNone/>
              <a:defRPr sz="1600" b="1"/>
            </a:lvl7pPr>
            <a:lvl8pPr marL="3199248" indent="0">
              <a:buNone/>
              <a:defRPr sz="1600" b="1"/>
            </a:lvl8pPr>
            <a:lvl9pPr marL="3656283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77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35" indent="0">
              <a:buNone/>
              <a:defRPr sz="2000" b="1"/>
            </a:lvl2pPr>
            <a:lvl3pPr marL="914070" indent="0">
              <a:buNone/>
              <a:defRPr sz="1800" b="1"/>
            </a:lvl3pPr>
            <a:lvl4pPr marL="1371105" indent="0">
              <a:buNone/>
              <a:defRPr sz="1600" b="1"/>
            </a:lvl4pPr>
            <a:lvl5pPr marL="1828141" indent="0">
              <a:buNone/>
              <a:defRPr sz="1600" b="1"/>
            </a:lvl5pPr>
            <a:lvl6pPr marL="2285176" indent="0">
              <a:buNone/>
              <a:defRPr sz="1600" b="1"/>
            </a:lvl6pPr>
            <a:lvl7pPr marL="2742213" indent="0">
              <a:buNone/>
              <a:defRPr sz="1600" b="1"/>
            </a:lvl7pPr>
            <a:lvl8pPr marL="3199248" indent="0">
              <a:buNone/>
              <a:defRPr sz="1600" b="1"/>
            </a:lvl8pPr>
            <a:lvl9pPr marL="3656283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77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フッター プレースホル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スライド番号プレースホル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651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スライド番号プレースホル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32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219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875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5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5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35" indent="0">
              <a:buNone/>
              <a:defRPr sz="1200"/>
            </a:lvl2pPr>
            <a:lvl3pPr marL="914070" indent="0">
              <a:buNone/>
              <a:defRPr sz="1000"/>
            </a:lvl3pPr>
            <a:lvl4pPr marL="1371105" indent="0">
              <a:buNone/>
              <a:defRPr sz="900"/>
            </a:lvl4pPr>
            <a:lvl5pPr marL="1828141" indent="0">
              <a:buNone/>
              <a:defRPr sz="900"/>
            </a:lvl5pPr>
            <a:lvl6pPr marL="2285176" indent="0">
              <a:buNone/>
              <a:defRPr sz="900"/>
            </a:lvl6pPr>
            <a:lvl7pPr marL="2742213" indent="0">
              <a:buNone/>
              <a:defRPr sz="900"/>
            </a:lvl7pPr>
            <a:lvl8pPr marL="3199248" indent="0">
              <a:buNone/>
              <a:defRPr sz="900"/>
            </a:lvl8pPr>
            <a:lvl9pPr marL="3656283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8159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35" indent="0">
              <a:buNone/>
              <a:defRPr sz="2800"/>
            </a:lvl2pPr>
            <a:lvl3pPr marL="914070" indent="0">
              <a:buNone/>
              <a:defRPr sz="2400"/>
            </a:lvl3pPr>
            <a:lvl4pPr marL="1371105" indent="0">
              <a:buNone/>
              <a:defRPr sz="2000"/>
            </a:lvl4pPr>
            <a:lvl5pPr marL="1828141" indent="0">
              <a:buNone/>
              <a:defRPr sz="2000"/>
            </a:lvl5pPr>
            <a:lvl6pPr marL="2285176" indent="0">
              <a:buNone/>
              <a:defRPr sz="2000"/>
            </a:lvl6pPr>
            <a:lvl7pPr marL="2742213" indent="0">
              <a:buNone/>
              <a:defRPr sz="2000"/>
            </a:lvl7pPr>
            <a:lvl8pPr marL="3199248" indent="0">
              <a:buNone/>
              <a:defRPr sz="2000"/>
            </a:lvl8pPr>
            <a:lvl9pPr marL="3656283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35" indent="0">
              <a:buNone/>
              <a:defRPr sz="1200"/>
            </a:lvl2pPr>
            <a:lvl3pPr marL="914070" indent="0">
              <a:buNone/>
              <a:defRPr sz="1000"/>
            </a:lvl3pPr>
            <a:lvl4pPr marL="1371105" indent="0">
              <a:buNone/>
              <a:defRPr sz="900"/>
            </a:lvl4pPr>
            <a:lvl5pPr marL="1828141" indent="0">
              <a:buNone/>
              <a:defRPr sz="900"/>
            </a:lvl5pPr>
            <a:lvl6pPr marL="2285176" indent="0">
              <a:buNone/>
              <a:defRPr sz="900"/>
            </a:lvl6pPr>
            <a:lvl7pPr marL="2742213" indent="0">
              <a:buNone/>
              <a:defRPr sz="900"/>
            </a:lvl7pPr>
            <a:lvl8pPr marL="3199248" indent="0">
              <a:buNone/>
              <a:defRPr sz="900"/>
            </a:lvl8pPr>
            <a:lvl9pPr marL="3656283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6447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2873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839200" y="274644"/>
            <a:ext cx="2743200" cy="5851525"/>
          </a:xfrm>
        </p:spPr>
        <p:txBody>
          <a:bodyPr vert="eaVert"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09600" y="274644"/>
            <a:ext cx="8026400" cy="5851525"/>
          </a:xfrm>
        </p:spPr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967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4638"/>
            <a:ext cx="9963181" cy="796908"/>
          </a:xfrm>
        </p:spPr>
        <p:txBody>
          <a:bodyPr>
            <a:normAutofit/>
          </a:bodyPr>
          <a:lstStyle>
            <a:lvl1pPr algn="l">
              <a:defRPr sz="2800">
                <a:solidFill>
                  <a:srgbClr val="157791"/>
                </a:solidFill>
                <a:latin typeface="Trebuchet MS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fr-BE" dirty="0"/>
          </a:p>
        </p:txBody>
      </p:sp>
    </p:spTree>
    <p:extLst>
      <p:ext uri="{BB962C8B-B14F-4D97-AF65-F5344CB8AC3E}">
        <p14:creationId xmlns:p14="http://schemas.microsoft.com/office/powerpoint/2010/main" val="2296724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51"/>
            <a:ext cx="10363200" cy="1470025"/>
          </a:xfrm>
        </p:spPr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1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1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2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2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 smtClean="0"/>
              <a:t>マスタ サブタイトルの書式設定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725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4405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26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9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35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7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0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14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17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21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24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2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826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402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26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9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35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7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0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14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17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21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24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2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0157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35" indent="0">
              <a:buNone/>
              <a:defRPr sz="2000" b="1"/>
            </a:lvl2pPr>
            <a:lvl3pPr marL="914070" indent="0">
              <a:buNone/>
              <a:defRPr sz="1800" b="1"/>
            </a:lvl3pPr>
            <a:lvl4pPr marL="1371105" indent="0">
              <a:buNone/>
              <a:defRPr sz="1600" b="1"/>
            </a:lvl4pPr>
            <a:lvl5pPr marL="1828141" indent="0">
              <a:buNone/>
              <a:defRPr sz="1600" b="1"/>
            </a:lvl5pPr>
            <a:lvl6pPr marL="2285176" indent="0">
              <a:buNone/>
              <a:defRPr sz="1600" b="1"/>
            </a:lvl6pPr>
            <a:lvl7pPr marL="2742213" indent="0">
              <a:buNone/>
              <a:defRPr sz="1600" b="1"/>
            </a:lvl7pPr>
            <a:lvl8pPr marL="3199248" indent="0">
              <a:buNone/>
              <a:defRPr sz="1600" b="1"/>
            </a:lvl8pPr>
            <a:lvl9pPr marL="3656283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77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35" indent="0">
              <a:buNone/>
              <a:defRPr sz="2000" b="1"/>
            </a:lvl2pPr>
            <a:lvl3pPr marL="914070" indent="0">
              <a:buNone/>
              <a:defRPr sz="1800" b="1"/>
            </a:lvl3pPr>
            <a:lvl4pPr marL="1371105" indent="0">
              <a:buNone/>
              <a:defRPr sz="1600" b="1"/>
            </a:lvl4pPr>
            <a:lvl5pPr marL="1828141" indent="0">
              <a:buNone/>
              <a:defRPr sz="1600" b="1"/>
            </a:lvl5pPr>
            <a:lvl6pPr marL="2285176" indent="0">
              <a:buNone/>
              <a:defRPr sz="1600" b="1"/>
            </a:lvl6pPr>
            <a:lvl7pPr marL="2742213" indent="0">
              <a:buNone/>
              <a:defRPr sz="1600" b="1"/>
            </a:lvl7pPr>
            <a:lvl8pPr marL="3199248" indent="0">
              <a:buNone/>
              <a:defRPr sz="1600" b="1"/>
            </a:lvl8pPr>
            <a:lvl9pPr marL="3656283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77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フッター プレースホル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スライド番号プレースホル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9567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スライド番号プレースホル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067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4850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5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5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35" indent="0">
              <a:buNone/>
              <a:defRPr sz="1200"/>
            </a:lvl2pPr>
            <a:lvl3pPr marL="914070" indent="0">
              <a:buNone/>
              <a:defRPr sz="1000"/>
            </a:lvl3pPr>
            <a:lvl4pPr marL="1371105" indent="0">
              <a:buNone/>
              <a:defRPr sz="900"/>
            </a:lvl4pPr>
            <a:lvl5pPr marL="1828141" indent="0">
              <a:buNone/>
              <a:defRPr sz="900"/>
            </a:lvl5pPr>
            <a:lvl6pPr marL="2285176" indent="0">
              <a:buNone/>
              <a:defRPr sz="900"/>
            </a:lvl6pPr>
            <a:lvl7pPr marL="2742213" indent="0">
              <a:buNone/>
              <a:defRPr sz="900"/>
            </a:lvl7pPr>
            <a:lvl8pPr marL="3199248" indent="0">
              <a:buNone/>
              <a:defRPr sz="900"/>
            </a:lvl8pPr>
            <a:lvl9pPr marL="3656283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058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35" indent="0">
              <a:buNone/>
              <a:defRPr sz="2800"/>
            </a:lvl2pPr>
            <a:lvl3pPr marL="914070" indent="0">
              <a:buNone/>
              <a:defRPr sz="2400"/>
            </a:lvl3pPr>
            <a:lvl4pPr marL="1371105" indent="0">
              <a:buNone/>
              <a:defRPr sz="2000"/>
            </a:lvl4pPr>
            <a:lvl5pPr marL="1828141" indent="0">
              <a:buNone/>
              <a:defRPr sz="2000"/>
            </a:lvl5pPr>
            <a:lvl6pPr marL="2285176" indent="0">
              <a:buNone/>
              <a:defRPr sz="2000"/>
            </a:lvl6pPr>
            <a:lvl7pPr marL="2742213" indent="0">
              <a:buNone/>
              <a:defRPr sz="2000"/>
            </a:lvl7pPr>
            <a:lvl8pPr marL="3199248" indent="0">
              <a:buNone/>
              <a:defRPr sz="2000"/>
            </a:lvl8pPr>
            <a:lvl9pPr marL="3656283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35" indent="0">
              <a:buNone/>
              <a:defRPr sz="1200"/>
            </a:lvl2pPr>
            <a:lvl3pPr marL="914070" indent="0">
              <a:buNone/>
              <a:defRPr sz="1000"/>
            </a:lvl3pPr>
            <a:lvl4pPr marL="1371105" indent="0">
              <a:buNone/>
              <a:defRPr sz="900"/>
            </a:lvl4pPr>
            <a:lvl5pPr marL="1828141" indent="0">
              <a:buNone/>
              <a:defRPr sz="900"/>
            </a:lvl5pPr>
            <a:lvl6pPr marL="2285176" indent="0">
              <a:buNone/>
              <a:defRPr sz="900"/>
            </a:lvl6pPr>
            <a:lvl7pPr marL="2742213" indent="0">
              <a:buNone/>
              <a:defRPr sz="900"/>
            </a:lvl7pPr>
            <a:lvl8pPr marL="3199248" indent="0">
              <a:buNone/>
              <a:defRPr sz="900"/>
            </a:lvl8pPr>
            <a:lvl9pPr marL="3656283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761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12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839200" y="274644"/>
            <a:ext cx="2743200" cy="5851525"/>
          </a:xfrm>
        </p:spPr>
        <p:txBody>
          <a:bodyPr vert="eaVert"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09600" y="274644"/>
            <a:ext cx="8026400" cy="5851525"/>
          </a:xfrm>
        </p:spPr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589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4638"/>
            <a:ext cx="9963181" cy="796908"/>
          </a:xfrm>
        </p:spPr>
        <p:txBody>
          <a:bodyPr>
            <a:normAutofit/>
          </a:bodyPr>
          <a:lstStyle>
            <a:lvl1pPr algn="l">
              <a:defRPr sz="2800">
                <a:solidFill>
                  <a:srgbClr val="157791"/>
                </a:solidFill>
                <a:latin typeface="Trebuchet MS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fr-BE" dirty="0"/>
          </a:p>
        </p:txBody>
      </p:sp>
    </p:spTree>
    <p:extLst>
      <p:ext uri="{BB962C8B-B14F-4D97-AF65-F5344CB8AC3E}">
        <p14:creationId xmlns:p14="http://schemas.microsoft.com/office/powerpoint/2010/main" val="3115003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1CB8CFB-71CE-4261-ADC9-DD7EB74BC601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EC702D-7CEC-45B4-90FA-CEFE33B7821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51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6138D2F-D01C-4A02-852D-A4966C5DFA37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21225F7-AA4A-4E01-A6B4-1D3141F8B1D9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6978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7443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002938-E3E5-4FA8-9896-D1932134AC0E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B86B03-2471-406D-9A79-D271DD4012F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4857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EE9C6E-F67B-422D-8EF3-ED9697604F6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45F9AF0-0F67-47F5-9971-DB355F525D0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2626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EEFEE31-2FCE-4313-BF56-AEAAAF5B4034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89CF8FD-E547-417C-8C11-8DC113DFD40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5895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E97547-12F3-41A5-8A6E-E43949C09A8B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E88755-BC54-44A2-A491-C3A83339C7EA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3411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2C0A5A-4E11-4A67-A130-9AB1E897BF03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13401C-4C2D-4885-A68F-C97CA4918ABB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3521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7D2D1A-7F57-440B-BB0A-50C144995EAE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AEFD44-39D0-49D1-863B-1A64DA87B008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6482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ja-JP" altLang="en-US" noProof="0"/>
              <a:t>図を追加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AA4D68-2510-40ED-B8E9-5836DB8D5722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592495-E3E0-4BA2-BB4D-6AA82B4FE68A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2591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33ECEC-7BD6-427D-9493-09ECE6A0CB43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2F6591-F4E1-4E2B-B623-208132B0E8DC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5365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378B74C-49A1-41D2-B61D-9B04C5DE6C07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2E8897-5ECB-4E0B-AF61-93341F753C8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0031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/>
              <a:t>マスタ サブタイトルの書式設定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4441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35" indent="0">
              <a:buNone/>
              <a:defRPr sz="2000" b="1"/>
            </a:lvl2pPr>
            <a:lvl3pPr marL="914070" indent="0">
              <a:buNone/>
              <a:defRPr sz="1800" b="1"/>
            </a:lvl3pPr>
            <a:lvl4pPr marL="1371105" indent="0">
              <a:buNone/>
              <a:defRPr sz="1600" b="1"/>
            </a:lvl4pPr>
            <a:lvl5pPr marL="1828141" indent="0">
              <a:buNone/>
              <a:defRPr sz="1600" b="1"/>
            </a:lvl5pPr>
            <a:lvl6pPr marL="2285176" indent="0">
              <a:buNone/>
              <a:defRPr sz="1600" b="1"/>
            </a:lvl6pPr>
            <a:lvl7pPr marL="2742213" indent="0">
              <a:buNone/>
              <a:defRPr sz="1600" b="1"/>
            </a:lvl7pPr>
            <a:lvl8pPr marL="3199248" indent="0">
              <a:buNone/>
              <a:defRPr sz="1600" b="1"/>
            </a:lvl8pPr>
            <a:lvl9pPr marL="3656283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77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35" indent="0">
              <a:buNone/>
              <a:defRPr sz="2000" b="1"/>
            </a:lvl2pPr>
            <a:lvl3pPr marL="914070" indent="0">
              <a:buNone/>
              <a:defRPr sz="1800" b="1"/>
            </a:lvl3pPr>
            <a:lvl4pPr marL="1371105" indent="0">
              <a:buNone/>
              <a:defRPr sz="1600" b="1"/>
            </a:lvl4pPr>
            <a:lvl5pPr marL="1828141" indent="0">
              <a:buNone/>
              <a:defRPr sz="1600" b="1"/>
            </a:lvl5pPr>
            <a:lvl6pPr marL="2285176" indent="0">
              <a:buNone/>
              <a:defRPr sz="1600" b="1"/>
            </a:lvl6pPr>
            <a:lvl7pPr marL="2742213" indent="0">
              <a:buNone/>
              <a:defRPr sz="1600" b="1"/>
            </a:lvl7pPr>
            <a:lvl8pPr marL="3199248" indent="0">
              <a:buNone/>
              <a:defRPr sz="1600" b="1"/>
            </a:lvl8pPr>
            <a:lvl9pPr marL="3656283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77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フッター プレースホル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スライド番号プレースホル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0156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9046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6768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7640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フッター プレースホル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スライド番号プレースホル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7669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スライド番号プレースホル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6921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1666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7500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1849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9460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3438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スライド番号プレースホル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4774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8943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8808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888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162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7187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2019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0792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7771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3349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8752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6881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0771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9" indent="0" algn="ctr">
              <a:buNone/>
              <a:defRPr sz="2000"/>
            </a:lvl2pPr>
            <a:lvl3pPr marL="914418" indent="0" algn="ctr">
              <a:buNone/>
              <a:defRPr sz="1800"/>
            </a:lvl3pPr>
            <a:lvl4pPr marL="1371627" indent="0" algn="ctr">
              <a:buNone/>
              <a:defRPr sz="1600"/>
            </a:lvl4pPr>
            <a:lvl5pPr marL="1828837" indent="0" algn="ctr">
              <a:buNone/>
              <a:defRPr sz="1600"/>
            </a:lvl5pPr>
            <a:lvl6pPr marL="2286046" indent="0" algn="ctr">
              <a:buNone/>
              <a:defRPr sz="1600"/>
            </a:lvl6pPr>
            <a:lvl7pPr marL="2743255" indent="0" algn="ctr">
              <a:buNone/>
              <a:defRPr sz="1600"/>
            </a:lvl7pPr>
            <a:lvl8pPr marL="3200464" indent="0" algn="ctr">
              <a:buNone/>
              <a:defRPr sz="1600"/>
            </a:lvl8pPr>
            <a:lvl9pPr marL="3657673" indent="0" algn="ctr">
              <a:buNone/>
              <a:defRPr sz="1600"/>
            </a:lvl9pPr>
          </a:lstStyle>
          <a:p>
            <a:r>
              <a:rPr lang="ja-JP" altLang="en-US" smtClean="0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178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5984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1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2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3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6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7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6159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463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9" indent="0">
              <a:buNone/>
              <a:defRPr sz="2000" b="1"/>
            </a:lvl2pPr>
            <a:lvl3pPr marL="914418" indent="0">
              <a:buNone/>
              <a:defRPr sz="1800" b="1"/>
            </a:lvl3pPr>
            <a:lvl4pPr marL="1371627" indent="0">
              <a:buNone/>
              <a:defRPr sz="1600" b="1"/>
            </a:lvl4pPr>
            <a:lvl5pPr marL="1828837" indent="0">
              <a:buNone/>
              <a:defRPr sz="1600" b="1"/>
            </a:lvl5pPr>
            <a:lvl6pPr marL="2286046" indent="0">
              <a:buNone/>
              <a:defRPr sz="1600" b="1"/>
            </a:lvl6pPr>
            <a:lvl7pPr marL="2743255" indent="0">
              <a:buNone/>
              <a:defRPr sz="1600" b="1"/>
            </a:lvl7pPr>
            <a:lvl8pPr marL="3200464" indent="0">
              <a:buNone/>
              <a:defRPr sz="1600" b="1"/>
            </a:lvl8pPr>
            <a:lvl9pPr marL="3657673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9" indent="0">
              <a:buNone/>
              <a:defRPr sz="2000" b="1"/>
            </a:lvl2pPr>
            <a:lvl3pPr marL="914418" indent="0">
              <a:buNone/>
              <a:defRPr sz="1800" b="1"/>
            </a:lvl3pPr>
            <a:lvl4pPr marL="1371627" indent="0">
              <a:buNone/>
              <a:defRPr sz="1600" b="1"/>
            </a:lvl4pPr>
            <a:lvl5pPr marL="1828837" indent="0">
              <a:buNone/>
              <a:defRPr sz="1600" b="1"/>
            </a:lvl5pPr>
            <a:lvl6pPr marL="2286046" indent="0">
              <a:buNone/>
              <a:defRPr sz="1600" b="1"/>
            </a:lvl6pPr>
            <a:lvl7pPr marL="2743255" indent="0">
              <a:buNone/>
              <a:defRPr sz="1600" b="1"/>
            </a:lvl7pPr>
            <a:lvl8pPr marL="3200464" indent="0">
              <a:buNone/>
              <a:defRPr sz="1600" b="1"/>
            </a:lvl8pPr>
            <a:lvl9pPr marL="3657673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2" y="2505075"/>
            <a:ext cx="51831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97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77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9856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8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9" indent="0">
              <a:buNone/>
              <a:defRPr sz="1400"/>
            </a:lvl2pPr>
            <a:lvl3pPr marL="914418" indent="0">
              <a:buNone/>
              <a:defRPr sz="1200"/>
            </a:lvl3pPr>
            <a:lvl4pPr marL="1371627" indent="0">
              <a:buNone/>
              <a:defRPr sz="1000"/>
            </a:lvl4pPr>
            <a:lvl5pPr marL="1828837" indent="0">
              <a:buNone/>
              <a:defRPr sz="1000"/>
            </a:lvl5pPr>
            <a:lvl6pPr marL="2286046" indent="0">
              <a:buNone/>
              <a:defRPr sz="1000"/>
            </a:lvl6pPr>
            <a:lvl7pPr marL="2743255" indent="0">
              <a:buNone/>
              <a:defRPr sz="1000"/>
            </a:lvl7pPr>
            <a:lvl8pPr marL="3200464" indent="0">
              <a:buNone/>
              <a:defRPr sz="1000"/>
            </a:lvl8pPr>
            <a:lvl9pPr marL="3657673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785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90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8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9" indent="0">
              <a:buNone/>
              <a:defRPr sz="2800"/>
            </a:lvl2pPr>
            <a:lvl3pPr marL="914418" indent="0">
              <a:buNone/>
              <a:defRPr sz="2400"/>
            </a:lvl3pPr>
            <a:lvl4pPr marL="1371627" indent="0">
              <a:buNone/>
              <a:defRPr sz="2000"/>
            </a:lvl4pPr>
            <a:lvl5pPr marL="1828837" indent="0">
              <a:buNone/>
              <a:defRPr sz="2000"/>
            </a:lvl5pPr>
            <a:lvl6pPr marL="2286046" indent="0">
              <a:buNone/>
              <a:defRPr sz="2000"/>
            </a:lvl6pPr>
            <a:lvl7pPr marL="2743255" indent="0">
              <a:buNone/>
              <a:defRPr sz="2000"/>
            </a:lvl7pPr>
            <a:lvl8pPr marL="3200464" indent="0">
              <a:buNone/>
              <a:defRPr sz="2000"/>
            </a:lvl8pPr>
            <a:lvl9pPr marL="3657673" indent="0">
              <a:buNone/>
              <a:defRPr sz="2000"/>
            </a:lvl9pPr>
          </a:lstStyle>
          <a:p>
            <a:r>
              <a:rPr lang="ja-JP" altLang="en-US" smtClean="0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90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9" indent="0">
              <a:buNone/>
              <a:defRPr sz="1400"/>
            </a:lvl2pPr>
            <a:lvl3pPr marL="914418" indent="0">
              <a:buNone/>
              <a:defRPr sz="1200"/>
            </a:lvl3pPr>
            <a:lvl4pPr marL="1371627" indent="0">
              <a:buNone/>
              <a:defRPr sz="1000"/>
            </a:lvl4pPr>
            <a:lvl5pPr marL="1828837" indent="0">
              <a:buNone/>
              <a:defRPr sz="1000"/>
            </a:lvl5pPr>
            <a:lvl6pPr marL="2286046" indent="0">
              <a:buNone/>
              <a:defRPr sz="1000"/>
            </a:lvl6pPr>
            <a:lvl7pPr marL="2743255" indent="0">
              <a:buNone/>
              <a:defRPr sz="1000"/>
            </a:lvl7pPr>
            <a:lvl8pPr marL="3200464" indent="0">
              <a:buNone/>
              <a:defRPr sz="1000"/>
            </a:lvl8pPr>
            <a:lvl9pPr marL="3657673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943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5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5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35" indent="0">
              <a:buNone/>
              <a:defRPr sz="1200"/>
            </a:lvl2pPr>
            <a:lvl3pPr marL="914070" indent="0">
              <a:buNone/>
              <a:defRPr sz="1000"/>
            </a:lvl3pPr>
            <a:lvl4pPr marL="1371105" indent="0">
              <a:buNone/>
              <a:defRPr sz="900"/>
            </a:lvl4pPr>
            <a:lvl5pPr marL="1828141" indent="0">
              <a:buNone/>
              <a:defRPr sz="900"/>
            </a:lvl5pPr>
            <a:lvl6pPr marL="2285176" indent="0">
              <a:buNone/>
              <a:defRPr sz="900"/>
            </a:lvl6pPr>
            <a:lvl7pPr marL="2742213" indent="0">
              <a:buNone/>
              <a:defRPr sz="900"/>
            </a:lvl7pPr>
            <a:lvl8pPr marL="3199248" indent="0">
              <a:buNone/>
              <a:defRPr sz="900"/>
            </a:lvl8pPr>
            <a:lvl9pPr marL="3656283" indent="0">
              <a:buNone/>
              <a:defRPr sz="9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5633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867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2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2770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13A6D9-A83C-4454-B2FC-305AC5727EA8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223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B76571-D8AF-4F86-BFAE-4097A0B8AE80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1812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DBCAA6D-8A73-4113-956F-64DC366FE01F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0289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596AD4-CA16-42D6-9B23-CD4D9A8320D9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8721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9A7571-7A58-4F9B-A603-13B1B2ABCCD9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0951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8AB1413-2DCE-432E-A09B-6449A3CD236D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6489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A18B2E-ED4C-414E-8B7A-12F53E0FE15D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9622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DAF313-3675-4087-95B9-DC806D2B0969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3369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C5EC33-3C6A-473D-88C9-367FDE4555BB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4715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35" indent="0">
              <a:buNone/>
              <a:defRPr sz="2800"/>
            </a:lvl2pPr>
            <a:lvl3pPr marL="914070" indent="0">
              <a:buNone/>
              <a:defRPr sz="2400"/>
            </a:lvl3pPr>
            <a:lvl4pPr marL="1371105" indent="0">
              <a:buNone/>
              <a:defRPr sz="2000"/>
            </a:lvl4pPr>
            <a:lvl5pPr marL="1828141" indent="0">
              <a:buNone/>
              <a:defRPr sz="2000"/>
            </a:lvl5pPr>
            <a:lvl6pPr marL="2285176" indent="0">
              <a:buNone/>
              <a:defRPr sz="2000"/>
            </a:lvl6pPr>
            <a:lvl7pPr marL="2742213" indent="0">
              <a:buNone/>
              <a:defRPr sz="2000"/>
            </a:lvl7pPr>
            <a:lvl8pPr marL="3199248" indent="0">
              <a:buNone/>
              <a:defRPr sz="2000"/>
            </a:lvl8pPr>
            <a:lvl9pPr marL="3656283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35" indent="0">
              <a:buNone/>
              <a:defRPr sz="1200"/>
            </a:lvl2pPr>
            <a:lvl3pPr marL="914070" indent="0">
              <a:buNone/>
              <a:defRPr sz="1000"/>
            </a:lvl3pPr>
            <a:lvl4pPr marL="1371105" indent="0">
              <a:buNone/>
              <a:defRPr sz="900"/>
            </a:lvl4pPr>
            <a:lvl5pPr marL="1828141" indent="0">
              <a:buNone/>
              <a:defRPr sz="900"/>
            </a:lvl5pPr>
            <a:lvl6pPr marL="2285176" indent="0">
              <a:buNone/>
              <a:defRPr sz="900"/>
            </a:lvl6pPr>
            <a:lvl7pPr marL="2742213" indent="0">
              <a:buNone/>
              <a:defRPr sz="900"/>
            </a:lvl7pPr>
            <a:lvl8pPr marL="3199248" indent="0">
              <a:buNone/>
              <a:defRPr sz="900"/>
            </a:lvl8pPr>
            <a:lvl9pPr marL="3656283" indent="0">
              <a:buNone/>
              <a:defRPr sz="900"/>
            </a:lvl9pPr>
          </a:lstStyle>
          <a:p>
            <a:pPr lvl="0"/>
            <a:r>
              <a:rPr kumimoji="1" lang="ja-JP" altLang="en-US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2599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E61061-D643-4738-B155-A571D331F189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2710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EB5C96-1B88-48C2-AE99-62BAD7F5E541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94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D86FD5-B36B-4BB5-86FD-5FD7D0E9363F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1226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60B235-43D4-43E1-9AFE-59969D0DB7D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596A3F-AF31-4FC2-914A-51E169E0BB1C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6693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4773-0C7C-49EA-A32C-142E25843FC6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478A9B-712C-4763-B677-23B570BAD8F8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0529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AE8376-19C1-4DB4-9B48-C6408FFDC60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8454E2-2935-476B-9872-64D584A688B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9684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75419-AA0B-4CBE-96FF-89024BBC8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D5C0EAE-BAEC-4026-A416-220D02C0DA70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3269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F0AB2B-CC21-4DD6-8998-39D90993DADD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E43C71-F57F-4313-97AE-B4258ED3E72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458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EF22B1-2B29-4C5B-AC93-F2BE3F369B8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5C64E-7AD3-42FC-9E75-021C38CC0A6F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5718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B53C4E-A795-4103-B308-F4651C72C14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5A737D-817B-4142-99ED-28F9612AC63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7149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2943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D34703-BD91-4D0C-BE66-D382BCB17E25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A1F921-89FF-43EE-A425-1C9B960CC75A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5988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D852B8-F360-49A0-B131-19E50CC95E5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BABB9A-F8BD-45EF-A227-9AAED2B040AB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822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2437494-BB54-4D51-B4DD-2030ACAFC4F5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833DC2-242D-4BDB-A290-65B25E7977C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1002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6BBB3F-FD2A-468E-8B85-7AE8CE158B7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27B52C0-1F6B-495F-B69D-FEFFA06D87F1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4366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/>
              <a:t>マスター サブタイトルの書式設定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8658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3555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973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8498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3046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6250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839200" y="274644"/>
            <a:ext cx="2743200" cy="5851525"/>
          </a:xfrm>
        </p:spPr>
        <p:txBody>
          <a:bodyPr vert="eaVert"/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09600" y="274644"/>
            <a:ext cx="8026400" cy="5851525"/>
          </a:xfrm>
        </p:spPr>
        <p:txBody>
          <a:bodyPr vert="eaVert"/>
          <a:lstStyle/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6739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7473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0930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6962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6342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2900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 smtClean="0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92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989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4319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414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516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4638"/>
            <a:ext cx="9963181" cy="796908"/>
          </a:xfrm>
        </p:spPr>
        <p:txBody>
          <a:bodyPr>
            <a:normAutofit/>
          </a:bodyPr>
          <a:lstStyle>
            <a:lvl1pPr algn="l">
              <a:defRPr sz="2800">
                <a:solidFill>
                  <a:srgbClr val="157791"/>
                </a:solidFill>
                <a:latin typeface="Trebuchet MS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fr-BE" dirty="0"/>
          </a:p>
        </p:txBody>
      </p:sp>
    </p:spTree>
    <p:extLst>
      <p:ext uri="{BB962C8B-B14F-4D97-AF65-F5344CB8AC3E}">
        <p14:creationId xmlns:p14="http://schemas.microsoft.com/office/powerpoint/2010/main" val="2961789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5303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979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114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 smtClean="0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405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4340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907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0059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028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1153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4324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776A02-B964-4BB2-A864-26F093F98AFE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8840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5370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8281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6165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0465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925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4171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9964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 smtClean="0"/>
              <a:t>マスター サブタイトルの書式設定</a:t>
            </a:r>
            <a:endParaRPr kumimoji="1"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8916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481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862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C5EC33-3C6A-473D-88C9-367FDE4555BB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9835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150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7" name="日付プレースホルダー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フッター プレースホルダー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スライド番号プレースホルダー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9854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0029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2225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2288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マスター テキストの書式設定</a:t>
            </a:r>
          </a:p>
        </p:txBody>
      </p:sp>
      <p:sp>
        <p:nvSpPr>
          <p:cNvPr id="5" name="日付プレースホルダー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520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6490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516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２０１３０９１９　堺市医師会</a:t>
            </a: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1050B9-4EA5-4C98-9D56-77140E3B17D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2951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E44193-B2A8-4D2E-9628-EB93F7FEF61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9630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718C44-FB8E-411B-9D89-DC374DE0D45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8180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8D0608-D238-411A-99FB-5E816F31DF15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2890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EEF8D9-3A67-4C81-B34A-BFCE9CA380C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6684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E44193-B2A8-4D2E-9628-EB93F7FEF61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3540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5C29B-D587-4B49-88C6-7BCF3FCD598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1351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5CD78FE-37E2-4B14-A6CC-3112BCCC4BBC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9236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97D674-06F8-4683-9980-AB6EB9F6D769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510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0A55BD3-622D-4CAC-9812-A9EE4D9FD9DA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225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C72A71-60C9-4A6D-AD52-1741436F2C2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2929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0353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9566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4075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130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6240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718C44-FB8E-411B-9D89-DC374DE0D45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9974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2244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3372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6343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5250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4581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1281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289682-E60C-464B-B558-828C0FC54184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4745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B44BB08-0E52-4C5C-BE89-B2AF2460F374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4131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12DD52-7006-425E-85A7-A516DE437FE5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7803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CDC536-CD7F-4BB0-8321-905AFDEC180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779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8D0608-D238-411A-99FB-5E816F31DF15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0753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1F43D4-A3AF-4D4B-A3D3-6B6E591CBD20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593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8CB4BA-6DC3-454C-8E77-00F01F9770D7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5710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1EDB2A-4179-409B-A660-B835E81991E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802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93F0A13-9DF2-41FB-9EEE-4E8AC1671A2B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5879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B92AE5-0BB4-4657-8DDB-FE9F13D21190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6719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678679-0716-418B-BE92-D83C2B34BB73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665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0ADD60-EA01-4682-86A3-42A8B072C515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9053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5999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63" indent="0" algn="ctr">
              <a:buNone/>
              <a:defRPr sz="2000"/>
            </a:lvl2pPr>
            <a:lvl3pPr marL="914326" indent="0" algn="ctr">
              <a:buNone/>
              <a:defRPr sz="1800"/>
            </a:lvl3pPr>
            <a:lvl4pPr marL="1371489" indent="0" algn="ctr">
              <a:buNone/>
              <a:defRPr sz="1600"/>
            </a:lvl4pPr>
            <a:lvl5pPr marL="1828652" indent="0" algn="ctr">
              <a:buNone/>
              <a:defRPr sz="1600"/>
            </a:lvl5pPr>
            <a:lvl6pPr marL="2285815" indent="0" algn="ctr">
              <a:buNone/>
              <a:defRPr sz="1600"/>
            </a:lvl6pPr>
            <a:lvl7pPr marL="2742978" indent="0" algn="ctr">
              <a:buNone/>
              <a:defRPr sz="1600"/>
            </a:lvl7pPr>
            <a:lvl8pPr marL="3200142" indent="0" algn="ctr">
              <a:buNone/>
              <a:defRPr sz="1600"/>
            </a:lvl8pPr>
            <a:lvl9pPr marL="3657305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8557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8090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1"/>
            <a:ext cx="10515600" cy="2852737"/>
          </a:xfrm>
        </p:spPr>
        <p:txBody>
          <a:bodyPr anchor="b"/>
          <a:lstStyle>
            <a:lvl1pPr>
              <a:defRPr sz="5999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6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163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26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4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65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81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1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30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7579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EEF8D9-3A67-4C81-B34A-BFCE9CA380C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6600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9212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8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63" indent="0">
              <a:buNone/>
              <a:defRPr sz="2000" b="1"/>
            </a:lvl2pPr>
            <a:lvl3pPr marL="914326" indent="0">
              <a:buNone/>
              <a:defRPr sz="1800" b="1"/>
            </a:lvl3pPr>
            <a:lvl4pPr marL="1371489" indent="0">
              <a:buNone/>
              <a:defRPr sz="1600" b="1"/>
            </a:lvl4pPr>
            <a:lvl5pPr marL="1828652" indent="0">
              <a:buNone/>
              <a:defRPr sz="1600" b="1"/>
            </a:lvl5pPr>
            <a:lvl6pPr marL="2285815" indent="0">
              <a:buNone/>
              <a:defRPr sz="1600" b="1"/>
            </a:lvl6pPr>
            <a:lvl7pPr marL="2742978" indent="0">
              <a:buNone/>
              <a:defRPr sz="1600" b="1"/>
            </a:lvl7pPr>
            <a:lvl8pPr marL="3200142" indent="0">
              <a:buNone/>
              <a:defRPr sz="1600" b="1"/>
            </a:lvl8pPr>
            <a:lvl9pPr marL="3657305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63" indent="0">
              <a:buNone/>
              <a:defRPr sz="2000" b="1"/>
            </a:lvl2pPr>
            <a:lvl3pPr marL="914326" indent="0">
              <a:buNone/>
              <a:defRPr sz="1800" b="1"/>
            </a:lvl3pPr>
            <a:lvl4pPr marL="1371489" indent="0">
              <a:buNone/>
              <a:defRPr sz="1600" b="1"/>
            </a:lvl4pPr>
            <a:lvl5pPr marL="1828652" indent="0">
              <a:buNone/>
              <a:defRPr sz="1600" b="1"/>
            </a:lvl5pPr>
            <a:lvl6pPr marL="2285815" indent="0">
              <a:buNone/>
              <a:defRPr sz="1600" b="1"/>
            </a:lvl6pPr>
            <a:lvl7pPr marL="2742978" indent="0">
              <a:buNone/>
              <a:defRPr sz="1600" b="1"/>
            </a:lvl7pPr>
            <a:lvl8pPr marL="3200142" indent="0">
              <a:buNone/>
              <a:defRPr sz="1600" b="1"/>
            </a:lvl8pPr>
            <a:lvl9pPr marL="3657305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2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2016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8830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9927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8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63" indent="0">
              <a:buNone/>
              <a:defRPr sz="1400"/>
            </a:lvl2pPr>
            <a:lvl3pPr marL="914326" indent="0">
              <a:buNone/>
              <a:defRPr sz="1200"/>
            </a:lvl3pPr>
            <a:lvl4pPr marL="1371489" indent="0">
              <a:buNone/>
              <a:defRPr sz="1000"/>
            </a:lvl4pPr>
            <a:lvl5pPr marL="1828652" indent="0">
              <a:buNone/>
              <a:defRPr sz="1000"/>
            </a:lvl5pPr>
            <a:lvl6pPr marL="2285815" indent="0">
              <a:buNone/>
              <a:defRPr sz="1000"/>
            </a:lvl6pPr>
            <a:lvl7pPr marL="2742978" indent="0">
              <a:buNone/>
              <a:defRPr sz="1000"/>
            </a:lvl7pPr>
            <a:lvl8pPr marL="3200142" indent="0">
              <a:buNone/>
              <a:defRPr sz="1000"/>
            </a:lvl8pPr>
            <a:lvl9pPr marL="3657305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7727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8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63" indent="0">
              <a:buNone/>
              <a:defRPr sz="2800"/>
            </a:lvl2pPr>
            <a:lvl3pPr marL="914326" indent="0">
              <a:buNone/>
              <a:defRPr sz="2400"/>
            </a:lvl3pPr>
            <a:lvl4pPr marL="1371489" indent="0">
              <a:buNone/>
              <a:defRPr sz="2000"/>
            </a:lvl4pPr>
            <a:lvl5pPr marL="1828652" indent="0">
              <a:buNone/>
              <a:defRPr sz="2000"/>
            </a:lvl5pPr>
            <a:lvl6pPr marL="2285815" indent="0">
              <a:buNone/>
              <a:defRPr sz="2000"/>
            </a:lvl6pPr>
            <a:lvl7pPr marL="2742978" indent="0">
              <a:buNone/>
              <a:defRPr sz="2000"/>
            </a:lvl7pPr>
            <a:lvl8pPr marL="3200142" indent="0">
              <a:buNone/>
              <a:defRPr sz="2000"/>
            </a:lvl8pPr>
            <a:lvl9pPr marL="3657305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63" indent="0">
              <a:buNone/>
              <a:defRPr sz="1400"/>
            </a:lvl2pPr>
            <a:lvl3pPr marL="914326" indent="0">
              <a:buNone/>
              <a:defRPr sz="1200"/>
            </a:lvl3pPr>
            <a:lvl4pPr marL="1371489" indent="0">
              <a:buNone/>
              <a:defRPr sz="1000"/>
            </a:lvl4pPr>
            <a:lvl5pPr marL="1828652" indent="0">
              <a:buNone/>
              <a:defRPr sz="1000"/>
            </a:lvl5pPr>
            <a:lvl6pPr marL="2285815" indent="0">
              <a:buNone/>
              <a:defRPr sz="1000"/>
            </a:lvl6pPr>
            <a:lvl7pPr marL="2742978" indent="0">
              <a:buNone/>
              <a:defRPr sz="1000"/>
            </a:lvl7pPr>
            <a:lvl8pPr marL="3200142" indent="0">
              <a:buNone/>
              <a:defRPr sz="1000"/>
            </a:lvl8pPr>
            <a:lvl9pPr marL="3657305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5890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7880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2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8148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51"/>
            <a:ext cx="10363200" cy="1470025"/>
          </a:xfrm>
        </p:spPr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1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1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2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2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2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ja-JP" altLang="en-US" smtClean="0"/>
              <a:t>マスタ サブタイトルの書式設定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90B8CE-41DF-4D74-BC1E-FFB4959DEA21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8186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E6534E-B0EB-4B00-B26D-2A3B2772478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7792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5C29B-D587-4B49-88C6-7BCF3FCD598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4369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26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9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35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07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10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14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17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21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24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62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3974B7-D13F-48EB-A25D-9437BE3D1FC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677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479250-61B3-4A71-8835-486AB7FCE1A9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0625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35" indent="0">
              <a:buNone/>
              <a:defRPr sz="2000" b="1"/>
            </a:lvl2pPr>
            <a:lvl3pPr marL="914070" indent="0">
              <a:buNone/>
              <a:defRPr sz="1800" b="1"/>
            </a:lvl3pPr>
            <a:lvl4pPr marL="1371105" indent="0">
              <a:buNone/>
              <a:defRPr sz="1600" b="1"/>
            </a:lvl4pPr>
            <a:lvl5pPr marL="1828141" indent="0">
              <a:buNone/>
              <a:defRPr sz="1600" b="1"/>
            </a:lvl5pPr>
            <a:lvl6pPr marL="2285176" indent="0">
              <a:buNone/>
              <a:defRPr sz="1600" b="1"/>
            </a:lvl6pPr>
            <a:lvl7pPr marL="2742213" indent="0">
              <a:buNone/>
              <a:defRPr sz="1600" b="1"/>
            </a:lvl7pPr>
            <a:lvl8pPr marL="3199248" indent="0">
              <a:buNone/>
              <a:defRPr sz="1600" b="1"/>
            </a:lvl8pPr>
            <a:lvl9pPr marL="3656283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77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35" indent="0">
              <a:buNone/>
              <a:defRPr sz="2000" b="1"/>
            </a:lvl2pPr>
            <a:lvl3pPr marL="914070" indent="0">
              <a:buNone/>
              <a:defRPr sz="1800" b="1"/>
            </a:lvl3pPr>
            <a:lvl4pPr marL="1371105" indent="0">
              <a:buNone/>
              <a:defRPr sz="1600" b="1"/>
            </a:lvl4pPr>
            <a:lvl5pPr marL="1828141" indent="0">
              <a:buNone/>
              <a:defRPr sz="1600" b="1"/>
            </a:lvl5pPr>
            <a:lvl6pPr marL="2285176" indent="0">
              <a:buNone/>
              <a:defRPr sz="1600" b="1"/>
            </a:lvl6pPr>
            <a:lvl7pPr marL="2742213" indent="0">
              <a:buNone/>
              <a:defRPr sz="1600" b="1"/>
            </a:lvl7pPr>
            <a:lvl8pPr marL="3199248" indent="0">
              <a:buNone/>
              <a:defRPr sz="1600" b="1"/>
            </a:lvl8pPr>
            <a:lvl9pPr marL="3656283" indent="0">
              <a:buNone/>
              <a:defRPr sz="1600" b="1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77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2AF32F-F414-495D-9D66-C8B4F439AEB7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フッター プレースホル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スライド番号プレースホル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4876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7B9EBCD-41CA-4C6E-AF3A-0D90404CE491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スライド番号プレースホル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4283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BF5FB85-8626-4CF9-965E-4A170EFE122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フッター プレースホル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6130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5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5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35" indent="0">
              <a:buNone/>
              <a:defRPr sz="1200"/>
            </a:lvl2pPr>
            <a:lvl3pPr marL="914070" indent="0">
              <a:buNone/>
              <a:defRPr sz="1000"/>
            </a:lvl3pPr>
            <a:lvl4pPr marL="1371105" indent="0">
              <a:buNone/>
              <a:defRPr sz="900"/>
            </a:lvl4pPr>
            <a:lvl5pPr marL="1828141" indent="0">
              <a:buNone/>
              <a:defRPr sz="900"/>
            </a:lvl5pPr>
            <a:lvl6pPr marL="2285176" indent="0">
              <a:buNone/>
              <a:defRPr sz="900"/>
            </a:lvl6pPr>
            <a:lvl7pPr marL="2742213" indent="0">
              <a:buNone/>
              <a:defRPr sz="900"/>
            </a:lvl7pPr>
            <a:lvl8pPr marL="3199248" indent="0">
              <a:buNone/>
              <a:defRPr sz="900"/>
            </a:lvl8pPr>
            <a:lvl9pPr marL="3656283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8F1634-9513-48AB-B614-A2350C7251C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0119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35" indent="0">
              <a:buNone/>
              <a:defRPr sz="2800"/>
            </a:lvl2pPr>
            <a:lvl3pPr marL="914070" indent="0">
              <a:buNone/>
              <a:defRPr sz="2400"/>
            </a:lvl3pPr>
            <a:lvl4pPr marL="1371105" indent="0">
              <a:buNone/>
              <a:defRPr sz="2000"/>
            </a:lvl4pPr>
            <a:lvl5pPr marL="1828141" indent="0">
              <a:buNone/>
              <a:defRPr sz="2000"/>
            </a:lvl5pPr>
            <a:lvl6pPr marL="2285176" indent="0">
              <a:buNone/>
              <a:defRPr sz="2000"/>
            </a:lvl6pPr>
            <a:lvl7pPr marL="2742213" indent="0">
              <a:buNone/>
              <a:defRPr sz="2000"/>
            </a:lvl7pPr>
            <a:lvl8pPr marL="3199248" indent="0">
              <a:buNone/>
              <a:defRPr sz="2000"/>
            </a:lvl8pPr>
            <a:lvl9pPr marL="3656283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35" indent="0">
              <a:buNone/>
              <a:defRPr sz="1200"/>
            </a:lvl2pPr>
            <a:lvl3pPr marL="914070" indent="0">
              <a:buNone/>
              <a:defRPr sz="1000"/>
            </a:lvl3pPr>
            <a:lvl4pPr marL="1371105" indent="0">
              <a:buNone/>
              <a:defRPr sz="900"/>
            </a:lvl4pPr>
            <a:lvl5pPr marL="1828141" indent="0">
              <a:buNone/>
              <a:defRPr sz="900"/>
            </a:lvl5pPr>
            <a:lvl6pPr marL="2285176" indent="0">
              <a:buNone/>
              <a:defRPr sz="900"/>
            </a:lvl6pPr>
            <a:lvl7pPr marL="2742213" indent="0">
              <a:buNone/>
              <a:defRPr sz="900"/>
            </a:lvl7pPr>
            <a:lvl8pPr marL="3199248" indent="0">
              <a:buNone/>
              <a:defRPr sz="900"/>
            </a:lvl8pPr>
            <a:lvl9pPr marL="3656283" indent="0">
              <a:buNone/>
              <a:defRPr sz="900"/>
            </a:lvl9pPr>
          </a:lstStyle>
          <a:p>
            <a:pPr lvl="0"/>
            <a:r>
              <a:rPr kumimoji="1" lang="ja-JP" altLang="en-US" smtClean="0"/>
              <a:t>マスタ テキストの書式設定</a:t>
            </a:r>
          </a:p>
        </p:txBody>
      </p:sp>
      <p:sp>
        <p:nvSpPr>
          <p:cNvPr id="5" name="日付プレースホル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226DB7-8150-41E3-82BE-D877D3793C27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8410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D97E33D-4D71-499B-B4E4-5E4B13CB4D91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7661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8839200" y="274644"/>
            <a:ext cx="2743200" cy="5851525"/>
          </a:xfrm>
        </p:spPr>
        <p:txBody>
          <a:bodyPr vert="eaVert"/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09600" y="274644"/>
            <a:ext cx="8026400" cy="5851525"/>
          </a:xfrm>
        </p:spPr>
        <p:txBody>
          <a:bodyPr vert="eaVert"/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C7906C-B898-4CC4-BDCF-2CFC6F998858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4021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4638"/>
            <a:ext cx="9963181" cy="796908"/>
          </a:xfrm>
        </p:spPr>
        <p:txBody>
          <a:bodyPr>
            <a:normAutofit/>
          </a:bodyPr>
          <a:lstStyle>
            <a:lvl1pPr algn="l">
              <a:defRPr sz="2800">
                <a:solidFill>
                  <a:srgbClr val="157791"/>
                </a:solidFill>
                <a:latin typeface="Trebuchet MS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fr-BE" dirty="0"/>
          </a:p>
        </p:txBody>
      </p:sp>
    </p:spTree>
    <p:extLst>
      <p:ext uri="{BB962C8B-B14F-4D97-AF65-F5344CB8AC3E}">
        <p14:creationId xmlns:p14="http://schemas.microsoft.com/office/powerpoint/2010/main" val="3389383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5CD78FE-37E2-4B14-A6CC-3112BCCC4BBC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524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 smtClean="0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824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9992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2146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1281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2338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4532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1402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9296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 smtClean="0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473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2594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97D674-06F8-4683-9980-AB6EB9F6D769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029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8430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776A02-B964-4BB2-A864-26F093F98AFE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3885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C5EC33-3C6A-473D-88C9-367FDE4555BB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4849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E44193-B2A8-4D2E-9628-EB93F7FEF61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1232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D718C44-FB8E-411B-9D89-DC374DE0D45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9949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8D0608-D238-411A-99FB-5E816F31DF15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3112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CEEF8D9-3A67-4C81-B34A-BFCE9CA380C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0041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A85C29B-D587-4B49-88C6-7BCF3FCD598D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9544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5CD78FE-37E2-4B14-A6CC-3112BCCC4BBC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003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97D674-06F8-4683-9980-AB6EB9F6D769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5092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.xml"/><Relationship Id="rId3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108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3.xml"/><Relationship Id="rId1" Type="http://schemas.openxmlformats.org/officeDocument/2006/relationships/slideLayout" Target="../slideLayouts/slideLayout102.xml"/><Relationship Id="rId6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05.xml"/><Relationship Id="rId9" Type="http://schemas.openxmlformats.org/officeDocument/2006/relationships/slideLayout" Target="../slideLayouts/slideLayout11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30.xml"/><Relationship Id="rId12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11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27.xml"/><Relationship Id="rId9" Type="http://schemas.openxmlformats.org/officeDocument/2006/relationships/slideLayout" Target="../slideLayouts/slideLayout13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.xml"/><Relationship Id="rId13" Type="http://schemas.openxmlformats.org/officeDocument/2006/relationships/theme" Target="../theme/theme13.xml"/><Relationship Id="rId3" Type="http://schemas.openxmlformats.org/officeDocument/2006/relationships/slideLayout" Target="../slideLayouts/slideLayout138.xml"/><Relationship Id="rId7" Type="http://schemas.openxmlformats.org/officeDocument/2006/relationships/slideLayout" Target="../slideLayouts/slideLayout142.xml"/><Relationship Id="rId12" Type="http://schemas.openxmlformats.org/officeDocument/2006/relationships/slideLayout" Target="../slideLayouts/slideLayout147.xml"/><Relationship Id="rId2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36.xml"/><Relationship Id="rId6" Type="http://schemas.openxmlformats.org/officeDocument/2006/relationships/slideLayout" Target="../slideLayouts/slideLayout141.xml"/><Relationship Id="rId11" Type="http://schemas.openxmlformats.org/officeDocument/2006/relationships/slideLayout" Target="../slideLayouts/slideLayout146.xml"/><Relationship Id="rId5" Type="http://schemas.openxmlformats.org/officeDocument/2006/relationships/slideLayout" Target="../slideLayouts/slideLayout140.xml"/><Relationship Id="rId10" Type="http://schemas.openxmlformats.org/officeDocument/2006/relationships/slideLayout" Target="../slideLayouts/slideLayout145.xml"/><Relationship Id="rId4" Type="http://schemas.openxmlformats.org/officeDocument/2006/relationships/slideLayout" Target="../slideLayouts/slideLayout139.xml"/><Relationship Id="rId9" Type="http://schemas.openxmlformats.org/officeDocument/2006/relationships/slideLayout" Target="../slideLayouts/slideLayout144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.xml"/><Relationship Id="rId3" Type="http://schemas.openxmlformats.org/officeDocument/2006/relationships/slideLayout" Target="../slideLayouts/slideLayout150.xml"/><Relationship Id="rId7" Type="http://schemas.openxmlformats.org/officeDocument/2006/relationships/slideLayout" Target="../slideLayouts/slideLayout154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9.xml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58.xml"/><Relationship Id="rId5" Type="http://schemas.openxmlformats.org/officeDocument/2006/relationships/slideLayout" Target="../slideLayouts/slideLayout152.xml"/><Relationship Id="rId10" Type="http://schemas.openxmlformats.org/officeDocument/2006/relationships/slideLayout" Target="../slideLayouts/slideLayout157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.xml"/><Relationship Id="rId3" Type="http://schemas.openxmlformats.org/officeDocument/2006/relationships/slideLayout" Target="../slideLayouts/slideLayout161.xml"/><Relationship Id="rId7" Type="http://schemas.openxmlformats.org/officeDocument/2006/relationships/slideLayout" Target="../slideLayouts/slideLayout165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11" Type="http://schemas.openxmlformats.org/officeDocument/2006/relationships/slideLayout" Target="../slideLayouts/slideLayout169.xml"/><Relationship Id="rId5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68.xml"/><Relationship Id="rId4" Type="http://schemas.openxmlformats.org/officeDocument/2006/relationships/slideLayout" Target="../slideLayouts/slideLayout162.xml"/><Relationship Id="rId9" Type="http://schemas.openxmlformats.org/officeDocument/2006/relationships/slideLayout" Target="../slideLayouts/slideLayout167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.xml"/><Relationship Id="rId3" Type="http://schemas.openxmlformats.org/officeDocument/2006/relationships/slideLayout" Target="../slideLayouts/slideLayout194.xml"/><Relationship Id="rId7" Type="http://schemas.openxmlformats.org/officeDocument/2006/relationships/slideLayout" Target="../slideLayouts/slideLayout198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93.xml"/><Relationship Id="rId1" Type="http://schemas.openxmlformats.org/officeDocument/2006/relationships/slideLayout" Target="../slideLayouts/slideLayout192.xml"/><Relationship Id="rId6" Type="http://schemas.openxmlformats.org/officeDocument/2006/relationships/slideLayout" Target="../slideLayouts/slideLayout197.xml"/><Relationship Id="rId11" Type="http://schemas.openxmlformats.org/officeDocument/2006/relationships/slideLayout" Target="../slideLayouts/slideLayout202.xml"/><Relationship Id="rId5" Type="http://schemas.openxmlformats.org/officeDocument/2006/relationships/slideLayout" Target="../slideLayouts/slideLayout196.xml"/><Relationship Id="rId10" Type="http://schemas.openxmlformats.org/officeDocument/2006/relationships/slideLayout" Target="../slideLayouts/slideLayout201.xml"/><Relationship Id="rId4" Type="http://schemas.openxmlformats.org/officeDocument/2006/relationships/slideLayout" Target="../slideLayouts/slideLayout195.xml"/><Relationship Id="rId9" Type="http://schemas.openxmlformats.org/officeDocument/2006/relationships/slideLayout" Target="../slideLayouts/slideLayout200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0.xml"/><Relationship Id="rId3" Type="http://schemas.openxmlformats.org/officeDocument/2006/relationships/slideLayout" Target="../slideLayouts/slideLayout205.xml"/><Relationship Id="rId7" Type="http://schemas.openxmlformats.org/officeDocument/2006/relationships/slideLayout" Target="../slideLayouts/slideLayout209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203.xml"/><Relationship Id="rId6" Type="http://schemas.openxmlformats.org/officeDocument/2006/relationships/slideLayout" Target="../slideLayouts/slideLayout208.xml"/><Relationship Id="rId11" Type="http://schemas.openxmlformats.org/officeDocument/2006/relationships/slideLayout" Target="../slideLayouts/slideLayout213.xml"/><Relationship Id="rId5" Type="http://schemas.openxmlformats.org/officeDocument/2006/relationships/slideLayout" Target="../slideLayouts/slideLayout207.xml"/><Relationship Id="rId10" Type="http://schemas.openxmlformats.org/officeDocument/2006/relationships/slideLayout" Target="../slideLayouts/slideLayout212.xml"/><Relationship Id="rId4" Type="http://schemas.openxmlformats.org/officeDocument/2006/relationships/slideLayout" Target="../slideLayouts/slideLayout206.xml"/><Relationship Id="rId9" Type="http://schemas.openxmlformats.org/officeDocument/2006/relationships/slideLayout" Target="../slideLayouts/slideLayout21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.xml"/><Relationship Id="rId3" Type="http://schemas.openxmlformats.org/officeDocument/2006/relationships/slideLayout" Target="../slideLayouts/slideLayout216.xml"/><Relationship Id="rId7" Type="http://schemas.openxmlformats.org/officeDocument/2006/relationships/slideLayout" Target="../slideLayouts/slideLayout220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5.xml"/><Relationship Id="rId1" Type="http://schemas.openxmlformats.org/officeDocument/2006/relationships/slideLayout" Target="../slideLayouts/slideLayout214.xml"/><Relationship Id="rId6" Type="http://schemas.openxmlformats.org/officeDocument/2006/relationships/slideLayout" Target="../slideLayouts/slideLayout219.xml"/><Relationship Id="rId11" Type="http://schemas.openxmlformats.org/officeDocument/2006/relationships/slideLayout" Target="../slideLayouts/slideLayout224.xml"/><Relationship Id="rId5" Type="http://schemas.openxmlformats.org/officeDocument/2006/relationships/slideLayout" Target="../slideLayouts/slideLayout218.xml"/><Relationship Id="rId10" Type="http://schemas.openxmlformats.org/officeDocument/2006/relationships/slideLayout" Target="../slideLayouts/slideLayout223.xml"/><Relationship Id="rId4" Type="http://schemas.openxmlformats.org/officeDocument/2006/relationships/slideLayout" Target="../slideLayouts/slideLayout217.xml"/><Relationship Id="rId9" Type="http://schemas.openxmlformats.org/officeDocument/2006/relationships/slideLayout" Target="../slideLayouts/slideLayout222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2.xml"/><Relationship Id="rId3" Type="http://schemas.openxmlformats.org/officeDocument/2006/relationships/slideLayout" Target="../slideLayouts/slideLayout227.xml"/><Relationship Id="rId7" Type="http://schemas.openxmlformats.org/officeDocument/2006/relationships/slideLayout" Target="../slideLayouts/slideLayout231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6.xml"/><Relationship Id="rId1" Type="http://schemas.openxmlformats.org/officeDocument/2006/relationships/slideLayout" Target="../slideLayouts/slideLayout225.xml"/><Relationship Id="rId6" Type="http://schemas.openxmlformats.org/officeDocument/2006/relationships/slideLayout" Target="../slideLayouts/slideLayout230.xml"/><Relationship Id="rId11" Type="http://schemas.openxmlformats.org/officeDocument/2006/relationships/slideLayout" Target="../slideLayouts/slideLayout235.xml"/><Relationship Id="rId5" Type="http://schemas.openxmlformats.org/officeDocument/2006/relationships/slideLayout" Target="../slideLayouts/slideLayout229.xml"/><Relationship Id="rId10" Type="http://schemas.openxmlformats.org/officeDocument/2006/relationships/slideLayout" Target="../slideLayouts/slideLayout234.xml"/><Relationship Id="rId4" Type="http://schemas.openxmlformats.org/officeDocument/2006/relationships/slideLayout" Target="../slideLayouts/slideLayout228.xml"/><Relationship Id="rId9" Type="http://schemas.openxmlformats.org/officeDocument/2006/relationships/slideLayout" Target="../slideLayouts/slideLayout233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3.xml"/><Relationship Id="rId3" Type="http://schemas.openxmlformats.org/officeDocument/2006/relationships/slideLayout" Target="../slideLayouts/slideLayout238.xml"/><Relationship Id="rId7" Type="http://schemas.openxmlformats.org/officeDocument/2006/relationships/slideLayout" Target="../slideLayouts/slideLayout242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7.xml"/><Relationship Id="rId1" Type="http://schemas.openxmlformats.org/officeDocument/2006/relationships/slideLayout" Target="../slideLayouts/slideLayout236.xml"/><Relationship Id="rId6" Type="http://schemas.openxmlformats.org/officeDocument/2006/relationships/slideLayout" Target="../slideLayouts/slideLayout241.xml"/><Relationship Id="rId11" Type="http://schemas.openxmlformats.org/officeDocument/2006/relationships/slideLayout" Target="../slideLayouts/slideLayout246.xml"/><Relationship Id="rId5" Type="http://schemas.openxmlformats.org/officeDocument/2006/relationships/slideLayout" Target="../slideLayouts/slideLayout240.xml"/><Relationship Id="rId10" Type="http://schemas.openxmlformats.org/officeDocument/2006/relationships/slideLayout" Target="../slideLayouts/slideLayout245.xml"/><Relationship Id="rId4" Type="http://schemas.openxmlformats.org/officeDocument/2006/relationships/slideLayout" Target="../slideLayouts/slideLayout239.xml"/><Relationship Id="rId9" Type="http://schemas.openxmlformats.org/officeDocument/2006/relationships/slideLayout" Target="../slideLayouts/slideLayout244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4.xml"/><Relationship Id="rId13" Type="http://schemas.openxmlformats.org/officeDocument/2006/relationships/theme" Target="../theme/theme23.xml"/><Relationship Id="rId3" Type="http://schemas.openxmlformats.org/officeDocument/2006/relationships/slideLayout" Target="../slideLayouts/slideLayout249.xml"/><Relationship Id="rId7" Type="http://schemas.openxmlformats.org/officeDocument/2006/relationships/slideLayout" Target="../slideLayouts/slideLayout253.xml"/><Relationship Id="rId12" Type="http://schemas.openxmlformats.org/officeDocument/2006/relationships/slideLayout" Target="../slideLayouts/slideLayout258.xml"/><Relationship Id="rId2" Type="http://schemas.openxmlformats.org/officeDocument/2006/relationships/slideLayout" Target="../slideLayouts/slideLayout248.xml"/><Relationship Id="rId1" Type="http://schemas.openxmlformats.org/officeDocument/2006/relationships/slideLayout" Target="../slideLayouts/slideLayout247.xml"/><Relationship Id="rId6" Type="http://schemas.openxmlformats.org/officeDocument/2006/relationships/slideLayout" Target="../slideLayouts/slideLayout252.xml"/><Relationship Id="rId11" Type="http://schemas.openxmlformats.org/officeDocument/2006/relationships/slideLayout" Target="../slideLayouts/slideLayout257.xml"/><Relationship Id="rId5" Type="http://schemas.openxmlformats.org/officeDocument/2006/relationships/slideLayout" Target="../slideLayouts/slideLayout251.xml"/><Relationship Id="rId10" Type="http://schemas.openxmlformats.org/officeDocument/2006/relationships/slideLayout" Target="../slideLayouts/slideLayout256.xml"/><Relationship Id="rId4" Type="http://schemas.openxmlformats.org/officeDocument/2006/relationships/slideLayout" Target="../slideLayouts/slideLayout250.xml"/><Relationship Id="rId9" Type="http://schemas.openxmlformats.org/officeDocument/2006/relationships/slideLayout" Target="../slideLayouts/slideLayout25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F92DE9-4224-467C-BA4A-D6709EE4B7BE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36460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7406F3-C82E-4176-AEC6-5A060FCE81EB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DBD311-00BC-428B-8F39-18127924BA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17527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3" r:id="rId1"/>
    <p:sldLayoutId id="2147483944" r:id="rId2"/>
    <p:sldLayoutId id="2147483945" r:id="rId3"/>
    <p:sldLayoutId id="2147483946" r:id="rId4"/>
    <p:sldLayoutId id="2147483947" r:id="rId5"/>
    <p:sldLayoutId id="2147483948" r:id="rId6"/>
    <p:sldLayoutId id="2147483949" r:id="rId7"/>
    <p:sldLayoutId id="2147483950" r:id="rId8"/>
    <p:sldLayoutId id="2147483951" r:id="rId9"/>
    <p:sldLayoutId id="2147483952" r:id="rId10"/>
    <p:sldLayoutId id="2147483953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597D30-7200-4E13-A977-000BED2CE8DE}" type="datetime1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25762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5" r:id="rId1"/>
    <p:sldLayoutId id="2147483956" r:id="rId2"/>
    <p:sldLayoutId id="2147483957" r:id="rId3"/>
    <p:sldLayoutId id="2147483958" r:id="rId4"/>
    <p:sldLayoutId id="2147483959" r:id="rId5"/>
    <p:sldLayoutId id="2147483960" r:id="rId6"/>
    <p:sldLayoutId id="2147483961" r:id="rId7"/>
    <p:sldLayoutId id="2147483962" r:id="rId8"/>
    <p:sldLayoutId id="2147483963" r:id="rId9"/>
    <p:sldLayoutId id="2147483964" r:id="rId10"/>
    <p:sldLayoutId id="2147483965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kumimoji="1"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kumimoji="1"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07" tIns="45705" rIns="91407" bIns="45705" rtlCol="0" anchor="ctr">
            <a:normAutofit/>
          </a:bodyPr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vert="horz" lIns="91407" tIns="45705" rIns="91407" bIns="45705" rtlCol="0">
            <a:normAutofit/>
          </a:bodyPr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609600" y="6356376"/>
            <a:ext cx="2844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070"/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 defTabSz="914070"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4165600" y="6356376"/>
            <a:ext cx="3860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070"/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4"/>
          </p:nvPr>
        </p:nvSpPr>
        <p:spPr>
          <a:xfrm>
            <a:off x="8737600" y="6356376"/>
            <a:ext cx="2844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070"/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 defTabSz="914070"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6519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9" r:id="rId1"/>
    <p:sldLayoutId id="2147483980" r:id="rId2"/>
    <p:sldLayoutId id="2147483981" r:id="rId3"/>
    <p:sldLayoutId id="2147483982" r:id="rId4"/>
    <p:sldLayoutId id="2147483983" r:id="rId5"/>
    <p:sldLayoutId id="2147483984" r:id="rId6"/>
    <p:sldLayoutId id="2147483985" r:id="rId7"/>
    <p:sldLayoutId id="2147483986" r:id="rId8"/>
    <p:sldLayoutId id="2147483987" r:id="rId9"/>
    <p:sldLayoutId id="2147483988" r:id="rId10"/>
    <p:sldLayoutId id="2147483989" r:id="rId11"/>
    <p:sldLayoutId id="2147483990" r:id="rId1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ctr" defTabSz="91407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77" indent="-342777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83" indent="-285646" algn="l" defTabSz="914070" rtl="0" eaLnBrk="1" latinLnBrk="0" hangingPunct="1">
        <a:spcBef>
          <a:spcPct val="20000"/>
        </a:spcBef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89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624" indent="-228518" algn="l" defTabSz="914070" rtl="0" eaLnBrk="1" latinLnBrk="0" hangingPunct="1">
        <a:spcBef>
          <a:spcPct val="20000"/>
        </a:spcBef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659" indent="-228518" algn="l" defTabSz="914070" rtl="0" eaLnBrk="1" latinLnBrk="0" hangingPunct="1">
        <a:spcBef>
          <a:spcPct val="20000"/>
        </a:spcBef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694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729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766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802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35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70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05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41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76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13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48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283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07" tIns="45705" rIns="91407" bIns="45705" rtlCol="0" anchor="ctr">
            <a:normAutofit/>
          </a:bodyPr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vert="horz" lIns="91407" tIns="45705" rIns="91407" bIns="45705" rtlCol="0">
            <a:normAutofit/>
          </a:bodyPr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609600" y="6356376"/>
            <a:ext cx="2844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070"/>
            <a:fld id="{FE5F387D-21EA-4196-A054-4AF873DCF9AA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 defTabSz="914070"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4165600" y="6356376"/>
            <a:ext cx="3860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070"/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4"/>
          </p:nvPr>
        </p:nvSpPr>
        <p:spPr>
          <a:xfrm>
            <a:off x="8737600" y="6356376"/>
            <a:ext cx="2844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070"/>
            <a:fld id="{1FD4FE28-A4C0-4D66-920C-D1C355B1E083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 defTabSz="914070"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3365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2" r:id="rId1"/>
    <p:sldLayoutId id="2147483993" r:id="rId2"/>
    <p:sldLayoutId id="2147483994" r:id="rId3"/>
    <p:sldLayoutId id="2147483995" r:id="rId4"/>
    <p:sldLayoutId id="2147483996" r:id="rId5"/>
    <p:sldLayoutId id="2147483997" r:id="rId6"/>
    <p:sldLayoutId id="2147483998" r:id="rId7"/>
    <p:sldLayoutId id="2147483999" r:id="rId8"/>
    <p:sldLayoutId id="2147484000" r:id="rId9"/>
    <p:sldLayoutId id="2147484001" r:id="rId10"/>
    <p:sldLayoutId id="2147484002" r:id="rId11"/>
    <p:sldLayoutId id="2147484003" r:id="rId1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ctr" defTabSz="91407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77" indent="-342777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83" indent="-285646" algn="l" defTabSz="914070" rtl="0" eaLnBrk="1" latinLnBrk="0" hangingPunct="1">
        <a:spcBef>
          <a:spcPct val="20000"/>
        </a:spcBef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89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624" indent="-228518" algn="l" defTabSz="914070" rtl="0" eaLnBrk="1" latinLnBrk="0" hangingPunct="1">
        <a:spcBef>
          <a:spcPct val="20000"/>
        </a:spcBef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659" indent="-228518" algn="l" defTabSz="914070" rtl="0" eaLnBrk="1" latinLnBrk="0" hangingPunct="1">
        <a:spcBef>
          <a:spcPct val="20000"/>
        </a:spcBef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694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729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766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802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35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70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05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41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76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13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48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283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6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マスター タイトルの書式設定</a:t>
            </a:r>
            <a:endParaRPr lang="en-US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05F913-CD76-416B-BBA0-54E45E04962C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0DB0873-E329-4AB5-B0AF-C36034C4255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820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5" r:id="rId1"/>
    <p:sldLayoutId id="2147484006" r:id="rId2"/>
    <p:sldLayoutId id="2147484007" r:id="rId3"/>
    <p:sldLayoutId id="2147484008" r:id="rId4"/>
    <p:sldLayoutId id="2147484009" r:id="rId5"/>
    <p:sldLayoutId id="2147484010" r:id="rId6"/>
    <p:sldLayoutId id="2147484011" r:id="rId7"/>
    <p:sldLayoutId id="2147484012" r:id="rId8"/>
    <p:sldLayoutId id="2147484013" r:id="rId9"/>
    <p:sldLayoutId id="2147484014" r:id="rId10"/>
    <p:sldLayoutId id="2147484015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 Light" pitchFamily="34" charset="0"/>
          <a:ea typeface="ＭＳ Ｐゴシック" pitchFamily="50" charset="-128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 Light" pitchFamily="34" charset="0"/>
          <a:ea typeface="ＭＳ Ｐゴシック" pitchFamily="50" charset="-128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 Light" pitchFamily="34" charset="0"/>
          <a:ea typeface="ＭＳ Ｐゴシック" pitchFamily="50" charset="-128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 Light" pitchFamily="34" charset="0"/>
          <a:ea typeface="ＭＳ Ｐゴシック" pitchFamily="50" charset="-128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 Light" pitchFamily="34" charset="0"/>
          <a:ea typeface="ＭＳ Ｐゴシック" pitchFamily="50" charset="-128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 Light" pitchFamily="34" charset="0"/>
          <a:ea typeface="ＭＳ Ｐゴシック" pitchFamily="50" charset="-128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 Light" pitchFamily="34" charset="0"/>
          <a:ea typeface="ＭＳ Ｐゴシック" pitchFamily="50" charset="-128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 Light" pitchFamily="34" charset="0"/>
          <a:ea typeface="ＭＳ Ｐゴシック" pitchFamily="50" charset="-128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umimoji="1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umimoji="1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182B34-0C0C-4731-8A7E-D88D74C09B19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191A07-79F8-4204-A196-B90DFD450A8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80810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7" r:id="rId1"/>
    <p:sldLayoutId id="2147484018" r:id="rId2"/>
    <p:sldLayoutId id="2147484019" r:id="rId3"/>
    <p:sldLayoutId id="2147484020" r:id="rId4"/>
    <p:sldLayoutId id="2147484021" r:id="rId5"/>
    <p:sldLayoutId id="2147484022" r:id="rId6"/>
    <p:sldLayoutId id="2147484023" r:id="rId7"/>
    <p:sldLayoutId id="2147484024" r:id="rId8"/>
    <p:sldLayoutId id="2147484025" r:id="rId9"/>
    <p:sldLayoutId id="2147484026" r:id="rId10"/>
    <p:sldLayoutId id="21474840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38821C-F29E-4ADE-BA6B-B30B709FA301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27068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9" r:id="rId1"/>
    <p:sldLayoutId id="2147484030" r:id="rId2"/>
    <p:sldLayoutId id="2147484031" r:id="rId3"/>
    <p:sldLayoutId id="2147484032" r:id="rId4"/>
    <p:sldLayoutId id="2147484033" r:id="rId5"/>
    <p:sldLayoutId id="2147484034" r:id="rId6"/>
    <p:sldLayoutId id="2147484035" r:id="rId7"/>
    <p:sldLayoutId id="2147484036" r:id="rId8"/>
    <p:sldLayoutId id="2147484037" r:id="rId9"/>
    <p:sldLayoutId id="2147484038" r:id="rId10"/>
    <p:sldLayoutId id="21474840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3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768111"/>
            <a:fld id="{1E78F7C0-F70C-43BE-811C-13DDC7239534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 defTabSz="768111"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3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768111"/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3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768111"/>
            <a:fld id="{9D3DB776-1A36-4347-8F09-5DAA0814050D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 defTabSz="768111"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2541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5" r:id="rId1"/>
    <p:sldLayoutId id="2147484066" r:id="rId2"/>
    <p:sldLayoutId id="2147484067" r:id="rId3"/>
    <p:sldLayoutId id="2147484068" r:id="rId4"/>
    <p:sldLayoutId id="2147484069" r:id="rId5"/>
    <p:sldLayoutId id="2147484070" r:id="rId6"/>
    <p:sldLayoutId id="2147484071" r:id="rId7"/>
    <p:sldLayoutId id="2147484072" r:id="rId8"/>
    <p:sldLayoutId id="2147484073" r:id="rId9"/>
    <p:sldLayoutId id="2147484074" r:id="rId10"/>
    <p:sldLayoutId id="2147484075" r:id="rId11"/>
  </p:sldLayoutIdLst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xStyles>
    <p:titleStyle>
      <a:lvl1pPr algn="l" defTabSz="914418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18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4" indent="-228605" algn="l" defTabSz="91441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3" indent="-228605" algn="l" defTabSz="91441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32" indent="-228605" algn="l" defTabSz="91441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41" indent="-228605" algn="l" defTabSz="91441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50" indent="-228605" algn="l" defTabSz="91441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59" indent="-228605" algn="l" defTabSz="91441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69" indent="-228605" algn="l" defTabSz="91441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78" indent="-228605" algn="l" defTabSz="91441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1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9" algn="l" defTabSz="91441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8" algn="l" defTabSz="91441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7" algn="l" defTabSz="91441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7" algn="l" defTabSz="91441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46" algn="l" defTabSz="91441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55" algn="l" defTabSz="91441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64" algn="l" defTabSz="91441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73" algn="l" defTabSz="914418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  <a:ea typeface="ＭＳ Ｐゴシック" pitchFamily="50" charset="-128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50" charset="-128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86B2324-51C6-4835-8CC8-DAEC946F73AC}" type="slidenum">
              <a:rPr kumimoji="1" lang="en-US" altLang="ja-JP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ja-JP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55586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7" r:id="rId1"/>
    <p:sldLayoutId id="2147484078" r:id="rId2"/>
    <p:sldLayoutId id="2147484079" r:id="rId3"/>
    <p:sldLayoutId id="2147484080" r:id="rId4"/>
    <p:sldLayoutId id="2147484081" r:id="rId5"/>
    <p:sldLayoutId id="2147484082" r:id="rId6"/>
    <p:sldLayoutId id="2147484083" r:id="rId7"/>
    <p:sldLayoutId id="2147484084" r:id="rId8"/>
    <p:sldLayoutId id="2147484085" r:id="rId9"/>
    <p:sldLayoutId id="2147484086" r:id="rId10"/>
    <p:sldLayoutId id="21474840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Arial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タイトル プレースホルダ 1"/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2051" name="テキスト プレースホルダ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  <a:ea typeface="+mn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FBF18E-E556-4EA3-AFDE-F87D44B72F14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+mn-lt"/>
                <a:ea typeface="+mn-ea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3C10912-C69B-4EFA-9E8B-3860CCE7F70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15965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9" r:id="rId1"/>
    <p:sldLayoutId id="2147484090" r:id="rId2"/>
    <p:sldLayoutId id="2147484091" r:id="rId3"/>
    <p:sldLayoutId id="2147484092" r:id="rId4"/>
    <p:sldLayoutId id="2147484093" r:id="rId5"/>
    <p:sldLayoutId id="2147484094" r:id="rId6"/>
    <p:sldLayoutId id="2147484095" r:id="rId7"/>
    <p:sldLayoutId id="2147484096" r:id="rId8"/>
    <p:sldLayoutId id="2147484097" r:id="rId9"/>
    <p:sldLayoutId id="2147484098" r:id="rId10"/>
    <p:sldLayoutId id="21474840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pitchFamily="50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pitchFamily="50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pitchFamily="50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pitchFamily="50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pitchFamily="50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pitchFamily="50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pitchFamily="50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pitchFamily="50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07" tIns="45705" rIns="91407" bIns="45705" rtlCol="0" anchor="ctr">
            <a:normAutofit/>
          </a:bodyPr>
          <a:lstStyle/>
          <a:p>
            <a:r>
              <a:rPr kumimoji="1"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vert="horz" lIns="91407" tIns="45705" rIns="91407" bIns="45705" rtlCol="0">
            <a:normAutofit/>
          </a:bodyPr>
          <a:lstStyle/>
          <a:p>
            <a:pPr lvl="0"/>
            <a:r>
              <a:rPr kumimoji="1" lang="ja-JP" altLang="en-US"/>
              <a:t>マスタ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609600" y="6356376"/>
            <a:ext cx="2844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5F387D-21EA-4196-A054-4AF873DCF9AA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0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4165600" y="6356376"/>
            <a:ext cx="3860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4"/>
          </p:nvPr>
        </p:nvSpPr>
        <p:spPr>
          <a:xfrm>
            <a:off x="8737600" y="6356376"/>
            <a:ext cx="2844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0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19622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ctr" defTabSz="91407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77" indent="-342777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83" indent="-285646" algn="l" defTabSz="914070" rtl="0" eaLnBrk="1" latinLnBrk="0" hangingPunct="1">
        <a:spcBef>
          <a:spcPct val="20000"/>
        </a:spcBef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89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624" indent="-228518" algn="l" defTabSz="914070" rtl="0" eaLnBrk="1" latinLnBrk="0" hangingPunct="1">
        <a:spcBef>
          <a:spcPct val="20000"/>
        </a:spcBef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659" indent="-228518" algn="l" defTabSz="914070" rtl="0" eaLnBrk="1" latinLnBrk="0" hangingPunct="1">
        <a:spcBef>
          <a:spcPct val="20000"/>
        </a:spcBef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694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729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766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802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35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70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05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41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76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13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48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283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36CE84-888C-4A3C-B881-BC99D310B13F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A81683-3A33-44AF-AF40-E116A88D4FE5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2158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1" r:id="rId1"/>
    <p:sldLayoutId id="2147484102" r:id="rId2"/>
    <p:sldLayoutId id="2147484103" r:id="rId3"/>
    <p:sldLayoutId id="2147484104" r:id="rId4"/>
    <p:sldLayoutId id="2147484105" r:id="rId5"/>
    <p:sldLayoutId id="2147484106" r:id="rId6"/>
    <p:sldLayoutId id="2147484107" r:id="rId7"/>
    <p:sldLayoutId id="2147484108" r:id="rId8"/>
    <p:sldLayoutId id="2147484109" r:id="rId9"/>
    <p:sldLayoutId id="2147484110" r:id="rId10"/>
    <p:sldLayoutId id="21474841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38821C-F29E-4ADE-BA6B-B30B709FA301}" type="datetimeFigureOut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2019/3/18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177C577-9822-4468-86D2-EBAF80CB13EE}" type="slidenum">
              <a:rPr lang="ja-JP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ja-JP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924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3" r:id="rId1"/>
    <p:sldLayoutId id="2147484114" r:id="rId2"/>
    <p:sldLayoutId id="2147484115" r:id="rId3"/>
    <p:sldLayoutId id="2147484116" r:id="rId4"/>
    <p:sldLayoutId id="2147484117" r:id="rId5"/>
    <p:sldLayoutId id="2147484118" r:id="rId6"/>
    <p:sldLayoutId id="2147484119" r:id="rId7"/>
    <p:sldLayoutId id="2147484120" r:id="rId8"/>
    <p:sldLayoutId id="2147484121" r:id="rId9"/>
    <p:sldLayoutId id="2147484122" r:id="rId10"/>
    <p:sldLayoutId id="2147484123" r:id="rId11"/>
  </p:sldLayoutIdLst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3393974-E5CD-46FF-8C01-0766A236E840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B141322-BD92-48A7-918A-9F155647CA7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4906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5" r:id="rId1"/>
    <p:sldLayoutId id="2147484126" r:id="rId2"/>
    <p:sldLayoutId id="2147484127" r:id="rId3"/>
    <p:sldLayoutId id="2147484128" r:id="rId4"/>
    <p:sldLayoutId id="2147484129" r:id="rId5"/>
    <p:sldLayoutId id="2147484130" r:id="rId6"/>
    <p:sldLayoutId id="2147484131" r:id="rId7"/>
    <p:sldLayoutId id="2147484132" r:id="rId8"/>
    <p:sldLayoutId id="2147484133" r:id="rId9"/>
    <p:sldLayoutId id="2147484134" r:id="rId10"/>
    <p:sldLayoutId id="21474841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 smtClean="0"/>
              <a:t>マスター タイトルの書式設定</a:t>
            </a:r>
            <a:endParaRPr kumimoji="1"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 smtClean="0"/>
              <a:t>マスター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FCC0D7-326B-3745-A7AB-7042B731973C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97A8F-0044-9D44-8F8B-73858D02A7E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2044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7" r:id="rId1"/>
    <p:sldLayoutId id="2147484138" r:id="rId2"/>
    <p:sldLayoutId id="2147484139" r:id="rId3"/>
    <p:sldLayoutId id="2147484140" r:id="rId4"/>
    <p:sldLayoutId id="2147484141" r:id="rId5"/>
    <p:sldLayoutId id="2147484142" r:id="rId6"/>
    <p:sldLayoutId id="2147484143" r:id="rId7"/>
    <p:sldLayoutId id="2147484144" r:id="rId8"/>
    <p:sldLayoutId id="2147484145" r:id="rId9"/>
    <p:sldLayoutId id="2147484146" r:id="rId10"/>
    <p:sldLayoutId id="2147484147" r:id="rId11"/>
    <p:sldLayoutId id="2147484148" r:id="rId12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4572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F92DE9-4224-467C-BA4A-D6709EE4B7BE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55712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58AEB1-89F3-4330-878F-DB54722E58BE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AA231C-61E6-4B8B-8223-26C314E137C7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31674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597D30-7200-4E13-A977-000BED2CE8DE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31803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2" r:id="rId1"/>
    <p:sldLayoutId id="2147483823" r:id="rId2"/>
    <p:sldLayoutId id="2147483824" r:id="rId3"/>
    <p:sldLayoutId id="2147483825" r:id="rId4"/>
    <p:sldLayoutId id="2147483826" r:id="rId5"/>
    <p:sldLayoutId id="2147483827" r:id="rId6"/>
    <p:sldLayoutId id="2147483828" r:id="rId7"/>
    <p:sldLayoutId id="2147483829" r:id="rId8"/>
    <p:sldLayoutId id="2147483830" r:id="rId9"/>
    <p:sldLayoutId id="2147483831" r:id="rId10"/>
    <p:sldLayoutId id="2147483832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8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3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3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59B5EE-89AA-4767-9441-0EBEAB1A7D47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3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3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3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3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7AB01-B9B6-44D7-AD5C-4CEFDE066F36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3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93644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8" r:id="rId1"/>
    <p:sldLayoutId id="2147483859" r:id="rId2"/>
    <p:sldLayoutId id="2147483860" r:id="rId3"/>
    <p:sldLayoutId id="2147483861" r:id="rId4"/>
    <p:sldLayoutId id="2147483862" r:id="rId5"/>
    <p:sldLayoutId id="2147483863" r:id="rId6"/>
    <p:sldLayoutId id="2147483864" r:id="rId7"/>
    <p:sldLayoutId id="2147483865" r:id="rId8"/>
    <p:sldLayoutId id="2147483866" r:id="rId9"/>
    <p:sldLayoutId id="2147483867" r:id="rId10"/>
    <p:sldLayoutId id="2147483868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l" defTabSz="914326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2" indent="-228582" algn="l" defTabSz="91432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45" indent="-228582" algn="l" defTabSz="9143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08" indent="-228582" algn="l" defTabSz="9143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71" indent="-228582" algn="l" defTabSz="9143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34" indent="-228582" algn="l" defTabSz="9143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97" indent="-228582" algn="l" defTabSz="9143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60" indent="-228582" algn="l" defTabSz="9143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23" indent="-228582" algn="l" defTabSz="9143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86" indent="-228582" algn="l" defTabSz="9143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26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3" algn="l" defTabSz="914326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26" algn="l" defTabSz="914326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89" algn="l" defTabSz="914326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52" algn="l" defTabSz="914326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15" algn="l" defTabSz="914326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78" algn="l" defTabSz="914326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42" algn="l" defTabSz="914326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05" algn="l" defTabSz="914326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07" tIns="45705" rIns="91407" bIns="45705" rtlCol="0" anchor="ctr">
            <a:normAutofit/>
          </a:bodyPr>
          <a:lstStyle/>
          <a:p>
            <a:r>
              <a:rPr kumimoji="1" lang="ja-JP" altLang="en-US" smtClean="0"/>
              <a:t>マスタ タイトルの書式設定</a:t>
            </a:r>
            <a:endParaRPr kumimoji="1"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vert="horz" lIns="91407" tIns="45705" rIns="91407" bIns="45705" rtlCol="0">
            <a:normAutofit/>
          </a:bodyPr>
          <a:lstStyle/>
          <a:p>
            <a:pPr lvl="0"/>
            <a:r>
              <a:rPr kumimoji="1" lang="ja-JP" altLang="en-US" smtClean="0"/>
              <a:t>マスタ テキストの書式設定</a:t>
            </a:r>
          </a:p>
          <a:p>
            <a:pPr lvl="1"/>
            <a:r>
              <a:rPr kumimoji="1" lang="ja-JP" altLang="en-US" smtClean="0"/>
              <a:t>第 </a:t>
            </a:r>
            <a:r>
              <a:rPr kumimoji="1" lang="en-US" altLang="ja-JP" smtClean="0"/>
              <a:t>2 </a:t>
            </a:r>
            <a:r>
              <a:rPr kumimoji="1" lang="ja-JP" altLang="en-US" smtClean="0"/>
              <a:t>レベル</a:t>
            </a:r>
          </a:p>
          <a:p>
            <a:pPr lvl="2"/>
            <a:r>
              <a:rPr kumimoji="1" lang="ja-JP" altLang="en-US" smtClean="0"/>
              <a:t>第 </a:t>
            </a:r>
            <a:r>
              <a:rPr kumimoji="1" lang="en-US" altLang="ja-JP" smtClean="0"/>
              <a:t>3 </a:t>
            </a:r>
            <a:r>
              <a:rPr kumimoji="1" lang="ja-JP" altLang="en-US" smtClean="0"/>
              <a:t>レベル</a:t>
            </a:r>
          </a:p>
          <a:p>
            <a:pPr lvl="3"/>
            <a:r>
              <a:rPr kumimoji="1" lang="ja-JP" altLang="en-US" smtClean="0"/>
              <a:t>第 </a:t>
            </a:r>
            <a:r>
              <a:rPr kumimoji="1" lang="en-US" altLang="ja-JP" smtClean="0"/>
              <a:t>4 </a:t>
            </a:r>
            <a:r>
              <a:rPr kumimoji="1" lang="ja-JP" altLang="en-US" smtClean="0"/>
              <a:t>レベル</a:t>
            </a:r>
          </a:p>
          <a:p>
            <a:pPr lvl="4"/>
            <a:r>
              <a:rPr kumimoji="1" lang="ja-JP" altLang="en-US" smtClean="0"/>
              <a:t>第 </a:t>
            </a:r>
            <a:r>
              <a:rPr kumimoji="1" lang="en-US" altLang="ja-JP" smtClean="0"/>
              <a:t>5 </a:t>
            </a:r>
            <a:r>
              <a:rPr kumimoji="1" lang="ja-JP" altLang="en-US" smtClean="0"/>
              <a:t>レベル</a:t>
            </a:r>
            <a:endParaRPr kumimoji="1"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609600" y="6356376"/>
            <a:ext cx="2844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E1DE8E-149D-40CA-9F50-EA6328DA2126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l" defTabSz="9140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4165600" y="6356376"/>
            <a:ext cx="3860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4"/>
          </p:nvPr>
        </p:nvSpPr>
        <p:spPr>
          <a:xfrm>
            <a:off x="8737600" y="6356376"/>
            <a:ext cx="2844800" cy="365125"/>
          </a:xfrm>
          <a:prstGeom prst="rect">
            <a:avLst/>
          </a:prstGeom>
        </p:spPr>
        <p:txBody>
          <a:bodyPr vert="horz" lIns="91407" tIns="45705" rIns="91407" bIns="45705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0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00137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2" r:id="rId1"/>
    <p:sldLayoutId id="2147483883" r:id="rId2"/>
    <p:sldLayoutId id="2147483884" r:id="rId3"/>
    <p:sldLayoutId id="2147483885" r:id="rId4"/>
    <p:sldLayoutId id="2147483886" r:id="rId5"/>
    <p:sldLayoutId id="2147483887" r:id="rId6"/>
    <p:sldLayoutId id="2147483888" r:id="rId7"/>
    <p:sldLayoutId id="2147483889" r:id="rId8"/>
    <p:sldLayoutId id="2147483890" r:id="rId9"/>
    <p:sldLayoutId id="2147483891" r:id="rId10"/>
    <p:sldLayoutId id="2147483892" r:id="rId11"/>
    <p:sldLayoutId id="2147483893" r:id="rId1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lvl1pPr algn="ctr" defTabSz="914070" rtl="0" eaLnBrk="1" latinLnBrk="0" hangingPunct="1"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77" indent="-342777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83" indent="-285646" algn="l" defTabSz="914070" rtl="0" eaLnBrk="1" latinLnBrk="0" hangingPunct="1">
        <a:spcBef>
          <a:spcPct val="20000"/>
        </a:spcBef>
        <a:buFont typeface="Arial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89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624" indent="-228518" algn="l" defTabSz="914070" rtl="0" eaLnBrk="1" latinLnBrk="0" hangingPunct="1">
        <a:spcBef>
          <a:spcPct val="20000"/>
        </a:spcBef>
        <a:buFont typeface="Arial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659" indent="-228518" algn="l" defTabSz="914070" rtl="0" eaLnBrk="1" latinLnBrk="0" hangingPunct="1">
        <a:spcBef>
          <a:spcPct val="20000"/>
        </a:spcBef>
        <a:buFont typeface="Arial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694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729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766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802" indent="-228518" algn="l" defTabSz="91407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35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70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05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141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176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213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248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283" algn="l" defTabSz="91407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 smtClean="0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CB8705-5EC5-43CE-B06F-CFA7341C0B52}" type="datetimeFigureOut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E57A14-6F5B-4FF6-B47C-1DC946BF46F4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游ゴシック" panose="020B0400000000000000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7562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5" r:id="rId1"/>
    <p:sldLayoutId id="2147483896" r:id="rId2"/>
    <p:sldLayoutId id="2147483897" r:id="rId3"/>
    <p:sldLayoutId id="2147483898" r:id="rId4"/>
    <p:sldLayoutId id="2147483899" r:id="rId5"/>
    <p:sldLayoutId id="2147483900" r:id="rId6"/>
    <p:sldLayoutId id="2147483901" r:id="rId7"/>
    <p:sldLayoutId id="2147483902" r:id="rId8"/>
    <p:sldLayoutId id="2147483903" r:id="rId9"/>
    <p:sldLayoutId id="2147483904" r:id="rId10"/>
    <p:sldLayoutId id="2147483905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F92DE9-4224-467C-BA4A-D6709EE4B7BE}" type="datetime1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2019/3/18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02062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7" r:id="rId1"/>
    <p:sldLayoutId id="2147483908" r:id="rId2"/>
    <p:sldLayoutId id="2147483909" r:id="rId3"/>
    <p:sldLayoutId id="2147483910" r:id="rId4"/>
    <p:sldLayoutId id="2147483911" r:id="rId5"/>
    <p:sldLayoutId id="2147483912" r:id="rId6"/>
    <p:sldLayoutId id="2147483913" r:id="rId7"/>
    <p:sldLayoutId id="2147483914" r:id="rId8"/>
    <p:sldLayoutId id="2147483915" r:id="rId9"/>
    <p:sldLayoutId id="2147483916" r:id="rId10"/>
    <p:sldLayoutId id="2147483917" r:id="rId11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jpeg"/><Relationship Id="rId3" Type="http://schemas.openxmlformats.org/officeDocument/2006/relationships/image" Target="../media/image15.emf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5.xml"/><Relationship Id="rId6" Type="http://schemas.openxmlformats.org/officeDocument/2006/relationships/image" Target="../media/image13.png"/><Relationship Id="rId5" Type="http://schemas.openxmlformats.org/officeDocument/2006/relationships/image" Target="../media/image18.png"/><Relationship Id="rId4" Type="http://schemas.openxmlformats.org/officeDocument/2006/relationships/image" Target="../media/image17.jpeg"/><Relationship Id="rId9" Type="http://schemas.openxmlformats.org/officeDocument/2006/relationships/image" Target="../media/image8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13" Type="http://schemas.openxmlformats.org/officeDocument/2006/relationships/image" Target="../media/image29.png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23.jpeg"/><Relationship Id="rId12" Type="http://schemas.openxmlformats.org/officeDocument/2006/relationships/image" Target="../media/image28.png"/><Relationship Id="rId2" Type="http://schemas.openxmlformats.org/officeDocument/2006/relationships/slideLayout" Target="../slideLayouts/slideLayout248.xml"/><Relationship Id="rId1" Type="http://schemas.openxmlformats.org/officeDocument/2006/relationships/tags" Target="../tags/tag1.xml"/><Relationship Id="rId6" Type="http://schemas.openxmlformats.org/officeDocument/2006/relationships/image" Target="../media/image22.jpeg"/><Relationship Id="rId11" Type="http://schemas.openxmlformats.org/officeDocument/2006/relationships/image" Target="../media/image27.jpeg"/><Relationship Id="rId5" Type="http://schemas.openxmlformats.org/officeDocument/2006/relationships/image" Target="../media/image21.jpeg"/><Relationship Id="rId10" Type="http://schemas.openxmlformats.org/officeDocument/2006/relationships/image" Target="../media/image26.jpeg"/><Relationship Id="rId4" Type="http://schemas.openxmlformats.org/officeDocument/2006/relationships/image" Target="../media/image20.jpeg"/><Relationship Id="rId9" Type="http://schemas.openxmlformats.org/officeDocument/2006/relationships/image" Target="../media/image25.jpeg"/><Relationship Id="rId14" Type="http://schemas.openxmlformats.org/officeDocument/2006/relationships/image" Target="../media/image8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26.xml"/><Relationship Id="rId4" Type="http://schemas.openxmlformats.org/officeDocument/2006/relationships/image" Target="../media/image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2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8.jpeg"/><Relationship Id="rId5" Type="http://schemas.openxmlformats.org/officeDocument/2006/relationships/image" Target="../media/image32.png"/><Relationship Id="rId4" Type="http://schemas.microsoft.com/office/2007/relationships/hdphoto" Target="../media/hdphoto2.wdp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41.png"/><Relationship Id="rId18" Type="http://schemas.openxmlformats.org/officeDocument/2006/relationships/image" Target="../media/image8.jpe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12" Type="http://schemas.openxmlformats.org/officeDocument/2006/relationships/image" Target="../media/image40.png"/><Relationship Id="rId17" Type="http://schemas.openxmlformats.org/officeDocument/2006/relationships/image" Target="../media/image45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44.pn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36.png"/><Relationship Id="rId11" Type="http://schemas.openxmlformats.org/officeDocument/2006/relationships/image" Target="../media/image39.png"/><Relationship Id="rId5" Type="http://schemas.openxmlformats.org/officeDocument/2006/relationships/image" Target="../media/image35.png"/><Relationship Id="rId15" Type="http://schemas.openxmlformats.org/officeDocument/2006/relationships/image" Target="../media/image43.png"/><Relationship Id="rId10" Type="http://schemas.microsoft.com/office/2007/relationships/hdphoto" Target="../media/hdphoto4.wdp"/><Relationship Id="rId4" Type="http://schemas.openxmlformats.org/officeDocument/2006/relationships/image" Target="../media/image34.png"/><Relationship Id="rId9" Type="http://schemas.openxmlformats.org/officeDocument/2006/relationships/image" Target="../media/image38.png"/><Relationship Id="rId14" Type="http://schemas.openxmlformats.org/officeDocument/2006/relationships/image" Target="../media/image4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emf"/><Relationship Id="rId3" Type="http://schemas.openxmlformats.org/officeDocument/2006/relationships/image" Target="../media/image46.png"/><Relationship Id="rId7" Type="http://schemas.openxmlformats.org/officeDocument/2006/relationships/image" Target="../media/image50.emf"/><Relationship Id="rId12" Type="http://schemas.openxmlformats.org/officeDocument/2006/relationships/image" Target="../media/image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49.emf"/><Relationship Id="rId11" Type="http://schemas.openxmlformats.org/officeDocument/2006/relationships/image" Target="../media/image54.emf"/><Relationship Id="rId5" Type="http://schemas.openxmlformats.org/officeDocument/2006/relationships/image" Target="../media/image48.emf"/><Relationship Id="rId10" Type="http://schemas.openxmlformats.org/officeDocument/2006/relationships/image" Target="../media/image53.emf"/><Relationship Id="rId4" Type="http://schemas.openxmlformats.org/officeDocument/2006/relationships/image" Target="../media/image47.emf"/><Relationship Id="rId9" Type="http://schemas.openxmlformats.org/officeDocument/2006/relationships/image" Target="../media/image52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emf"/><Relationship Id="rId13" Type="http://schemas.openxmlformats.org/officeDocument/2006/relationships/image" Target="../media/image65.emf"/><Relationship Id="rId3" Type="http://schemas.openxmlformats.org/officeDocument/2006/relationships/image" Target="../media/image55.emf"/><Relationship Id="rId7" Type="http://schemas.openxmlformats.org/officeDocument/2006/relationships/image" Target="../media/image59.emf"/><Relationship Id="rId12" Type="http://schemas.openxmlformats.org/officeDocument/2006/relationships/image" Target="../media/image6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58.emf"/><Relationship Id="rId11" Type="http://schemas.openxmlformats.org/officeDocument/2006/relationships/image" Target="../media/image63.emf"/><Relationship Id="rId5" Type="http://schemas.openxmlformats.org/officeDocument/2006/relationships/image" Target="../media/image57.emf"/><Relationship Id="rId15" Type="http://schemas.openxmlformats.org/officeDocument/2006/relationships/image" Target="../media/image8.jpeg"/><Relationship Id="rId10" Type="http://schemas.openxmlformats.org/officeDocument/2006/relationships/image" Target="../media/image62.emf"/><Relationship Id="rId4" Type="http://schemas.openxmlformats.org/officeDocument/2006/relationships/image" Target="../media/image56.emf"/><Relationship Id="rId9" Type="http://schemas.openxmlformats.org/officeDocument/2006/relationships/image" Target="../media/image61.emf"/><Relationship Id="rId14" Type="http://schemas.openxmlformats.org/officeDocument/2006/relationships/image" Target="../media/image66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5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6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tiff"/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69.tiff"/><Relationship Id="rId2" Type="http://schemas.openxmlformats.org/officeDocument/2006/relationships/slideLayout" Target="../slideLayouts/slideLayout135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68.png"/><Relationship Id="rId11" Type="http://schemas.openxmlformats.org/officeDocument/2006/relationships/image" Target="../media/image8.jpeg"/><Relationship Id="rId5" Type="http://schemas.openxmlformats.org/officeDocument/2006/relationships/image" Target="../media/image67.emf"/><Relationship Id="rId10" Type="http://schemas.openxmlformats.org/officeDocument/2006/relationships/image" Target="../media/image72.png"/><Relationship Id="rId4" Type="http://schemas.openxmlformats.org/officeDocument/2006/relationships/oleObject" Target="../embeddings/oleObject1.bin"/><Relationship Id="rId9" Type="http://schemas.openxmlformats.org/officeDocument/2006/relationships/image" Target="../media/image71.tif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3" Type="http://schemas.openxmlformats.org/officeDocument/2006/relationships/image" Target="../media/image73.png"/><Relationship Id="rId7" Type="http://schemas.openxmlformats.org/officeDocument/2006/relationships/image" Target="../media/image77.png"/><Relationship Id="rId12" Type="http://schemas.openxmlformats.org/officeDocument/2006/relationships/image" Target="../media/image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6.png"/><Relationship Id="rId11" Type="http://schemas.openxmlformats.org/officeDocument/2006/relationships/chart" Target="../charts/chart1.xml"/><Relationship Id="rId5" Type="http://schemas.openxmlformats.org/officeDocument/2006/relationships/image" Target="../media/image75.png"/><Relationship Id="rId10" Type="http://schemas.openxmlformats.org/officeDocument/2006/relationships/image" Target="../media/image80.png"/><Relationship Id="rId4" Type="http://schemas.openxmlformats.org/officeDocument/2006/relationships/image" Target="../media/image74.png"/><Relationship Id="rId9" Type="http://schemas.openxmlformats.org/officeDocument/2006/relationships/image" Target="../media/image7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4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0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6.tiff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2.xml"/><Relationship Id="rId5" Type="http://schemas.openxmlformats.org/officeDocument/2006/relationships/image" Target="../media/image8.jpeg"/><Relationship Id="rId4" Type="http://schemas.openxmlformats.org/officeDocument/2006/relationships/image" Target="../media/image82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2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png"/><Relationship Id="rId3" Type="http://schemas.openxmlformats.org/officeDocument/2006/relationships/image" Target="../media/image85.png"/><Relationship Id="rId7" Type="http://schemas.openxmlformats.org/officeDocument/2006/relationships/image" Target="../media/image8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88.png"/><Relationship Id="rId5" Type="http://schemas.openxmlformats.org/officeDocument/2006/relationships/image" Target="../media/image87.png"/><Relationship Id="rId10" Type="http://schemas.openxmlformats.org/officeDocument/2006/relationships/image" Target="../media/image8.jpeg"/><Relationship Id="rId4" Type="http://schemas.openxmlformats.org/officeDocument/2006/relationships/image" Target="../media/image86.png"/><Relationship Id="rId9" Type="http://schemas.openxmlformats.org/officeDocument/2006/relationships/image" Target="../media/image91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2.xml"/><Relationship Id="rId5" Type="http://schemas.openxmlformats.org/officeDocument/2006/relationships/image" Target="../media/image93.png"/><Relationship Id="rId4" Type="http://schemas.openxmlformats.org/officeDocument/2006/relationships/image" Target="../media/image8.jpe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3" Type="http://schemas.openxmlformats.org/officeDocument/2006/relationships/notesSlide" Target="../notesSlides/notesSlide35.xml"/><Relationship Id="rId7" Type="http://schemas.openxmlformats.org/officeDocument/2006/relationships/image" Target="../media/image95.emf"/><Relationship Id="rId2" Type="http://schemas.openxmlformats.org/officeDocument/2006/relationships/slideLayout" Target="../slideLayouts/slideLayout119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94.emf"/><Relationship Id="rId4" Type="http://schemas.openxmlformats.org/officeDocument/2006/relationships/oleObject" Target="../embeddings/oleObject2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8.xml"/><Relationship Id="rId5" Type="http://schemas.openxmlformats.org/officeDocument/2006/relationships/image" Target="../media/image8.jpeg"/><Relationship Id="rId4" Type="http://schemas.openxmlformats.org/officeDocument/2006/relationships/image" Target="../media/image97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04.jpeg"/><Relationship Id="rId3" Type="http://schemas.openxmlformats.org/officeDocument/2006/relationships/image" Target="../media/image98.jpeg"/><Relationship Id="rId7" Type="http://schemas.openxmlformats.org/officeDocument/2006/relationships/image" Target="../media/image101.png"/><Relationship Id="rId12" Type="http://schemas.openxmlformats.org/officeDocument/2006/relationships/image" Target="../media/image10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100.jpeg"/><Relationship Id="rId11" Type="http://schemas.microsoft.com/office/2007/relationships/hdphoto" Target="../media/hdphoto1.wdp"/><Relationship Id="rId5" Type="http://schemas.microsoft.com/office/2007/relationships/hdphoto" Target="../media/hdphoto5.wdp"/><Relationship Id="rId10" Type="http://schemas.openxmlformats.org/officeDocument/2006/relationships/image" Target="../media/image14.png"/><Relationship Id="rId4" Type="http://schemas.openxmlformats.org/officeDocument/2006/relationships/image" Target="../media/image99.png"/><Relationship Id="rId9" Type="http://schemas.openxmlformats.org/officeDocument/2006/relationships/image" Target="../media/image10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7.xml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8.xml"/><Relationship Id="rId5" Type="http://schemas.openxmlformats.org/officeDocument/2006/relationships/image" Target="../media/image8.jpeg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5.xml"/><Relationship Id="rId6" Type="http://schemas.openxmlformats.org/officeDocument/2006/relationships/image" Target="../media/image8.jpeg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番号プレースホルダー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CFD175-6595-4A71-BF7F-71F87DD2432D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pic>
        <p:nvPicPr>
          <p:cNvPr id="8" name="図 7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10794" y="4216400"/>
            <a:ext cx="12302794" cy="2806700"/>
          </a:xfrm>
          <a:prstGeom prst="rect">
            <a:avLst/>
          </a:prstGeom>
        </p:spPr>
      </p:pic>
      <p:sp>
        <p:nvSpPr>
          <p:cNvPr id="9" name="正方形/長方形 8"/>
          <p:cNvSpPr/>
          <p:nvPr/>
        </p:nvSpPr>
        <p:spPr>
          <a:xfrm>
            <a:off x="1930808" y="3426252"/>
            <a:ext cx="833038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Laboratory</a:t>
            </a:r>
            <a:r>
              <a:rPr kumimoji="1" lang="ja-JP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Head</a:t>
            </a:r>
          </a:p>
          <a:p>
            <a:pPr marL="0" marR="0" lvl="0" indent="0" algn="ctr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Division 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of Cancer 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Immunology, National 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Cancer 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Center, Japan</a:t>
            </a:r>
            <a:endParaRPr kumimoji="1" lang="ja-JP" altLang="ja-JP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3995458" y="2946815"/>
            <a:ext cx="4201086" cy="4924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Yoshihiro </a:t>
            </a:r>
            <a:r>
              <a:rPr kumimoji="1" lang="en-US" altLang="ja-JP" sz="2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Ohue, MD, PhD</a:t>
            </a:r>
            <a:endParaRPr kumimoji="1" lang="ja-JP" altLang="en-US" sz="2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6" name="グループ化 15"/>
          <p:cNvGrpSpPr/>
          <p:nvPr/>
        </p:nvGrpSpPr>
        <p:grpSpPr>
          <a:xfrm>
            <a:off x="-12000" y="1663042"/>
            <a:ext cx="12204000" cy="1050420"/>
            <a:chOff x="-12000" y="1424917"/>
            <a:chExt cx="12204000" cy="1050420"/>
          </a:xfrm>
        </p:grpSpPr>
        <p:sp>
          <p:nvSpPr>
            <p:cNvPr id="13" name="正方形/長方形 12"/>
            <p:cNvSpPr/>
            <p:nvPr/>
          </p:nvSpPr>
          <p:spPr>
            <a:xfrm>
              <a:off x="-12000" y="1424917"/>
              <a:ext cx="12204000" cy="1050420"/>
            </a:xfrm>
            <a:prstGeom prst="rect">
              <a:avLst/>
            </a:prstGeom>
            <a:solidFill>
              <a:schemeClr val="bg1">
                <a:lumMod val="75000"/>
                <a:alpha val="42000"/>
              </a:schemeClr>
            </a:solidFill>
            <a:ln>
              <a:noFill/>
            </a:ln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dist="50800" dir="5400000" algn="ctr" rotWithShape="0">
                    <a:srgbClr val="000000"/>
                  </a:outerShdw>
                </a:effectLst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" name="正方形/長方形 4"/>
            <p:cNvSpPr/>
            <p:nvPr/>
          </p:nvSpPr>
          <p:spPr>
            <a:xfrm>
              <a:off x="225644" y="1693019"/>
              <a:ext cx="11740714" cy="6155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3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Analysis of immunological resistance to anti-tumor immunity</a:t>
              </a:r>
              <a:endParaRPr kumimoji="1" lang="ja-JP" altLang="en-US" sz="3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4" name="正方形/長方形 3"/>
          <p:cNvSpPr/>
          <p:nvPr/>
        </p:nvSpPr>
        <p:spPr>
          <a:xfrm>
            <a:off x="2509772" y="1190740"/>
            <a:ext cx="71724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March 18-20, </a:t>
            </a:r>
            <a:r>
              <a:rPr lang="en-US" altLang="ja-JP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2019, Hilton 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Garden Inn, </a:t>
            </a:r>
            <a:r>
              <a:rPr lang="en-US" altLang="ja-JP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Downtown, Nashville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, TN</a:t>
            </a:r>
          </a:p>
        </p:txBody>
      </p:sp>
      <p:sp>
        <p:nvSpPr>
          <p:cNvPr id="3" name="テキスト ボックス 2"/>
          <p:cNvSpPr txBox="1"/>
          <p:nvPr/>
        </p:nvSpPr>
        <p:spPr>
          <a:xfrm>
            <a:off x="1791565" y="156125"/>
            <a:ext cx="86088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altLang="ja-JP" sz="32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34</a:t>
            </a:r>
            <a:r>
              <a:rPr lang="en-US" altLang="ja-JP" sz="3200" baseline="300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th</a:t>
            </a:r>
            <a:r>
              <a:rPr lang="en-US" altLang="ja-JP" sz="32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</a:t>
            </a:r>
            <a:r>
              <a:rPr lang="en-US" altLang="ja-JP" sz="3200" dirty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EDRN Steering Committee </a:t>
            </a:r>
            <a:r>
              <a:rPr lang="en-US" altLang="ja-JP" sz="32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Meeting</a:t>
            </a:r>
          </a:p>
        </p:txBody>
      </p:sp>
      <p:sp>
        <p:nvSpPr>
          <p:cNvPr id="14" name="テキスト ボックス 13"/>
          <p:cNvSpPr txBox="1"/>
          <p:nvPr/>
        </p:nvSpPr>
        <p:spPr>
          <a:xfrm>
            <a:off x="1791565" y="702579"/>
            <a:ext cx="86088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altLang="ja-JP" sz="24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Session 1: Personalized Medicine in Companion Diagnostics</a:t>
            </a:r>
          </a:p>
        </p:txBody>
      </p:sp>
      <p:pic>
        <p:nvPicPr>
          <p:cNvPr id="1030" name="Picture 6" descr="ãã¢ã¡ãªã« ãæ¥æ¬ãå½æãã®ç»åæ¤ç´¢çµæ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669" y="62572"/>
            <a:ext cx="1409615" cy="15858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3883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1">
            <a:extLst>
              <a:ext uri="{FF2B5EF4-FFF2-40B4-BE49-F238E27FC236}">
                <a16:creationId xmlns:a16="http://schemas.microsoft.com/office/drawing/2014/main" id="{E584E3C0-A07D-8848-B6A9-32ACC8963E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 b="42237"/>
          <a:stretch>
            <a:fillRect/>
          </a:stretch>
        </p:blipFill>
        <p:spPr bwMode="auto">
          <a:xfrm>
            <a:off x="3586758" y="896903"/>
            <a:ext cx="5229225" cy="58926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124" name="Group 75"/>
          <p:cNvGrpSpPr>
            <a:grpSpLocks/>
          </p:cNvGrpSpPr>
          <p:nvPr/>
        </p:nvGrpSpPr>
        <p:grpSpPr bwMode="auto">
          <a:xfrm>
            <a:off x="7057160" y="3942563"/>
            <a:ext cx="491149" cy="327275"/>
            <a:chOff x="2336" y="2069"/>
            <a:chExt cx="1996" cy="1406"/>
          </a:xfrm>
        </p:grpSpPr>
        <p:sp>
          <p:nvSpPr>
            <p:cNvPr id="125" name="Freeform 7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126" name="Oval 77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sp>
        <p:nvSpPr>
          <p:cNvPr id="265" name="Freeform 23"/>
          <p:cNvSpPr>
            <a:spLocks noChangeAspect="1"/>
          </p:cNvSpPr>
          <p:nvPr/>
        </p:nvSpPr>
        <p:spPr bwMode="auto">
          <a:xfrm flipH="1">
            <a:off x="4745598" y="5738650"/>
            <a:ext cx="30843" cy="567718"/>
          </a:xfrm>
          <a:custGeom>
            <a:avLst/>
            <a:gdLst/>
            <a:ahLst/>
            <a:cxnLst>
              <a:cxn ang="0">
                <a:pos x="2" y="39"/>
              </a:cxn>
              <a:cxn ang="0">
                <a:pos x="2" y="0"/>
              </a:cxn>
            </a:cxnLst>
            <a:rect l="0" t="0" r="r" b="b"/>
            <a:pathLst>
              <a:path w="2" h="39">
                <a:moveTo>
                  <a:pt x="2" y="39"/>
                </a:moveTo>
                <a:cubicBezTo>
                  <a:pt x="0" y="23"/>
                  <a:pt x="2" y="3"/>
                  <a:pt x="2" y="0"/>
                </a:cubicBezTo>
              </a:path>
            </a:pathLst>
          </a:cu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68" name="Freeform 27"/>
          <p:cNvSpPr>
            <a:spLocks noChangeAspect="1"/>
          </p:cNvSpPr>
          <p:nvPr/>
        </p:nvSpPr>
        <p:spPr bwMode="auto">
          <a:xfrm flipH="1">
            <a:off x="7558437" y="5738650"/>
            <a:ext cx="18506" cy="567718"/>
          </a:xfrm>
          <a:custGeom>
            <a:avLst/>
            <a:gdLst/>
            <a:ahLst/>
            <a:cxnLst>
              <a:cxn ang="0">
                <a:pos x="1" y="39"/>
              </a:cxn>
              <a:cxn ang="0">
                <a:pos x="0" y="0"/>
              </a:cxn>
            </a:cxnLst>
            <a:rect l="0" t="0" r="r" b="b"/>
            <a:pathLst>
              <a:path w="1" h="39">
                <a:moveTo>
                  <a:pt x="1" y="39"/>
                </a:moveTo>
                <a:cubicBezTo>
                  <a:pt x="0" y="23"/>
                  <a:pt x="0" y="4"/>
                  <a:pt x="0" y="0"/>
                </a:cubicBezTo>
              </a:path>
            </a:pathLst>
          </a:cu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" name="グループ化 143"/>
          <p:cNvGrpSpPr>
            <a:grpSpLocks noChangeAspect="1"/>
          </p:cNvGrpSpPr>
          <p:nvPr/>
        </p:nvGrpSpPr>
        <p:grpSpPr>
          <a:xfrm>
            <a:off x="4817908" y="3845111"/>
            <a:ext cx="2669389" cy="2567294"/>
            <a:chOff x="1828800" y="1222375"/>
            <a:chExt cx="5484813" cy="4721225"/>
          </a:xfrm>
        </p:grpSpPr>
        <p:sp>
          <p:nvSpPr>
            <p:cNvPr id="262" name="Freeform 30"/>
            <p:cNvSpPr>
              <a:spLocks noChangeAspect="1"/>
            </p:cNvSpPr>
            <p:nvPr/>
          </p:nvSpPr>
          <p:spPr bwMode="auto">
            <a:xfrm>
              <a:off x="4805794" y="1265252"/>
              <a:ext cx="2507819" cy="4678348"/>
            </a:xfrm>
            <a:custGeom>
              <a:avLst/>
              <a:gdLst/>
              <a:ahLst/>
              <a:cxnLst>
                <a:cxn ang="0">
                  <a:pos x="60" y="316"/>
                </a:cxn>
                <a:cxn ang="0">
                  <a:pos x="53" y="158"/>
                </a:cxn>
                <a:cxn ang="0">
                  <a:pos x="120" y="28"/>
                </a:cxn>
                <a:cxn ang="0">
                  <a:pos x="298" y="33"/>
                </a:cxn>
                <a:cxn ang="0">
                  <a:pos x="511" y="228"/>
                </a:cxn>
                <a:cxn ang="0">
                  <a:pos x="713" y="578"/>
                </a:cxn>
                <a:cxn ang="0">
                  <a:pos x="739" y="1142"/>
                </a:cxn>
                <a:cxn ang="0">
                  <a:pos x="701" y="1360"/>
                </a:cxn>
                <a:cxn ang="0">
                  <a:pos x="559" y="1380"/>
                </a:cxn>
                <a:cxn ang="0">
                  <a:pos x="391" y="1348"/>
                </a:cxn>
                <a:cxn ang="0">
                  <a:pos x="240" y="1329"/>
                </a:cxn>
                <a:cxn ang="0">
                  <a:pos x="110" y="1260"/>
                </a:cxn>
                <a:cxn ang="0">
                  <a:pos x="91" y="1156"/>
                </a:cxn>
                <a:cxn ang="0">
                  <a:pos x="91" y="1060"/>
                </a:cxn>
                <a:cxn ang="0">
                  <a:pos x="62" y="921"/>
                </a:cxn>
                <a:cxn ang="0">
                  <a:pos x="65" y="772"/>
                </a:cxn>
                <a:cxn ang="0">
                  <a:pos x="19" y="676"/>
                </a:cxn>
                <a:cxn ang="0">
                  <a:pos x="7" y="465"/>
                </a:cxn>
                <a:cxn ang="0">
                  <a:pos x="60" y="316"/>
                </a:cxn>
              </a:cxnLst>
              <a:rect l="0" t="0" r="r" b="b"/>
              <a:pathLst>
                <a:path w="751" h="1400">
                  <a:moveTo>
                    <a:pt x="60" y="316"/>
                  </a:moveTo>
                  <a:cubicBezTo>
                    <a:pt x="68" y="265"/>
                    <a:pt x="43" y="206"/>
                    <a:pt x="53" y="158"/>
                  </a:cubicBezTo>
                  <a:cubicBezTo>
                    <a:pt x="63" y="110"/>
                    <a:pt x="79" y="49"/>
                    <a:pt x="120" y="28"/>
                  </a:cubicBezTo>
                  <a:cubicBezTo>
                    <a:pt x="161" y="7"/>
                    <a:pt x="233" y="0"/>
                    <a:pt x="298" y="33"/>
                  </a:cubicBezTo>
                  <a:cubicBezTo>
                    <a:pt x="363" y="66"/>
                    <a:pt x="442" y="137"/>
                    <a:pt x="511" y="228"/>
                  </a:cubicBezTo>
                  <a:cubicBezTo>
                    <a:pt x="580" y="319"/>
                    <a:pt x="675" y="426"/>
                    <a:pt x="713" y="578"/>
                  </a:cubicBezTo>
                  <a:cubicBezTo>
                    <a:pt x="751" y="730"/>
                    <a:pt x="741" y="1012"/>
                    <a:pt x="739" y="1142"/>
                  </a:cubicBezTo>
                  <a:cubicBezTo>
                    <a:pt x="737" y="1272"/>
                    <a:pt x="731" y="1320"/>
                    <a:pt x="701" y="1360"/>
                  </a:cubicBezTo>
                  <a:cubicBezTo>
                    <a:pt x="671" y="1400"/>
                    <a:pt x="611" y="1382"/>
                    <a:pt x="559" y="1380"/>
                  </a:cubicBezTo>
                  <a:cubicBezTo>
                    <a:pt x="507" y="1378"/>
                    <a:pt x="444" y="1356"/>
                    <a:pt x="391" y="1348"/>
                  </a:cubicBezTo>
                  <a:cubicBezTo>
                    <a:pt x="338" y="1340"/>
                    <a:pt x="287" y="1344"/>
                    <a:pt x="240" y="1329"/>
                  </a:cubicBezTo>
                  <a:cubicBezTo>
                    <a:pt x="193" y="1314"/>
                    <a:pt x="135" y="1289"/>
                    <a:pt x="110" y="1260"/>
                  </a:cubicBezTo>
                  <a:cubicBezTo>
                    <a:pt x="85" y="1231"/>
                    <a:pt x="94" y="1189"/>
                    <a:pt x="91" y="1156"/>
                  </a:cubicBezTo>
                  <a:cubicBezTo>
                    <a:pt x="88" y="1123"/>
                    <a:pt x="96" y="1099"/>
                    <a:pt x="91" y="1060"/>
                  </a:cubicBezTo>
                  <a:cubicBezTo>
                    <a:pt x="86" y="1021"/>
                    <a:pt x="66" y="969"/>
                    <a:pt x="62" y="921"/>
                  </a:cubicBezTo>
                  <a:cubicBezTo>
                    <a:pt x="58" y="873"/>
                    <a:pt x="72" y="813"/>
                    <a:pt x="65" y="772"/>
                  </a:cubicBezTo>
                  <a:cubicBezTo>
                    <a:pt x="58" y="731"/>
                    <a:pt x="29" y="727"/>
                    <a:pt x="19" y="676"/>
                  </a:cubicBezTo>
                  <a:cubicBezTo>
                    <a:pt x="9" y="625"/>
                    <a:pt x="0" y="525"/>
                    <a:pt x="7" y="465"/>
                  </a:cubicBezTo>
                  <a:cubicBezTo>
                    <a:pt x="14" y="405"/>
                    <a:pt x="49" y="347"/>
                    <a:pt x="60" y="316"/>
                  </a:cubicBezTo>
                  <a:close/>
                </a:path>
              </a:pathLst>
            </a:custGeom>
            <a:ln>
              <a:solidFill>
                <a:schemeClr val="bg1">
                  <a:lumMod val="65000"/>
                </a:schemeClr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63" name="Freeform 41"/>
            <p:cNvSpPr>
              <a:spLocks noChangeAspect="1"/>
            </p:cNvSpPr>
            <p:nvPr/>
          </p:nvSpPr>
          <p:spPr bwMode="auto">
            <a:xfrm>
              <a:off x="1828800" y="1222375"/>
              <a:ext cx="2691202" cy="4525897"/>
            </a:xfrm>
            <a:custGeom>
              <a:avLst/>
              <a:gdLst/>
              <a:ahLst/>
              <a:cxnLst>
                <a:cxn ang="0">
                  <a:pos x="704" y="1119"/>
                </a:cxn>
                <a:cxn ang="0">
                  <a:pos x="790" y="884"/>
                </a:cxn>
                <a:cxn ang="0">
                  <a:pos x="800" y="641"/>
                </a:cxn>
                <a:cxn ang="0">
                  <a:pos x="764" y="368"/>
                </a:cxn>
                <a:cxn ang="0">
                  <a:pos x="735" y="101"/>
                </a:cxn>
                <a:cxn ang="0">
                  <a:pos x="553" y="46"/>
                </a:cxn>
                <a:cxn ang="0">
                  <a:pos x="197" y="377"/>
                </a:cxn>
                <a:cxn ang="0">
                  <a:pos x="29" y="850"/>
                </a:cxn>
                <a:cxn ang="0">
                  <a:pos x="25" y="1102"/>
                </a:cxn>
                <a:cxn ang="0">
                  <a:pos x="49" y="1321"/>
                </a:cxn>
                <a:cxn ang="0">
                  <a:pos x="305" y="1306"/>
                </a:cxn>
                <a:cxn ang="0">
                  <a:pos x="670" y="1265"/>
                </a:cxn>
                <a:cxn ang="0">
                  <a:pos x="704" y="1119"/>
                </a:cxn>
              </a:cxnLst>
              <a:rect l="0" t="0" r="r" b="b"/>
              <a:pathLst>
                <a:path w="806" h="1355">
                  <a:moveTo>
                    <a:pt x="704" y="1119"/>
                  </a:moveTo>
                  <a:cubicBezTo>
                    <a:pt x="724" y="1056"/>
                    <a:pt x="774" y="964"/>
                    <a:pt x="790" y="884"/>
                  </a:cubicBezTo>
                  <a:cubicBezTo>
                    <a:pt x="806" y="804"/>
                    <a:pt x="804" y="727"/>
                    <a:pt x="800" y="641"/>
                  </a:cubicBezTo>
                  <a:cubicBezTo>
                    <a:pt x="796" y="555"/>
                    <a:pt x="775" y="458"/>
                    <a:pt x="764" y="368"/>
                  </a:cubicBezTo>
                  <a:cubicBezTo>
                    <a:pt x="753" y="278"/>
                    <a:pt x="770" y="155"/>
                    <a:pt x="735" y="101"/>
                  </a:cubicBezTo>
                  <a:cubicBezTo>
                    <a:pt x="700" y="47"/>
                    <a:pt x="643" y="0"/>
                    <a:pt x="553" y="46"/>
                  </a:cubicBezTo>
                  <a:cubicBezTo>
                    <a:pt x="463" y="92"/>
                    <a:pt x="284" y="243"/>
                    <a:pt x="197" y="377"/>
                  </a:cubicBezTo>
                  <a:cubicBezTo>
                    <a:pt x="110" y="511"/>
                    <a:pt x="58" y="729"/>
                    <a:pt x="29" y="850"/>
                  </a:cubicBezTo>
                  <a:cubicBezTo>
                    <a:pt x="0" y="971"/>
                    <a:pt x="22" y="1024"/>
                    <a:pt x="25" y="1102"/>
                  </a:cubicBezTo>
                  <a:cubicBezTo>
                    <a:pt x="28" y="1180"/>
                    <a:pt x="2" y="1287"/>
                    <a:pt x="49" y="1321"/>
                  </a:cubicBezTo>
                  <a:cubicBezTo>
                    <a:pt x="96" y="1355"/>
                    <a:pt x="202" y="1315"/>
                    <a:pt x="305" y="1306"/>
                  </a:cubicBezTo>
                  <a:cubicBezTo>
                    <a:pt x="408" y="1297"/>
                    <a:pt x="604" y="1296"/>
                    <a:pt x="670" y="1265"/>
                  </a:cubicBezTo>
                  <a:cubicBezTo>
                    <a:pt x="736" y="1234"/>
                    <a:pt x="684" y="1182"/>
                    <a:pt x="704" y="1119"/>
                  </a:cubicBezTo>
                  <a:close/>
                </a:path>
              </a:pathLst>
            </a:custGeom>
            <a:ln>
              <a:solidFill>
                <a:schemeClr val="bg1">
                  <a:lumMod val="65000"/>
                </a:schemeClr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</p:grpSp>
      <p:pic>
        <p:nvPicPr>
          <p:cNvPr id="269" name="Picture 2" descr="V:\PROJECTS\GSK\ASCI\presentation\prof.Coulie\exported\35\sirynge.png"/>
          <p:cNvPicPr>
            <a:picLocks noChangeAspect="1" noChangeArrowheads="1"/>
          </p:cNvPicPr>
          <p:nvPr/>
        </p:nvPicPr>
        <p:blipFill>
          <a:blip r:embed="rId5" cstate="print"/>
          <a:stretch>
            <a:fillRect/>
          </a:stretch>
        </p:blipFill>
        <p:spPr bwMode="auto">
          <a:xfrm rot="1300269">
            <a:off x="8288334" y="2254324"/>
            <a:ext cx="1002027" cy="13918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グループ化 171"/>
          <p:cNvGrpSpPr>
            <a:grpSpLocks noChangeAspect="1"/>
          </p:cNvGrpSpPr>
          <p:nvPr/>
        </p:nvGrpSpPr>
        <p:grpSpPr>
          <a:xfrm>
            <a:off x="4224847" y="4492746"/>
            <a:ext cx="1491110" cy="1000276"/>
            <a:chOff x="3489693" y="4102297"/>
            <a:chExt cx="969350" cy="650266"/>
          </a:xfrm>
        </p:grpSpPr>
        <p:sp>
          <p:nvSpPr>
            <p:cNvPr id="270" name="雲 269"/>
            <p:cNvSpPr/>
            <p:nvPr/>
          </p:nvSpPr>
          <p:spPr bwMode="auto">
            <a:xfrm>
              <a:off x="3489693" y="4102297"/>
              <a:ext cx="495672" cy="442626"/>
            </a:xfrm>
            <a:prstGeom prst="cloud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71" name="雲 270"/>
            <p:cNvSpPr/>
            <p:nvPr/>
          </p:nvSpPr>
          <p:spPr bwMode="auto">
            <a:xfrm>
              <a:off x="3777725" y="4174305"/>
              <a:ext cx="681318" cy="578258"/>
            </a:xfrm>
            <a:prstGeom prst="cloud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4" name="グループ化 96"/>
            <p:cNvGrpSpPr/>
            <p:nvPr/>
          </p:nvGrpSpPr>
          <p:grpSpPr>
            <a:xfrm>
              <a:off x="3705717" y="4174305"/>
              <a:ext cx="658298" cy="504634"/>
              <a:chOff x="7289590" y="4913129"/>
              <a:chExt cx="1311275" cy="1115435"/>
            </a:xfrm>
          </p:grpSpPr>
          <p:sp>
            <p:nvSpPr>
              <p:cNvPr id="324" name="Freeform 5"/>
              <p:cNvSpPr>
                <a:spLocks noChangeAspect="1"/>
              </p:cNvSpPr>
              <p:nvPr/>
            </p:nvSpPr>
            <p:spPr bwMode="auto">
              <a:xfrm rot="17836510" flipH="1">
                <a:off x="7415003" y="4787716"/>
                <a:ext cx="1060450" cy="1311275"/>
              </a:xfrm>
              <a:custGeom>
                <a:avLst/>
                <a:gdLst>
                  <a:gd name="T0" fmla="*/ 8 w 1331"/>
                  <a:gd name="T1" fmla="*/ 998 h 1882"/>
                  <a:gd name="T2" fmla="*/ 53 w 1331"/>
                  <a:gd name="T3" fmla="*/ 635 h 1882"/>
                  <a:gd name="T4" fmla="*/ 280 w 1331"/>
                  <a:gd name="T5" fmla="*/ 499 h 1882"/>
                  <a:gd name="T6" fmla="*/ 416 w 1331"/>
                  <a:gd name="T7" fmla="*/ 317 h 1882"/>
                  <a:gd name="T8" fmla="*/ 597 w 1331"/>
                  <a:gd name="T9" fmla="*/ 45 h 1882"/>
                  <a:gd name="T10" fmla="*/ 870 w 1331"/>
                  <a:gd name="T11" fmla="*/ 45 h 1882"/>
                  <a:gd name="T12" fmla="*/ 1051 w 1331"/>
                  <a:gd name="T13" fmla="*/ 227 h 1882"/>
                  <a:gd name="T14" fmla="*/ 1142 w 1331"/>
                  <a:gd name="T15" fmla="*/ 499 h 1882"/>
                  <a:gd name="T16" fmla="*/ 1096 w 1331"/>
                  <a:gd name="T17" fmla="*/ 680 h 1882"/>
                  <a:gd name="T18" fmla="*/ 1232 w 1331"/>
                  <a:gd name="T19" fmla="*/ 862 h 1882"/>
                  <a:gd name="T20" fmla="*/ 1323 w 1331"/>
                  <a:gd name="T21" fmla="*/ 1043 h 1882"/>
                  <a:gd name="T22" fmla="*/ 1278 w 1331"/>
                  <a:gd name="T23" fmla="*/ 1315 h 1882"/>
                  <a:gd name="T24" fmla="*/ 1096 w 1331"/>
                  <a:gd name="T25" fmla="*/ 1542 h 1882"/>
                  <a:gd name="T26" fmla="*/ 870 w 1331"/>
                  <a:gd name="T27" fmla="*/ 1587 h 1882"/>
                  <a:gd name="T28" fmla="*/ 688 w 1331"/>
                  <a:gd name="T29" fmla="*/ 1769 h 1882"/>
                  <a:gd name="T30" fmla="*/ 461 w 1331"/>
                  <a:gd name="T31" fmla="*/ 1860 h 1882"/>
                  <a:gd name="T32" fmla="*/ 189 w 1331"/>
                  <a:gd name="T33" fmla="*/ 1814 h 1882"/>
                  <a:gd name="T34" fmla="*/ 53 w 1331"/>
                  <a:gd name="T35" fmla="*/ 1451 h 1882"/>
                  <a:gd name="T36" fmla="*/ 98 w 1331"/>
                  <a:gd name="T37" fmla="*/ 1179 h 1882"/>
                  <a:gd name="T38" fmla="*/ 8 w 1331"/>
                  <a:gd name="T39" fmla="*/ 998 h 188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31"/>
                  <a:gd name="T61" fmla="*/ 0 h 1882"/>
                  <a:gd name="T62" fmla="*/ 1331 w 1331"/>
                  <a:gd name="T63" fmla="*/ 1882 h 188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31" h="1882">
                    <a:moveTo>
                      <a:pt x="8" y="998"/>
                    </a:moveTo>
                    <a:cubicBezTo>
                      <a:pt x="0" y="907"/>
                      <a:pt x="8" y="718"/>
                      <a:pt x="53" y="635"/>
                    </a:cubicBezTo>
                    <a:cubicBezTo>
                      <a:pt x="98" y="552"/>
                      <a:pt x="220" y="552"/>
                      <a:pt x="280" y="499"/>
                    </a:cubicBezTo>
                    <a:cubicBezTo>
                      <a:pt x="340" y="446"/>
                      <a:pt x="363" y="393"/>
                      <a:pt x="416" y="317"/>
                    </a:cubicBezTo>
                    <a:cubicBezTo>
                      <a:pt x="469" y="241"/>
                      <a:pt x="521" y="90"/>
                      <a:pt x="597" y="45"/>
                    </a:cubicBezTo>
                    <a:cubicBezTo>
                      <a:pt x="673" y="0"/>
                      <a:pt x="794" y="15"/>
                      <a:pt x="870" y="45"/>
                    </a:cubicBezTo>
                    <a:cubicBezTo>
                      <a:pt x="946" y="75"/>
                      <a:pt x="1006" y="151"/>
                      <a:pt x="1051" y="227"/>
                    </a:cubicBezTo>
                    <a:cubicBezTo>
                      <a:pt x="1096" y="303"/>
                      <a:pt x="1135" y="424"/>
                      <a:pt x="1142" y="499"/>
                    </a:cubicBezTo>
                    <a:cubicBezTo>
                      <a:pt x="1149" y="574"/>
                      <a:pt x="1081" y="620"/>
                      <a:pt x="1096" y="680"/>
                    </a:cubicBezTo>
                    <a:cubicBezTo>
                      <a:pt x="1111" y="740"/>
                      <a:pt x="1194" y="802"/>
                      <a:pt x="1232" y="862"/>
                    </a:cubicBezTo>
                    <a:cubicBezTo>
                      <a:pt x="1270" y="922"/>
                      <a:pt x="1315" y="968"/>
                      <a:pt x="1323" y="1043"/>
                    </a:cubicBezTo>
                    <a:cubicBezTo>
                      <a:pt x="1331" y="1118"/>
                      <a:pt x="1316" y="1232"/>
                      <a:pt x="1278" y="1315"/>
                    </a:cubicBezTo>
                    <a:cubicBezTo>
                      <a:pt x="1240" y="1398"/>
                      <a:pt x="1164" y="1497"/>
                      <a:pt x="1096" y="1542"/>
                    </a:cubicBezTo>
                    <a:cubicBezTo>
                      <a:pt x="1028" y="1587"/>
                      <a:pt x="938" y="1549"/>
                      <a:pt x="870" y="1587"/>
                    </a:cubicBezTo>
                    <a:cubicBezTo>
                      <a:pt x="802" y="1625"/>
                      <a:pt x="756" y="1724"/>
                      <a:pt x="688" y="1769"/>
                    </a:cubicBezTo>
                    <a:cubicBezTo>
                      <a:pt x="620" y="1814"/>
                      <a:pt x="544" y="1853"/>
                      <a:pt x="461" y="1860"/>
                    </a:cubicBezTo>
                    <a:cubicBezTo>
                      <a:pt x="378" y="1867"/>
                      <a:pt x="257" y="1882"/>
                      <a:pt x="189" y="1814"/>
                    </a:cubicBezTo>
                    <a:cubicBezTo>
                      <a:pt x="121" y="1746"/>
                      <a:pt x="68" y="1557"/>
                      <a:pt x="53" y="1451"/>
                    </a:cubicBezTo>
                    <a:cubicBezTo>
                      <a:pt x="38" y="1345"/>
                      <a:pt x="105" y="1254"/>
                      <a:pt x="98" y="1179"/>
                    </a:cubicBezTo>
                    <a:cubicBezTo>
                      <a:pt x="91" y="1104"/>
                      <a:pt x="16" y="1089"/>
                      <a:pt x="8" y="99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696969"/>
                  </a:gs>
                  <a:gs pos="100000">
                    <a:srgbClr val="333333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vert="eaVert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19"/>
              <p:cNvSpPr>
                <a:spLocks noChangeAspect="1"/>
              </p:cNvSpPr>
              <p:nvPr/>
            </p:nvSpPr>
            <p:spPr bwMode="auto">
              <a:xfrm flipH="1">
                <a:off x="7612084" y="5204654"/>
                <a:ext cx="406400" cy="469900"/>
              </a:xfrm>
              <a:custGeom>
                <a:avLst/>
                <a:gdLst>
                  <a:gd name="T0" fmla="*/ 891 w 1459"/>
                  <a:gd name="T1" fmla="*/ 529 h 1686"/>
                  <a:gd name="T2" fmla="*/ 801 w 1459"/>
                  <a:gd name="T3" fmla="*/ 212 h 1686"/>
                  <a:gd name="T4" fmla="*/ 937 w 1459"/>
                  <a:gd name="T5" fmla="*/ 30 h 1686"/>
                  <a:gd name="T6" fmla="*/ 1209 w 1459"/>
                  <a:gd name="T7" fmla="*/ 30 h 1686"/>
                  <a:gd name="T8" fmla="*/ 1390 w 1459"/>
                  <a:gd name="T9" fmla="*/ 121 h 1686"/>
                  <a:gd name="T10" fmla="*/ 1436 w 1459"/>
                  <a:gd name="T11" fmla="*/ 302 h 1686"/>
                  <a:gd name="T12" fmla="*/ 1254 w 1459"/>
                  <a:gd name="T13" fmla="*/ 711 h 1686"/>
                  <a:gd name="T14" fmla="*/ 1073 w 1459"/>
                  <a:gd name="T15" fmla="*/ 801 h 1686"/>
                  <a:gd name="T16" fmla="*/ 891 w 1459"/>
                  <a:gd name="T17" fmla="*/ 937 h 1686"/>
                  <a:gd name="T18" fmla="*/ 846 w 1459"/>
                  <a:gd name="T19" fmla="*/ 1028 h 1686"/>
                  <a:gd name="T20" fmla="*/ 1209 w 1459"/>
                  <a:gd name="T21" fmla="*/ 1119 h 1686"/>
                  <a:gd name="T22" fmla="*/ 1300 w 1459"/>
                  <a:gd name="T23" fmla="*/ 1210 h 1686"/>
                  <a:gd name="T24" fmla="*/ 1300 w 1459"/>
                  <a:gd name="T25" fmla="*/ 1346 h 1686"/>
                  <a:gd name="T26" fmla="*/ 1164 w 1459"/>
                  <a:gd name="T27" fmla="*/ 1482 h 1686"/>
                  <a:gd name="T28" fmla="*/ 846 w 1459"/>
                  <a:gd name="T29" fmla="*/ 1618 h 1686"/>
                  <a:gd name="T30" fmla="*/ 619 w 1459"/>
                  <a:gd name="T31" fmla="*/ 1572 h 1686"/>
                  <a:gd name="T32" fmla="*/ 529 w 1459"/>
                  <a:gd name="T33" fmla="*/ 1663 h 1686"/>
                  <a:gd name="T34" fmla="*/ 392 w 1459"/>
                  <a:gd name="T35" fmla="*/ 1663 h 1686"/>
                  <a:gd name="T36" fmla="*/ 302 w 1459"/>
                  <a:gd name="T37" fmla="*/ 1527 h 1686"/>
                  <a:gd name="T38" fmla="*/ 302 w 1459"/>
                  <a:gd name="T39" fmla="*/ 1391 h 1686"/>
                  <a:gd name="T40" fmla="*/ 392 w 1459"/>
                  <a:gd name="T41" fmla="*/ 1210 h 1686"/>
                  <a:gd name="T42" fmla="*/ 302 w 1459"/>
                  <a:gd name="T43" fmla="*/ 1074 h 1686"/>
                  <a:gd name="T44" fmla="*/ 30 w 1459"/>
                  <a:gd name="T45" fmla="*/ 756 h 1686"/>
                  <a:gd name="T46" fmla="*/ 120 w 1459"/>
                  <a:gd name="T47" fmla="*/ 575 h 1686"/>
                  <a:gd name="T48" fmla="*/ 302 w 1459"/>
                  <a:gd name="T49" fmla="*/ 575 h 1686"/>
                  <a:gd name="T50" fmla="*/ 302 w 1459"/>
                  <a:gd name="T51" fmla="*/ 438 h 1686"/>
                  <a:gd name="T52" fmla="*/ 483 w 1459"/>
                  <a:gd name="T53" fmla="*/ 393 h 1686"/>
                  <a:gd name="T54" fmla="*/ 619 w 1459"/>
                  <a:gd name="T55" fmla="*/ 484 h 1686"/>
                  <a:gd name="T56" fmla="*/ 755 w 1459"/>
                  <a:gd name="T57" fmla="*/ 529 h 1686"/>
                  <a:gd name="T58" fmla="*/ 891 w 1459"/>
                  <a:gd name="T59" fmla="*/ 620 h 1686"/>
                  <a:gd name="T60" fmla="*/ 891 w 1459"/>
                  <a:gd name="T61" fmla="*/ 529 h 168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59"/>
                  <a:gd name="T94" fmla="*/ 0 h 1686"/>
                  <a:gd name="T95" fmla="*/ 1459 w 1459"/>
                  <a:gd name="T96" fmla="*/ 1686 h 168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59" h="1686">
                    <a:moveTo>
                      <a:pt x="891" y="529"/>
                    </a:moveTo>
                    <a:cubicBezTo>
                      <a:pt x="876" y="461"/>
                      <a:pt x="793" y="295"/>
                      <a:pt x="801" y="212"/>
                    </a:cubicBezTo>
                    <a:cubicBezTo>
                      <a:pt x="809" y="129"/>
                      <a:pt x="869" y="60"/>
                      <a:pt x="937" y="30"/>
                    </a:cubicBezTo>
                    <a:cubicBezTo>
                      <a:pt x="1005" y="0"/>
                      <a:pt x="1134" y="15"/>
                      <a:pt x="1209" y="30"/>
                    </a:cubicBezTo>
                    <a:cubicBezTo>
                      <a:pt x="1284" y="45"/>
                      <a:pt x="1352" y="76"/>
                      <a:pt x="1390" y="121"/>
                    </a:cubicBezTo>
                    <a:cubicBezTo>
                      <a:pt x="1428" y="166"/>
                      <a:pt x="1459" y="204"/>
                      <a:pt x="1436" y="302"/>
                    </a:cubicBezTo>
                    <a:cubicBezTo>
                      <a:pt x="1413" y="400"/>
                      <a:pt x="1314" y="628"/>
                      <a:pt x="1254" y="711"/>
                    </a:cubicBezTo>
                    <a:cubicBezTo>
                      <a:pt x="1194" y="794"/>
                      <a:pt x="1133" y="763"/>
                      <a:pt x="1073" y="801"/>
                    </a:cubicBezTo>
                    <a:cubicBezTo>
                      <a:pt x="1013" y="839"/>
                      <a:pt x="929" y="899"/>
                      <a:pt x="891" y="937"/>
                    </a:cubicBezTo>
                    <a:cubicBezTo>
                      <a:pt x="853" y="975"/>
                      <a:pt x="793" y="998"/>
                      <a:pt x="846" y="1028"/>
                    </a:cubicBezTo>
                    <a:cubicBezTo>
                      <a:pt x="899" y="1058"/>
                      <a:pt x="1133" y="1089"/>
                      <a:pt x="1209" y="1119"/>
                    </a:cubicBezTo>
                    <a:cubicBezTo>
                      <a:pt x="1285" y="1149"/>
                      <a:pt x="1285" y="1172"/>
                      <a:pt x="1300" y="1210"/>
                    </a:cubicBezTo>
                    <a:cubicBezTo>
                      <a:pt x="1315" y="1248"/>
                      <a:pt x="1323" y="1301"/>
                      <a:pt x="1300" y="1346"/>
                    </a:cubicBezTo>
                    <a:cubicBezTo>
                      <a:pt x="1277" y="1391"/>
                      <a:pt x="1240" y="1437"/>
                      <a:pt x="1164" y="1482"/>
                    </a:cubicBezTo>
                    <a:cubicBezTo>
                      <a:pt x="1088" y="1527"/>
                      <a:pt x="937" y="1603"/>
                      <a:pt x="846" y="1618"/>
                    </a:cubicBezTo>
                    <a:cubicBezTo>
                      <a:pt x="755" y="1633"/>
                      <a:pt x="672" y="1565"/>
                      <a:pt x="619" y="1572"/>
                    </a:cubicBezTo>
                    <a:cubicBezTo>
                      <a:pt x="566" y="1579"/>
                      <a:pt x="567" y="1648"/>
                      <a:pt x="529" y="1663"/>
                    </a:cubicBezTo>
                    <a:cubicBezTo>
                      <a:pt x="491" y="1678"/>
                      <a:pt x="430" y="1686"/>
                      <a:pt x="392" y="1663"/>
                    </a:cubicBezTo>
                    <a:cubicBezTo>
                      <a:pt x="354" y="1640"/>
                      <a:pt x="317" y="1572"/>
                      <a:pt x="302" y="1527"/>
                    </a:cubicBezTo>
                    <a:cubicBezTo>
                      <a:pt x="287" y="1482"/>
                      <a:pt x="287" y="1444"/>
                      <a:pt x="302" y="1391"/>
                    </a:cubicBezTo>
                    <a:cubicBezTo>
                      <a:pt x="317" y="1338"/>
                      <a:pt x="392" y="1263"/>
                      <a:pt x="392" y="1210"/>
                    </a:cubicBezTo>
                    <a:cubicBezTo>
                      <a:pt x="392" y="1157"/>
                      <a:pt x="362" y="1150"/>
                      <a:pt x="302" y="1074"/>
                    </a:cubicBezTo>
                    <a:cubicBezTo>
                      <a:pt x="242" y="998"/>
                      <a:pt x="60" y="839"/>
                      <a:pt x="30" y="756"/>
                    </a:cubicBezTo>
                    <a:cubicBezTo>
                      <a:pt x="0" y="673"/>
                      <a:pt x="75" y="605"/>
                      <a:pt x="120" y="575"/>
                    </a:cubicBezTo>
                    <a:cubicBezTo>
                      <a:pt x="165" y="545"/>
                      <a:pt x="272" y="598"/>
                      <a:pt x="302" y="575"/>
                    </a:cubicBezTo>
                    <a:cubicBezTo>
                      <a:pt x="332" y="552"/>
                      <a:pt x="272" y="468"/>
                      <a:pt x="302" y="438"/>
                    </a:cubicBezTo>
                    <a:cubicBezTo>
                      <a:pt x="332" y="408"/>
                      <a:pt x="430" y="385"/>
                      <a:pt x="483" y="393"/>
                    </a:cubicBezTo>
                    <a:cubicBezTo>
                      <a:pt x="536" y="401"/>
                      <a:pt x="574" y="461"/>
                      <a:pt x="619" y="484"/>
                    </a:cubicBezTo>
                    <a:cubicBezTo>
                      <a:pt x="664" y="507"/>
                      <a:pt x="710" y="506"/>
                      <a:pt x="755" y="529"/>
                    </a:cubicBezTo>
                    <a:cubicBezTo>
                      <a:pt x="800" y="552"/>
                      <a:pt x="861" y="620"/>
                      <a:pt x="891" y="620"/>
                    </a:cubicBezTo>
                    <a:cubicBezTo>
                      <a:pt x="921" y="620"/>
                      <a:pt x="906" y="597"/>
                      <a:pt x="891" y="5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595959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5" name="Group 18"/>
              <p:cNvGrpSpPr>
                <a:grpSpLocks noChangeAspect="1"/>
              </p:cNvGrpSpPr>
              <p:nvPr/>
            </p:nvGrpSpPr>
            <p:grpSpPr bwMode="auto">
              <a:xfrm flipH="1">
                <a:off x="7785117" y="4953828"/>
                <a:ext cx="800102" cy="1074736"/>
                <a:chOff x="748" y="1661"/>
                <a:chExt cx="770" cy="1043"/>
              </a:xfrm>
            </p:grpSpPr>
            <p:sp>
              <p:nvSpPr>
                <p:cNvPr id="338" name="Oval 17"/>
                <p:cNvSpPr>
                  <a:spLocks noChangeAspect="1" noChangeArrowheads="1"/>
                </p:cNvSpPr>
                <p:nvPr/>
              </p:nvSpPr>
              <p:spPr bwMode="auto">
                <a:xfrm>
                  <a:off x="931" y="2387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1037" y="2094"/>
                  <a:ext cx="271" cy="2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" name="Oval 7"/>
                <p:cNvSpPr>
                  <a:spLocks noChangeAspect="1" noChangeArrowheads="1"/>
                </p:cNvSpPr>
                <p:nvPr/>
              </p:nvSpPr>
              <p:spPr bwMode="auto">
                <a:xfrm>
                  <a:off x="841" y="1797"/>
                  <a:ext cx="270" cy="2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" name="Oval 8"/>
                <p:cNvSpPr>
                  <a:spLocks noChangeAspect="1" noChangeArrowheads="1"/>
                </p:cNvSpPr>
                <p:nvPr/>
              </p:nvSpPr>
              <p:spPr bwMode="auto">
                <a:xfrm>
                  <a:off x="893" y="1949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748" y="2094"/>
                  <a:ext cx="271" cy="2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" name="Oval 10"/>
                <p:cNvSpPr>
                  <a:spLocks noChangeAspect="1" noChangeArrowheads="1"/>
                </p:cNvSpPr>
                <p:nvPr/>
              </p:nvSpPr>
              <p:spPr bwMode="auto">
                <a:xfrm>
                  <a:off x="1021" y="1661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" name="Oval 11"/>
                <p:cNvSpPr>
                  <a:spLocks noChangeAspect="1" noChangeArrowheads="1"/>
                </p:cNvSpPr>
                <p:nvPr/>
              </p:nvSpPr>
              <p:spPr bwMode="auto">
                <a:xfrm>
                  <a:off x="1001" y="1842"/>
                  <a:ext cx="271" cy="2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5" name="Oval 12"/>
                <p:cNvSpPr>
                  <a:spLocks noChangeAspect="1" noChangeArrowheads="1"/>
                </p:cNvSpPr>
                <p:nvPr/>
              </p:nvSpPr>
              <p:spPr bwMode="auto">
                <a:xfrm>
                  <a:off x="911" y="2184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6" name="Oval 14"/>
                <p:cNvSpPr>
                  <a:spLocks noChangeAspect="1" noChangeArrowheads="1"/>
                </p:cNvSpPr>
                <p:nvPr/>
              </p:nvSpPr>
              <p:spPr bwMode="auto">
                <a:xfrm>
                  <a:off x="1067" y="2320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7" name="Oval 15"/>
                <p:cNvSpPr>
                  <a:spLocks noChangeAspect="1" noChangeArrowheads="1"/>
                </p:cNvSpPr>
                <p:nvPr/>
              </p:nvSpPr>
              <p:spPr bwMode="auto">
                <a:xfrm>
                  <a:off x="1247" y="2205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" name="Oval 16"/>
                <p:cNvSpPr>
                  <a:spLocks noChangeAspect="1" noChangeArrowheads="1"/>
                </p:cNvSpPr>
                <p:nvPr/>
              </p:nvSpPr>
              <p:spPr bwMode="auto">
                <a:xfrm>
                  <a:off x="1247" y="2433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pic>
        <p:nvPicPr>
          <p:cNvPr id="375" name="Picture 8" descr="V:\PROJECTS\GSK\ASCI\presentation\prof.Coulie\exported\6\arrow_blue4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 rot="9182646">
            <a:off x="6104780" y="3072840"/>
            <a:ext cx="2106133" cy="6042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2" name="Text Box 507"/>
          <p:cNvSpPr txBox="1">
            <a:spLocks noChangeArrowheads="1"/>
          </p:cNvSpPr>
          <p:nvPr/>
        </p:nvSpPr>
        <p:spPr bwMode="auto">
          <a:xfrm>
            <a:off x="3763956" y="5304905"/>
            <a:ext cx="1273503" cy="2487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5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Tumor</a:t>
            </a:r>
          </a:p>
        </p:txBody>
      </p:sp>
      <p:sp>
        <p:nvSpPr>
          <p:cNvPr id="395" name="Text Box 507"/>
          <p:cNvSpPr txBox="1">
            <a:spLocks noChangeArrowheads="1"/>
          </p:cNvSpPr>
          <p:nvPr/>
        </p:nvSpPr>
        <p:spPr bwMode="auto">
          <a:xfrm>
            <a:off x="7881234" y="3587327"/>
            <a:ext cx="3171585" cy="2487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5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Anti-CCR4 antibody</a:t>
            </a:r>
          </a:p>
        </p:txBody>
      </p:sp>
      <p:grpSp>
        <p:nvGrpSpPr>
          <p:cNvPr id="71" name="Group 58"/>
          <p:cNvGrpSpPr>
            <a:grpSpLocks/>
          </p:cNvGrpSpPr>
          <p:nvPr/>
        </p:nvGrpSpPr>
        <p:grpSpPr bwMode="auto">
          <a:xfrm>
            <a:off x="5610358" y="4805743"/>
            <a:ext cx="491149" cy="327275"/>
            <a:chOff x="2336" y="2069"/>
            <a:chExt cx="1996" cy="1406"/>
          </a:xfrm>
        </p:grpSpPr>
        <p:sp>
          <p:nvSpPr>
            <p:cNvPr id="78" name="Freeform 4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path path="rect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79" name="Oval 53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grpSp>
        <p:nvGrpSpPr>
          <p:cNvPr id="72" name="Group 72"/>
          <p:cNvGrpSpPr>
            <a:grpSpLocks/>
          </p:cNvGrpSpPr>
          <p:nvPr/>
        </p:nvGrpSpPr>
        <p:grpSpPr bwMode="auto">
          <a:xfrm>
            <a:off x="5341534" y="4367744"/>
            <a:ext cx="491149" cy="327275"/>
            <a:chOff x="2336" y="2069"/>
            <a:chExt cx="1996" cy="1406"/>
          </a:xfrm>
        </p:grpSpPr>
        <p:sp>
          <p:nvSpPr>
            <p:cNvPr id="76" name="Freeform 73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path path="rect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77" name="Oval 74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grpSp>
        <p:nvGrpSpPr>
          <p:cNvPr id="73" name="Group 75"/>
          <p:cNvGrpSpPr>
            <a:grpSpLocks/>
          </p:cNvGrpSpPr>
          <p:nvPr/>
        </p:nvGrpSpPr>
        <p:grpSpPr bwMode="auto">
          <a:xfrm>
            <a:off x="4811041" y="4225998"/>
            <a:ext cx="491149" cy="327275"/>
            <a:chOff x="2336" y="2069"/>
            <a:chExt cx="1996" cy="1406"/>
          </a:xfrm>
        </p:grpSpPr>
        <p:sp>
          <p:nvSpPr>
            <p:cNvPr id="74" name="Freeform 7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path path="rect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75" name="Oval 77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sp>
        <p:nvSpPr>
          <p:cNvPr id="70" name="Text Box 71"/>
          <p:cNvSpPr txBox="1">
            <a:spLocks noChangeArrowheads="1"/>
          </p:cNvSpPr>
          <p:nvPr/>
        </p:nvSpPr>
        <p:spPr bwMode="auto">
          <a:xfrm>
            <a:off x="4781840" y="5528349"/>
            <a:ext cx="1544897" cy="36933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TAM</a:t>
            </a:r>
          </a:p>
        </p:txBody>
      </p:sp>
      <p:grpSp>
        <p:nvGrpSpPr>
          <p:cNvPr id="81" name="Group 38"/>
          <p:cNvGrpSpPr>
            <a:grpSpLocks/>
          </p:cNvGrpSpPr>
          <p:nvPr/>
        </p:nvGrpSpPr>
        <p:grpSpPr bwMode="auto">
          <a:xfrm>
            <a:off x="6037997" y="3890160"/>
            <a:ext cx="326749" cy="381078"/>
            <a:chOff x="2465" y="1282"/>
            <a:chExt cx="771" cy="726"/>
          </a:xfrm>
        </p:grpSpPr>
        <p:sp>
          <p:nvSpPr>
            <p:cNvPr id="94" name="Oval 34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95" name="Oval 35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2" name="Group 84"/>
          <p:cNvGrpSpPr>
            <a:grpSpLocks/>
          </p:cNvGrpSpPr>
          <p:nvPr/>
        </p:nvGrpSpPr>
        <p:grpSpPr bwMode="auto">
          <a:xfrm>
            <a:off x="6480864" y="4797120"/>
            <a:ext cx="326749" cy="381078"/>
            <a:chOff x="2465" y="1282"/>
            <a:chExt cx="771" cy="726"/>
          </a:xfrm>
        </p:grpSpPr>
        <p:sp>
          <p:nvSpPr>
            <p:cNvPr id="92" name="Oval 85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93" name="Oval 86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3" name="Group 87"/>
          <p:cNvGrpSpPr>
            <a:grpSpLocks/>
          </p:cNvGrpSpPr>
          <p:nvPr/>
        </p:nvGrpSpPr>
        <p:grpSpPr bwMode="auto">
          <a:xfrm>
            <a:off x="6415700" y="5318297"/>
            <a:ext cx="326749" cy="381078"/>
            <a:chOff x="2465" y="1282"/>
            <a:chExt cx="771" cy="726"/>
          </a:xfrm>
        </p:grpSpPr>
        <p:sp>
          <p:nvSpPr>
            <p:cNvPr id="90" name="Oval 88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91" name="Oval 89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4" name="Group 38"/>
          <p:cNvGrpSpPr>
            <a:grpSpLocks/>
          </p:cNvGrpSpPr>
          <p:nvPr/>
        </p:nvGrpSpPr>
        <p:grpSpPr bwMode="auto">
          <a:xfrm>
            <a:off x="6317410" y="4307082"/>
            <a:ext cx="326749" cy="381078"/>
            <a:chOff x="2465" y="1282"/>
            <a:chExt cx="771" cy="726"/>
          </a:xfrm>
        </p:grpSpPr>
        <p:sp>
          <p:nvSpPr>
            <p:cNvPr id="88" name="Oval 34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89" name="Oval 35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5" name="Group 38"/>
          <p:cNvGrpSpPr>
            <a:grpSpLocks/>
          </p:cNvGrpSpPr>
          <p:nvPr/>
        </p:nvGrpSpPr>
        <p:grpSpPr bwMode="auto">
          <a:xfrm>
            <a:off x="5625982" y="3604686"/>
            <a:ext cx="326749" cy="381078"/>
            <a:chOff x="2465" y="1282"/>
            <a:chExt cx="771" cy="726"/>
          </a:xfrm>
        </p:grpSpPr>
        <p:sp>
          <p:nvSpPr>
            <p:cNvPr id="86" name="Oval 34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87" name="Oval 35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cxnSp>
        <p:nvCxnSpPr>
          <p:cNvPr id="10" name="直線コネクタ 9"/>
          <p:cNvCxnSpPr>
            <a:stCxn id="70" idx="0"/>
          </p:cNvCxnSpPr>
          <p:nvPr/>
        </p:nvCxnSpPr>
        <p:spPr>
          <a:xfrm flipV="1">
            <a:off x="5554288" y="5204391"/>
            <a:ext cx="285338" cy="323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グループ化 97"/>
          <p:cNvGrpSpPr/>
          <p:nvPr/>
        </p:nvGrpSpPr>
        <p:grpSpPr>
          <a:xfrm rot="880194">
            <a:off x="6868164" y="3066794"/>
            <a:ext cx="1220058" cy="1033941"/>
            <a:chOff x="6787177" y="1539614"/>
            <a:chExt cx="840557" cy="813921"/>
          </a:xfrm>
        </p:grpSpPr>
        <p:pic>
          <p:nvPicPr>
            <p:cNvPr id="99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509927">
              <a:off x="7098920" y="1818491"/>
              <a:ext cx="211945" cy="245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0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038172">
              <a:off x="6805122" y="1820136"/>
              <a:ext cx="230684" cy="2665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1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509927">
              <a:off x="6982126" y="1725407"/>
              <a:ext cx="211945" cy="245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038172">
              <a:off x="6939289" y="1918173"/>
              <a:ext cx="230684" cy="2665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038172">
              <a:off x="7025634" y="2058759"/>
              <a:ext cx="245119" cy="2832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4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038172">
              <a:off x="7191099" y="1631492"/>
              <a:ext cx="230684" cy="2665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038172">
              <a:off x="7233827" y="1904959"/>
              <a:ext cx="230684" cy="2665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6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038172">
              <a:off x="7379106" y="1699860"/>
              <a:ext cx="230684" cy="2665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7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038172">
              <a:off x="7357644" y="1521669"/>
              <a:ext cx="230684" cy="2665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8" name="Picture 3" descr="V:\PROJECTS\GSK\ASCI\presentation\prof.Coulie\exported\36\antibody_production.png"/>
            <p:cNvPicPr>
              <a:picLocks noChangeAspect="1" noChangeArrowheads="1"/>
            </p:cNvPicPr>
            <p:nvPr/>
          </p:nvPicPr>
          <p:blipFill>
            <a:blip r:embed="rId7">
              <a:duotone>
                <a:prstClr val="black"/>
                <a:srgbClr val="B74919">
                  <a:tint val="45000"/>
                  <a:satMod val="400000"/>
                </a:srgbClr>
              </a:duotone>
            </a:blip>
            <a:srcRect/>
            <a:stretch>
              <a:fillRect/>
            </a:stretch>
          </p:blipFill>
          <p:spPr bwMode="auto">
            <a:xfrm rot="14038172">
              <a:off x="7203636" y="2104906"/>
              <a:ext cx="230684" cy="2665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38" name="フローチャート : 結合子 117"/>
          <p:cNvSpPr>
            <a:spLocks noChangeAspect="1"/>
          </p:cNvSpPr>
          <p:nvPr/>
        </p:nvSpPr>
        <p:spPr>
          <a:xfrm>
            <a:off x="5873982" y="4463057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39" name="フローチャート : 結合子 118"/>
          <p:cNvSpPr>
            <a:spLocks noChangeAspect="1"/>
          </p:cNvSpPr>
          <p:nvPr/>
        </p:nvSpPr>
        <p:spPr>
          <a:xfrm>
            <a:off x="5579862" y="4019050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0" name="フローチャート : 結合子 119"/>
          <p:cNvSpPr>
            <a:spLocks noChangeAspect="1"/>
          </p:cNvSpPr>
          <p:nvPr/>
        </p:nvSpPr>
        <p:spPr>
          <a:xfrm>
            <a:off x="5490169" y="4207431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1" name="フローチャート : 結合子 120"/>
          <p:cNvSpPr>
            <a:spLocks noChangeAspect="1"/>
          </p:cNvSpPr>
          <p:nvPr/>
        </p:nvSpPr>
        <p:spPr>
          <a:xfrm>
            <a:off x="5306397" y="4327446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2" name="フローチャート : 結合子 121"/>
          <p:cNvSpPr>
            <a:spLocks noChangeAspect="1"/>
          </p:cNvSpPr>
          <p:nvPr/>
        </p:nvSpPr>
        <p:spPr>
          <a:xfrm>
            <a:off x="6145659" y="4941174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3" name="フローチャート : 結合子 121"/>
          <p:cNvSpPr>
            <a:spLocks noChangeAspect="1"/>
          </p:cNvSpPr>
          <p:nvPr/>
        </p:nvSpPr>
        <p:spPr>
          <a:xfrm>
            <a:off x="6024594" y="4657739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4" name="フローチャート : 結合子 121"/>
          <p:cNvSpPr>
            <a:spLocks noChangeAspect="1"/>
          </p:cNvSpPr>
          <p:nvPr/>
        </p:nvSpPr>
        <p:spPr>
          <a:xfrm>
            <a:off x="5845132" y="4666284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5" name="フローチャート : 結合子 121"/>
          <p:cNvSpPr>
            <a:spLocks noChangeAspect="1"/>
          </p:cNvSpPr>
          <p:nvPr/>
        </p:nvSpPr>
        <p:spPr>
          <a:xfrm>
            <a:off x="5716945" y="4264632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cxnSp>
        <p:nvCxnSpPr>
          <p:cNvPr id="15" name="直線コネクタ 14"/>
          <p:cNvCxnSpPr/>
          <p:nvPr/>
        </p:nvCxnSpPr>
        <p:spPr>
          <a:xfrm flipH="1" flipV="1">
            <a:off x="6668569" y="5708591"/>
            <a:ext cx="51275" cy="1623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テキスト ボックス 159"/>
          <p:cNvSpPr txBox="1"/>
          <p:nvPr/>
        </p:nvSpPr>
        <p:spPr>
          <a:xfrm>
            <a:off x="4471569" y="3658585"/>
            <a:ext cx="902812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CCL22</a:t>
            </a:r>
          </a:p>
        </p:txBody>
      </p:sp>
      <p:cxnSp>
        <p:nvCxnSpPr>
          <p:cNvPr id="20" name="直線コネクタ 19"/>
          <p:cNvCxnSpPr/>
          <p:nvPr/>
        </p:nvCxnSpPr>
        <p:spPr>
          <a:xfrm>
            <a:off x="5224329" y="3982341"/>
            <a:ext cx="256374" cy="2221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0" name="グループ化 626"/>
          <p:cNvGrpSpPr>
            <a:grpSpLocks/>
          </p:cNvGrpSpPr>
          <p:nvPr/>
        </p:nvGrpSpPr>
        <p:grpSpPr bwMode="auto">
          <a:xfrm>
            <a:off x="7826652" y="4074207"/>
            <a:ext cx="284957" cy="330243"/>
            <a:chOff x="3357554" y="2488092"/>
            <a:chExt cx="305517" cy="304557"/>
          </a:xfr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</p:grpSpPr>
        <p:sp>
          <p:nvSpPr>
            <p:cNvPr id="167" name="Oval 82"/>
            <p:cNvSpPr>
              <a:spLocks noChangeArrowheads="1"/>
            </p:cNvSpPr>
            <p:nvPr/>
          </p:nvSpPr>
          <p:spPr bwMode="auto">
            <a:xfrm>
              <a:off x="3357554" y="2488092"/>
              <a:ext cx="305517" cy="304557"/>
            </a:xfrm>
            <a:prstGeom prst="ellipse">
              <a:avLst/>
            </a:prstGeom>
            <a:blipFill>
              <a:blip r:embed="rId8"/>
              <a:tile tx="0" ty="0" sx="100000" sy="100000" flip="none" algn="tl"/>
            </a:blip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69" name="Oval 83"/>
            <p:cNvSpPr>
              <a:spLocks noChangeArrowheads="1"/>
            </p:cNvSpPr>
            <p:nvPr/>
          </p:nvSpPr>
          <p:spPr bwMode="auto">
            <a:xfrm>
              <a:off x="3433275" y="2599165"/>
              <a:ext cx="151132" cy="153281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11" name="グループ化 626"/>
          <p:cNvGrpSpPr>
            <a:grpSpLocks/>
          </p:cNvGrpSpPr>
          <p:nvPr/>
        </p:nvGrpSpPr>
        <p:grpSpPr bwMode="auto">
          <a:xfrm>
            <a:off x="7571703" y="4024358"/>
            <a:ext cx="284957" cy="330243"/>
            <a:chOff x="3357554" y="2488092"/>
            <a:chExt cx="305517" cy="304557"/>
          </a:xfr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</p:grpSpPr>
        <p:sp>
          <p:nvSpPr>
            <p:cNvPr id="165" name="Oval 82"/>
            <p:cNvSpPr>
              <a:spLocks noChangeArrowheads="1"/>
            </p:cNvSpPr>
            <p:nvPr/>
          </p:nvSpPr>
          <p:spPr bwMode="auto">
            <a:xfrm>
              <a:off x="3357554" y="2488092"/>
              <a:ext cx="305517" cy="304557"/>
            </a:xfrm>
            <a:prstGeom prst="ellipse">
              <a:avLst/>
            </a:prstGeom>
            <a:blipFill>
              <a:blip r:embed="rId8"/>
              <a:tile tx="0" ty="0" sx="100000" sy="100000" flip="none" algn="tl"/>
            </a:blip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66" name="Oval 83"/>
            <p:cNvSpPr>
              <a:spLocks noChangeArrowheads="1"/>
            </p:cNvSpPr>
            <p:nvPr/>
          </p:nvSpPr>
          <p:spPr bwMode="auto">
            <a:xfrm>
              <a:off x="3433275" y="2599165"/>
              <a:ext cx="151132" cy="153281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12" name="グループ化 626"/>
          <p:cNvGrpSpPr>
            <a:grpSpLocks/>
          </p:cNvGrpSpPr>
          <p:nvPr/>
        </p:nvGrpSpPr>
        <p:grpSpPr bwMode="auto">
          <a:xfrm>
            <a:off x="7785122" y="4536329"/>
            <a:ext cx="284958" cy="330243"/>
            <a:chOff x="3357552" y="2488094"/>
            <a:chExt cx="305518" cy="304557"/>
          </a:xfr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</p:grpSpPr>
        <p:sp>
          <p:nvSpPr>
            <p:cNvPr id="163" name="Oval 82"/>
            <p:cNvSpPr>
              <a:spLocks noChangeArrowheads="1"/>
            </p:cNvSpPr>
            <p:nvPr/>
          </p:nvSpPr>
          <p:spPr bwMode="auto">
            <a:xfrm>
              <a:off x="3357552" y="2488094"/>
              <a:ext cx="305518" cy="304557"/>
            </a:xfrm>
            <a:prstGeom prst="ellipse">
              <a:avLst/>
            </a:prstGeom>
            <a:blipFill>
              <a:blip r:embed="rId8"/>
              <a:tile tx="0" ty="0" sx="100000" sy="100000" flip="none" algn="tl"/>
            </a:blip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64" name="Oval 83"/>
            <p:cNvSpPr>
              <a:spLocks noChangeArrowheads="1"/>
            </p:cNvSpPr>
            <p:nvPr/>
          </p:nvSpPr>
          <p:spPr bwMode="auto">
            <a:xfrm>
              <a:off x="3433275" y="2599165"/>
              <a:ext cx="151132" cy="153281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13" name="グループ化 626"/>
          <p:cNvGrpSpPr>
            <a:grpSpLocks/>
          </p:cNvGrpSpPr>
          <p:nvPr/>
        </p:nvGrpSpPr>
        <p:grpSpPr bwMode="auto">
          <a:xfrm>
            <a:off x="7639542" y="4272905"/>
            <a:ext cx="284957" cy="330243"/>
            <a:chOff x="3357554" y="2488092"/>
            <a:chExt cx="305517" cy="304557"/>
          </a:xfr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</p:grpSpPr>
        <p:sp>
          <p:nvSpPr>
            <p:cNvPr id="161" name="Oval 82"/>
            <p:cNvSpPr>
              <a:spLocks noChangeArrowheads="1"/>
            </p:cNvSpPr>
            <p:nvPr/>
          </p:nvSpPr>
          <p:spPr bwMode="auto">
            <a:xfrm>
              <a:off x="3357554" y="2488092"/>
              <a:ext cx="305517" cy="304557"/>
            </a:xfrm>
            <a:prstGeom prst="ellipse">
              <a:avLst/>
            </a:prstGeom>
            <a:blipFill>
              <a:blip r:embed="rId8"/>
              <a:tile tx="0" ty="0" sx="100000" sy="100000" flip="none" algn="tl"/>
            </a:blip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62" name="Oval 83"/>
            <p:cNvSpPr>
              <a:spLocks noChangeArrowheads="1"/>
            </p:cNvSpPr>
            <p:nvPr/>
          </p:nvSpPr>
          <p:spPr bwMode="auto">
            <a:xfrm>
              <a:off x="3433275" y="2599165"/>
              <a:ext cx="151132" cy="153281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14" name="グループ化 626"/>
          <p:cNvGrpSpPr>
            <a:grpSpLocks/>
          </p:cNvGrpSpPr>
          <p:nvPr/>
        </p:nvGrpSpPr>
        <p:grpSpPr bwMode="auto">
          <a:xfrm>
            <a:off x="7382474" y="4184805"/>
            <a:ext cx="284957" cy="330243"/>
            <a:chOff x="3357554" y="2488092"/>
            <a:chExt cx="305517" cy="304557"/>
          </a:xfr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</p:grpSpPr>
        <p:sp>
          <p:nvSpPr>
            <p:cNvPr id="158" name="Oval 82"/>
            <p:cNvSpPr>
              <a:spLocks noChangeArrowheads="1"/>
            </p:cNvSpPr>
            <p:nvPr/>
          </p:nvSpPr>
          <p:spPr bwMode="auto">
            <a:xfrm>
              <a:off x="3357554" y="2488092"/>
              <a:ext cx="305517" cy="304557"/>
            </a:xfrm>
            <a:prstGeom prst="ellipse">
              <a:avLst/>
            </a:prstGeom>
            <a:blipFill>
              <a:blip r:embed="rId8"/>
              <a:tile tx="0" ty="0" sx="100000" sy="100000" flip="none" algn="tl"/>
            </a:blip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59" name="Oval 83"/>
            <p:cNvSpPr>
              <a:spLocks noChangeArrowheads="1"/>
            </p:cNvSpPr>
            <p:nvPr/>
          </p:nvSpPr>
          <p:spPr bwMode="auto">
            <a:xfrm>
              <a:off x="3433275" y="2599165"/>
              <a:ext cx="151132" cy="153281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15" name="グループ化 626"/>
          <p:cNvGrpSpPr>
            <a:grpSpLocks/>
          </p:cNvGrpSpPr>
          <p:nvPr/>
        </p:nvGrpSpPr>
        <p:grpSpPr bwMode="auto">
          <a:xfrm>
            <a:off x="7354237" y="4407406"/>
            <a:ext cx="284957" cy="330243"/>
            <a:chOff x="3357554" y="2488092"/>
            <a:chExt cx="305517" cy="304557"/>
          </a:xfr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</p:grpSpPr>
        <p:sp>
          <p:nvSpPr>
            <p:cNvPr id="156" name="Oval 82"/>
            <p:cNvSpPr>
              <a:spLocks noChangeArrowheads="1"/>
            </p:cNvSpPr>
            <p:nvPr/>
          </p:nvSpPr>
          <p:spPr bwMode="auto">
            <a:xfrm>
              <a:off x="3357554" y="2488092"/>
              <a:ext cx="305517" cy="304557"/>
            </a:xfrm>
            <a:prstGeom prst="ellipse">
              <a:avLst/>
            </a:prstGeom>
            <a:blipFill>
              <a:blip r:embed="rId8"/>
              <a:tile tx="0" ty="0" sx="100000" sy="100000" flip="none" algn="tl"/>
            </a:blip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57" name="Oval 83"/>
            <p:cNvSpPr>
              <a:spLocks noChangeArrowheads="1"/>
            </p:cNvSpPr>
            <p:nvPr/>
          </p:nvSpPr>
          <p:spPr bwMode="auto">
            <a:xfrm>
              <a:off x="3433275" y="2599165"/>
              <a:ext cx="151132" cy="153281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18" name="グループ化 626"/>
          <p:cNvGrpSpPr>
            <a:grpSpLocks/>
          </p:cNvGrpSpPr>
          <p:nvPr/>
        </p:nvGrpSpPr>
        <p:grpSpPr bwMode="auto">
          <a:xfrm>
            <a:off x="7540822" y="4525623"/>
            <a:ext cx="284957" cy="330243"/>
            <a:chOff x="3357554" y="2488092"/>
            <a:chExt cx="305517" cy="304557"/>
          </a:xfr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</p:grpSpPr>
        <p:sp>
          <p:nvSpPr>
            <p:cNvPr id="122" name="Oval 82"/>
            <p:cNvSpPr>
              <a:spLocks noChangeArrowheads="1"/>
            </p:cNvSpPr>
            <p:nvPr/>
          </p:nvSpPr>
          <p:spPr bwMode="auto">
            <a:xfrm>
              <a:off x="3357554" y="2488092"/>
              <a:ext cx="305517" cy="304557"/>
            </a:xfrm>
            <a:prstGeom prst="ellipse">
              <a:avLst/>
            </a:prstGeom>
            <a:blipFill>
              <a:blip r:embed="rId8"/>
              <a:tile tx="0" ty="0" sx="100000" sy="100000" flip="none" algn="tl"/>
            </a:blip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55" name="Oval 83"/>
            <p:cNvSpPr>
              <a:spLocks noChangeArrowheads="1"/>
            </p:cNvSpPr>
            <p:nvPr/>
          </p:nvSpPr>
          <p:spPr bwMode="auto">
            <a:xfrm>
              <a:off x="3433275" y="2599165"/>
              <a:ext cx="151132" cy="153281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19" name="グループ化 626"/>
          <p:cNvGrpSpPr>
            <a:grpSpLocks/>
          </p:cNvGrpSpPr>
          <p:nvPr/>
        </p:nvGrpSpPr>
        <p:grpSpPr bwMode="auto">
          <a:xfrm>
            <a:off x="7903038" y="4305664"/>
            <a:ext cx="284957" cy="330243"/>
            <a:chOff x="3357554" y="2488092"/>
            <a:chExt cx="305517" cy="304557"/>
          </a:xfr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2700000" scaled="1"/>
            <a:tileRect/>
          </a:gradFill>
        </p:grpSpPr>
        <p:sp>
          <p:nvSpPr>
            <p:cNvPr id="120" name="Oval 82"/>
            <p:cNvSpPr>
              <a:spLocks noChangeArrowheads="1"/>
            </p:cNvSpPr>
            <p:nvPr/>
          </p:nvSpPr>
          <p:spPr bwMode="auto">
            <a:xfrm>
              <a:off x="3357554" y="2488092"/>
              <a:ext cx="305517" cy="304557"/>
            </a:xfrm>
            <a:prstGeom prst="ellipse">
              <a:avLst/>
            </a:prstGeom>
            <a:blipFill>
              <a:blip r:embed="rId8"/>
              <a:tile tx="0" ty="0" sx="100000" sy="100000" flip="none" algn="tl"/>
            </a:blip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21" name="Oval 83"/>
            <p:cNvSpPr>
              <a:spLocks noChangeArrowheads="1"/>
            </p:cNvSpPr>
            <p:nvPr/>
          </p:nvSpPr>
          <p:spPr bwMode="auto">
            <a:xfrm>
              <a:off x="3433275" y="2599165"/>
              <a:ext cx="151132" cy="153281"/>
            </a:xfrm>
            <a:prstGeom prst="ellipse">
              <a:avLst/>
            </a:prstGeom>
            <a:grp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66448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678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70" name="グループ化 169"/>
          <p:cNvGrpSpPr/>
          <p:nvPr/>
        </p:nvGrpSpPr>
        <p:grpSpPr>
          <a:xfrm rot="20865683">
            <a:off x="6696074" y="4376738"/>
            <a:ext cx="571500" cy="519113"/>
            <a:chOff x="6524625" y="2671762"/>
            <a:chExt cx="776288" cy="752475"/>
          </a:xfrm>
        </p:grpSpPr>
        <p:sp>
          <p:nvSpPr>
            <p:cNvPr id="171" name="正方形/長方形 170"/>
            <p:cNvSpPr/>
            <p:nvPr/>
          </p:nvSpPr>
          <p:spPr>
            <a:xfrm>
              <a:off x="6524625" y="3000375"/>
              <a:ext cx="752475" cy="9525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72" name="正方形/長方形 171"/>
            <p:cNvSpPr/>
            <p:nvPr/>
          </p:nvSpPr>
          <p:spPr>
            <a:xfrm rot="5400000">
              <a:off x="6877050" y="3000375"/>
              <a:ext cx="752475" cy="9525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</p:grpSp>
      <p:pic>
        <p:nvPicPr>
          <p:cNvPr id="173" name="Picture 3" descr="V:\PROJECTS\GSK\ASCI\presentation\prof.Coulie\exported\36\antibody_production.png"/>
          <p:cNvPicPr>
            <a:picLocks noChangeAspect="1" noChangeArrowheads="1"/>
          </p:cNvPicPr>
          <p:nvPr/>
        </p:nvPicPr>
        <p:blipFill>
          <a:blip r:embed="rId7">
            <a:duotone>
              <a:prstClr val="black"/>
              <a:srgbClr val="B74919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rot="14918366">
            <a:off x="5926360" y="3445622"/>
            <a:ext cx="293043" cy="386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4" name="Picture 3" descr="V:\PROJECTS\GSK\ASCI\presentation\prof.Coulie\exported\36\antibody_production.png"/>
          <p:cNvPicPr>
            <a:picLocks noChangeAspect="1" noChangeArrowheads="1"/>
          </p:cNvPicPr>
          <p:nvPr/>
        </p:nvPicPr>
        <p:blipFill>
          <a:blip r:embed="rId7">
            <a:duotone>
              <a:prstClr val="black"/>
              <a:srgbClr val="B74919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rot="14918366">
            <a:off x="6345460" y="3759948"/>
            <a:ext cx="293043" cy="386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5" name="Picture 3" descr="V:\PROJECTS\GSK\ASCI\presentation\prof.Coulie\exported\36\antibody_production.png"/>
          <p:cNvPicPr>
            <a:picLocks noChangeAspect="1" noChangeArrowheads="1"/>
          </p:cNvPicPr>
          <p:nvPr/>
        </p:nvPicPr>
        <p:blipFill>
          <a:blip r:embed="rId7">
            <a:duotone>
              <a:prstClr val="black"/>
              <a:srgbClr val="B74919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rot="14918366">
            <a:off x="6621685" y="4140947"/>
            <a:ext cx="293043" cy="386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6" name="Picture 3" descr="V:\PROJECTS\GSK\ASCI\presentation\prof.Coulie\exported\36\antibody_production.png"/>
          <p:cNvPicPr>
            <a:picLocks noChangeAspect="1" noChangeArrowheads="1"/>
          </p:cNvPicPr>
          <p:nvPr/>
        </p:nvPicPr>
        <p:blipFill>
          <a:blip r:embed="rId7">
            <a:duotone>
              <a:prstClr val="black"/>
              <a:srgbClr val="B74919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rot="14918366">
            <a:off x="6802661" y="4655297"/>
            <a:ext cx="293043" cy="386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7" name="Picture 3" descr="V:\PROJECTS\GSK\ASCI\presentation\prof.Coulie\exported\36\antibody_production.png"/>
          <p:cNvPicPr>
            <a:picLocks noChangeAspect="1" noChangeArrowheads="1"/>
          </p:cNvPicPr>
          <p:nvPr/>
        </p:nvPicPr>
        <p:blipFill>
          <a:blip r:embed="rId7">
            <a:duotone>
              <a:prstClr val="black"/>
              <a:srgbClr val="B74919">
                <a:tint val="45000"/>
                <a:satMod val="400000"/>
              </a:srgbClr>
            </a:duotone>
          </a:blip>
          <a:srcRect/>
          <a:stretch>
            <a:fillRect/>
          </a:stretch>
        </p:blipFill>
        <p:spPr bwMode="auto">
          <a:xfrm rot="14918366">
            <a:off x="6735985" y="5188697"/>
            <a:ext cx="293043" cy="3869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3" name="テキスト ボックス 122"/>
          <p:cNvSpPr txBox="1"/>
          <p:nvPr/>
        </p:nvSpPr>
        <p:spPr>
          <a:xfrm>
            <a:off x="8513022" y="4326581"/>
            <a:ext cx="736164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T-cell</a:t>
            </a:r>
          </a:p>
        </p:txBody>
      </p:sp>
      <p:grpSp>
        <p:nvGrpSpPr>
          <p:cNvPr id="127" name="Group 75"/>
          <p:cNvGrpSpPr>
            <a:grpSpLocks/>
          </p:cNvGrpSpPr>
          <p:nvPr/>
        </p:nvGrpSpPr>
        <p:grpSpPr bwMode="auto">
          <a:xfrm>
            <a:off x="7277927" y="4804264"/>
            <a:ext cx="491149" cy="327275"/>
            <a:chOff x="2336" y="2069"/>
            <a:chExt cx="1996" cy="1406"/>
          </a:xfrm>
        </p:grpSpPr>
        <p:sp>
          <p:nvSpPr>
            <p:cNvPr id="128" name="Freeform 7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129" name="Oval 77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cxnSp>
        <p:nvCxnSpPr>
          <p:cNvPr id="130" name="直線コネクタ 129"/>
          <p:cNvCxnSpPr>
            <a:stCxn id="123" idx="1"/>
          </p:cNvCxnSpPr>
          <p:nvPr/>
        </p:nvCxnSpPr>
        <p:spPr>
          <a:xfrm flipH="1" flipV="1">
            <a:off x="8223904" y="4503637"/>
            <a:ext cx="289118" cy="761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テキスト ボックス 130"/>
          <p:cNvSpPr txBox="1"/>
          <p:nvPr/>
        </p:nvSpPr>
        <p:spPr>
          <a:xfrm>
            <a:off x="7627156" y="5196826"/>
            <a:ext cx="65915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APC</a:t>
            </a:r>
          </a:p>
        </p:txBody>
      </p:sp>
      <p:cxnSp>
        <p:nvCxnSpPr>
          <p:cNvPr id="132" name="直線コネクタ 131"/>
          <p:cNvCxnSpPr>
            <a:stCxn id="131" idx="0"/>
          </p:cNvCxnSpPr>
          <p:nvPr/>
        </p:nvCxnSpPr>
        <p:spPr>
          <a:xfrm flipH="1" flipV="1">
            <a:off x="7694067" y="5050564"/>
            <a:ext cx="262667" cy="1462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3" name="Group 75"/>
          <p:cNvGrpSpPr>
            <a:grpSpLocks/>
          </p:cNvGrpSpPr>
          <p:nvPr/>
        </p:nvGrpSpPr>
        <p:grpSpPr bwMode="auto">
          <a:xfrm>
            <a:off x="8064140" y="4112054"/>
            <a:ext cx="491149" cy="327275"/>
            <a:chOff x="2336" y="2069"/>
            <a:chExt cx="1996" cy="1406"/>
          </a:xfrm>
        </p:grpSpPr>
        <p:sp>
          <p:nvSpPr>
            <p:cNvPr id="134" name="Freeform 7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135" name="Oval 77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sp>
        <p:nvSpPr>
          <p:cNvPr id="147" name="Title 1"/>
          <p:cNvSpPr txBox="1">
            <a:spLocks/>
          </p:cNvSpPr>
          <p:nvPr/>
        </p:nvSpPr>
        <p:spPr>
          <a:xfrm>
            <a:off x="1918958" y="62501"/>
            <a:ext cx="8354085" cy="486483"/>
          </a:xfrm>
          <a:prstGeom prst="rect">
            <a:avLst/>
          </a:prstGeom>
        </p:spPr>
        <p:txBody>
          <a:bodyPr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Depleting </a:t>
            </a:r>
            <a:r>
              <a:rPr kumimoji="1" lang="en-US" altLang="ja-JP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Tregs</a:t>
            </a: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by anti-CCR4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51" name="直線コネクタ 150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3" name="図 15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sp>
        <p:nvSpPr>
          <p:cNvPr id="154" name="テキスト ボックス 153"/>
          <p:cNvSpPr txBox="1"/>
          <p:nvPr/>
        </p:nvSpPr>
        <p:spPr>
          <a:xfrm>
            <a:off x="6395965" y="5881203"/>
            <a:ext cx="650563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Treg</a:t>
            </a:r>
            <a:endParaRPr kumimoji="1" lang="en-US" altLang="ja-JP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8533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0" presetClass="path" presetSubtype="0" accel="50000" decel="5000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73472E-18 -5.18519E-6 L -1.73472E-18 -5.18519E-6 C -0.00226 -0.00116 -0.01163 -0.00602 -0.01458 -0.00695 C -0.01597 -0.00741 -0.01753 -0.00788 -0.01875 -0.00834 C -0.02205 -0.00973 -0.025 -0.01112 -0.02812 -0.01251 C -0.03125 -0.01389 -0.03229 -0.01459 -0.03542 -0.01528 C -0.0375 -0.01598 -0.03958 -0.01667 -0.04167 -0.01667 C -0.05903 -0.01806 -0.09375 -0.01945 -0.09375 -0.01945 L -0.17812 -0.01806 C -0.18056 -0.01806 -0.18785 -0.01621 -0.19062 -0.01528 C -0.19549 -0.01389 -0.19601 -0.01343 -0.20104 -0.01112 L -0.20729 -0.00834 L -0.21667 -0.00417 C -0.21771 -0.00371 -0.21892 -0.00371 -0.21979 -0.00278 C -0.22882 0.00509 -0.21753 -0.0044 -0.22604 0.00138 C -0.22726 0.00208 -0.22812 0.00347 -0.22917 0.00416 C -0.23125 0.00532 -0.23368 0.00509 -0.23542 0.00694 C -0.24931 0.01921 -0.22882 0.00138 -0.24167 0.01111 C -0.24392 0.01273 -0.24566 0.0155 -0.24792 0.01666 C -0.25122 0.01805 -0.25156 0.01782 -0.25417 0.02083 C -0.25764 0.02453 -0.25729 0.02314 -0.25729 0.02638 L -0.25937 0.03333 L -0.26146 0.04166 L -0.25937 0.04305 " pathEditMode="relative" ptsTypes="AAAAAAAAAAAAAAAAAAAAAAAA">
                                      <p:cBhvr>
                                        <p:cTn id="25" dur="3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44444E-6 -3.33333E-6 L 4.44444E-6 -3.33333E-6 C -0.00278 0.00139 -0.00573 0.00232 -0.00834 0.00417 C -0.01059 0.00556 -0.01233 0.00857 -0.01459 0.00972 C -0.03073 0.01667 -0.01407 0.00857 -0.02396 0.01528 C -0.02552 0.0162 -0.03004 0.01759 -0.03125 0.01806 C -0.03229 0.01898 -0.03334 0.02014 -0.03438 0.02083 C -0.03716 0.02199 -0.04271 0.02361 -0.04271 0.02361 C -0.04375 0.02454 -0.04479 0.0257 -0.04584 0.02639 C -0.04792 0.02755 -0.05 0.02824 -0.05209 0.02917 L -0.05521 0.03056 C -0.05625 0.03102 -0.05729 0.03148 -0.05834 0.03195 C -0.05973 0.03241 -0.06129 0.03264 -0.0625 0.03333 C -0.06476 0.03403 -0.06667 0.03519 -0.06875 0.03611 C -0.06979 0.03658 -0.07084 0.03704 -0.07188 0.0375 C -0.07327 0.03796 -0.07466 0.03843 -0.07604 0.03889 C -0.07952 0.03982 -0.08316 0.04005 -0.08646 0.04167 C -0.0875 0.04213 -0.08854 0.04259 -0.08959 0.04306 C -0.09809 0.04583 -0.11389 0.04722 -0.11875 0.04722 L -0.22188 0.04722 L -0.22188 0.04722 " pathEditMode="relative" ptsTypes="AAAAAAAAAAAAAAAAAAAAA">
                                      <p:cBhvr>
                                        <p:cTn id="27" dur="3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6 -6.66667E-6 L 8.33333E-6 -6.66667E-6 L -0.05312 0.00138 C -0.05607 0.00138 -0.05868 0.00231 -0.06146 0.00277 C -0.06598 0.00323 -0.07049 0.0037 -0.075 0.00416 C -0.08334 0.00462 -0.09167 0.00509 -0.1 0.00555 C -0.1066 0.00647 -0.1132 0.00763 -0.11979 0.00833 C -0.13872 0.00972 -0.15747 0.0111 -0.17604 0.01388 C -0.179 0.01411 -0.1816 0.01481 -0.18438 0.01527 C -0.18542 0.01573 -0.18646 0.0162 -0.1875 0.01666 C -0.19514 0.01897 -0.19063 0.01689 -0.19896 0.01944 C -0.20018 0.01967 -0.20104 0.02036 -0.20209 0.02083 C -0.20816 0.02268 -0.20625 0.02129 -0.21146 0.0236 C -0.21372 0.0243 -0.21563 0.02546 -0.21771 0.02638 L -0.23021 0.03194 C -0.23125 0.0324 -0.23229 0.03286 -0.23334 0.03333 C -0.23611 0.03425 -0.23924 0.03425 -0.24167 0.0361 C -0.24306 0.03703 -0.24462 0.03772 -0.24584 0.03888 C -0.24705 0.03958 -0.24792 0.04097 -0.24896 0.04166 C -0.25104 0.04282 -0.25348 0.04259 -0.25521 0.04444 C -0.25625 0.04536 -0.25729 0.04629 -0.25834 0.04722 C -0.2599 0.04814 -0.26441 0.04953 -0.26563 0.04999 C -0.26667 0.05092 -0.26771 0.05185 -0.26875 0.05277 C -0.26979 0.05323 -0.27118 0.05323 -0.27188 0.05416 C -0.27292 0.05509 -0.27292 0.0574 -0.27396 0.05833 C -0.27587 0.05972 -0.27848 0.05925 -0.28021 0.0611 L -0.28646 0.06666 L -0.28542 0.06666 " pathEditMode="relative" ptsTypes="AAAAAAAAAAAAAAAAAAAAAAAAAAAA">
                                      <p:cBhvr>
                                        <p:cTn id="29" dur="3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22222E-6 2.59259E-6 L 2.22222E-6 2.59259E-6 C -0.00209 0.00324 -0.00435 0.00625 -0.00625 0.00972 C -0.00782 0.01226 -0.00973 0.01481 -0.01042 0.01805 C -0.01077 0.01944 -0.01094 0.02083 -0.01146 0.02222 C -0.01233 0.02384 -0.01372 0.02476 -0.01459 0.02638 C -0.0158 0.028 -0.01685 0.02986 -0.01771 0.03194 C -0.01858 0.0331 -0.01893 0.03495 -0.0198 0.03611 L -0.02917 0.04444 C -0.03021 0.04537 -0.03125 0.04652 -0.0323 0.04722 C -0.03334 0.04768 -0.03455 0.04791 -0.03542 0.04861 C -0.03664 0.0493 -0.0375 0.05046 -0.03855 0.05138 C -0.04549 0.05648 -0.04011 0.05208 -0.04584 0.05555 C -0.0474 0.05625 -0.04862 0.0574 -0.05 0.05833 C -0.05209 0.05925 -0.05417 0.06018 -0.05625 0.06111 C -0.0573 0.06157 -0.05851 0.0618 -0.05938 0.0625 C -0.06077 0.06342 -0.06216 0.06435 -0.06355 0.06527 C -0.06563 0.0662 -0.06771 0.06713 -0.0698 0.06805 L -0.07292 0.06944 C -0.07396 0.0699 -0.075 0.07037 -0.07605 0.07083 C -0.07744 0.07129 -0.079 0.07152 -0.08021 0.07222 C -0.08247 0.07291 -0.08438 0.07407 -0.08646 0.075 C -0.0875 0.07546 -0.08855 0.07592 -0.08959 0.07638 C -0.09098 0.07685 -0.09254 0.07708 -0.09375 0.07777 C -0.09497 0.078 -0.09584 0.0787 -0.09688 0.07916 C -0.09827 0.07963 -0.09983 0.07986 -0.10105 0.08055 C -0.10226 0.08078 -0.10313 0.08148 -0.10417 0.08194 C -0.10591 0.0824 -0.10782 0.08263 -0.10938 0.08333 C -0.1106 0.08356 -0.11146 0.08425 -0.1125 0.08472 C -0.12014 0.08726 -0.11563 0.08495 -0.12396 0.0875 C -0.12518 0.08773 -0.12605 0.08842 -0.12709 0.08888 C -0.13004 0.09004 -0.13473 0.0912 -0.1375 0.09166 C -0.1441 0.09236 -0.15087 0.09236 -0.1573 0.09305 C -0.16268 0.09328 -0.16771 0.09421 -0.17292 0.09444 C -0.18994 0.09513 -0.20695 0.09537 -0.22396 0.09583 C -0.23716 0.09513 -0.24862 0.09768 -0.26042 0.09305 C -0.26268 0.09213 -0.26494 0.09189 -0.26667 0.09027 C -0.26771 0.08935 -0.26875 0.08819 -0.2698 0.0875 C -0.27188 0.08634 -0.27431 0.08634 -0.27605 0.08472 C -0.28507 0.07662 -0.27379 0.08634 -0.2823 0.08055 C -0.28351 0.07963 -0.28438 0.07847 -0.28542 0.07777 C -0.28646 0.07708 -0.28855 0.07638 -0.28855 0.07638 L -0.28855 0.07638 " pathEditMode="relative" ptsTypes="AAAAAAAAAAAAAAAAAAAAAAAAAAAAAAAAAAAAAAAAAAA">
                                      <p:cBhvr>
                                        <p:cTn id="31" dur="3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2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5E-6 -1.11111E-6 L 5E-6 -1.11111E-6 C -0.00312 0.00023 -0.00642 0.00047 -0.00937 0.00116 C -0.01458 0.00255 -0.01458 0.00394 -0.01876 0.00533 C -0.02015 0.00579 -0.02153 0.00648 -0.02293 0.00672 C -0.02691 0.00787 -0.02883 0.00811 -0.0323 0.00949 C -0.05035 0.0169 -0.02708 0.00857 -0.0448 0.01366 C -0.04601 0.01412 -0.04688 0.01505 -0.04793 0.01505 C -0.0514 0.01598 -0.05503 0.01598 -0.05833 0.01644 C -0.06163 0.0169 -0.06477 0.01736 -0.06772 0.01783 C -0.06998 0.01829 -0.07206 0.01875 -0.07397 0.01922 C -0.07518 0.01968 -0.07605 0.02061 -0.07709 0.02061 C -0.08056 0.02153 -0.08404 0.02176 -0.0875 0.02199 C -0.10157 0.02338 -0.10366 0.02292 -0.11563 0.02477 C -0.11789 0.02523 -0.1198 0.02593 -0.12188 0.02616 C -0.13039 0.02778 -0.13091 0.02755 -0.13959 0.02894 C -0.1422 0.0294 -0.14445 0.0301 -0.14688 0.03033 C -0.15244 0.03102 -0.158 0.03125 -0.16355 0.03172 C -0.16563 0.03241 -0.1698 0.03311 -0.17188 0.03449 C -0.1731 0.03542 -0.17397 0.03681 -0.17501 0.03727 C -0.17709 0.03866 -0.17918 0.03912 -0.18126 0.04005 L -0.18751 0.04283 C -0.18855 0.04329 -0.18959 0.04398 -0.19063 0.04422 C -0.19237 0.04468 -0.19411 0.04537 -0.19584 0.04561 C -0.20001 0.04676 -0.20435 0.04676 -0.20834 0.04838 C -0.21043 0.04931 -0.21251 0.0507 -0.21459 0.05116 C -0.21668 0.05162 -0.21893 0.05209 -0.22084 0.05255 C -0.2231 0.05348 -0.22501 0.05463 -0.22709 0.05533 C -0.22848 0.05579 -0.22987 0.05648 -0.23126 0.05672 C -0.233 0.05741 -0.23491 0.05764 -0.23647 0.05811 C -0.24498 0.06135 -0.24011 0.06088 -0.2448 0.06088 L -0.2448 0.06088 " pathEditMode="relative" ptsTypes="AAAAAAAAAAAAAAAAAAAAAAAAAAAAAAAA">
                                      <p:cBhvr>
                                        <p:cTn id="33" dur="3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4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3.05556E-6 -3.7037E-7 L 3.05556E-6 -3.7037E-7 C -0.00348 -0.00324 -0.00643 -0.0081 -0.01042 -0.00972 L -0.01979 -0.01389 L -0.02292 -0.01528 C -0.02396 -0.01574 -0.025 -0.01644 -0.02604 -0.01667 C -0.02813 -0.01713 -0.03039 -0.01759 -0.03229 -0.01806 C -0.03351 -0.01852 -0.03438 -0.01921 -0.03542 -0.01944 C -0.03785 -0.02014 -0.04045 -0.02037 -0.04271 -0.02083 C -0.04462 -0.0213 -0.04636 -0.02176 -0.04792 -0.02222 C -0.04914 -0.02269 -0.05 -0.02338 -0.05104 -0.02361 C -0.05521 -0.02477 -0.05938 -0.02593 -0.06354 -0.02639 L -0.07396 -0.02778 C -0.08976 -0.03032 -0.07188 -0.02847 -0.09167 -0.03056 C -0.11528 -0.03333 -0.09601 -0.03079 -0.11459 -0.03333 L -0.16354 -0.03194 C -0.16789 -0.03194 -0.17188 -0.03102 -0.17604 -0.03056 L -0.19063 -0.02917 C -0.19167 -0.0287 -0.19271 -0.02824 -0.19375 -0.02778 C -0.19584 -0.02731 -0.19792 -0.02685 -0.2 -0.02639 C -0.20278 -0.02593 -0.21077 -0.02454 -0.21354 -0.02361 C -0.21476 -0.02338 -0.21563 -0.02269 -0.21667 -0.02222 C -0.21806 -0.02176 -0.21962 -0.02153 -0.22084 -0.02083 C -0.22205 -0.0206 -0.22292 -0.01991 -0.22396 -0.01944 C -0.22535 -0.01898 -0.22691 -0.01875 -0.22813 -0.01806 C -0.23039 -0.01736 -0.23229 -0.0162 -0.23438 -0.01528 L -0.24063 -0.0125 L -0.24375 -0.01111 C -0.24479 -0.01065 -0.24601 -0.01065 -0.24688 -0.00972 C -0.25591 -0.00185 -0.24462 -0.01134 -0.25313 -0.00556 C -0.25434 -0.00486 -0.25521 -0.00347 -0.25625 -0.00278 C -0.25834 -0.00162 -0.26077 -0.00185 -0.2625 -3.7037E-7 C -0.26667 0.00347 -0.26459 0.00208 -0.26875 0.00417 C -0.27344 0.01343 -0.26806 0.00417 -0.27396 0.00972 C -0.27535 0.01065 -0.27604 0.0125 -0.27709 0.01389 C -0.27917 0.01574 -0.28125 0.01759 -0.28334 0.01944 L -0.28646 0.02222 C -0.28716 0.02361 -0.28768 0.025 -0.28854 0.02639 C -0.28959 0.02755 -0.29098 0.02778 -0.29167 0.02917 C -0.29341 0.03148 -0.29445 0.03472 -0.29584 0.0375 C -0.29653 0.03889 -0.29757 0.04005 -0.29792 0.04167 C -0.29827 0.04306 -0.29827 0.04468 -0.29896 0.04583 C -0.29983 0.04676 -0.30104 0.04676 -0.30209 0.04722 C -0.30295 0.05046 -0.3033 0.05278 -0.30521 0.05556 C -0.30625 0.05671 -0.30729 0.05741 -0.30834 0.05833 C -0.31111 0.06875 -0.30747 0.05579 -0.31146 0.06667 C -0.31198 0.06782 -0.31216 0.06944 -0.3125 0.07083 C -0.3132 0.07222 -0.31424 0.07338 -0.31459 0.075 C -0.31563 0.07755 -0.31598 0.08056 -0.31667 0.08333 L -0.31771 0.0875 L -0.31875 0.09167 L -0.31875 0.09167 " pathEditMode="relative" ptsTypes="AAAAAAAAAAAAAAAAAAAAAAAAAAAAAAAAAAAAAAAAAAAAAAAAAAAA">
                                      <p:cBhvr>
                                        <p:cTn id="35" dur="3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22222E-6 4.44444E-6 L -2.22222E-6 4.44444E-6 C -0.00347 -0.00047 -0.00711 -0.00047 -0.01041 -0.00139 C -0.0118 -0.00186 -0.0125 -0.00371 -0.01354 -0.00417 C -0.01493 -0.0051 -0.01632 -0.00533 -0.0177 -0.00556 C -0.02257 -0.00672 -0.02743 -0.00834 -0.03229 -0.00834 L -0.08437 -0.00973 C -0.09895 -0.00926 -0.11371 -0.0095 -0.12812 -0.00834 C -0.13316 -0.00811 -0.13784 -0.00649 -0.1427 -0.00556 L -0.15208 -0.00417 C -0.1585 -0.00139 -0.15468 -0.00278 -0.16562 -0.00139 L -0.17812 4.44444E-6 C -0.18593 0.00254 -0.17968 0.00069 -0.19166 0.00277 C -0.1967 0.00347 -0.19965 0.00416 -0.20416 0.00555 C -0.21163 0.00763 -0.20538 0.00578 -0.21145 0.00833 C -0.22257 0.0125 -0.20711 0.00578 -0.22187 0.0125 C -0.22291 0.01296 -0.22413 0.01296 -0.225 0.01388 C -0.23402 0.02175 -0.22274 0.01226 -0.23125 0.01805 C -0.23246 0.01875 -0.23333 0.02013 -0.23437 0.02083 C -0.23645 0.02199 -0.23889 0.02175 -0.24062 0.02361 C -0.2427 0.02546 -0.24461 0.028 -0.24687 0.02916 C -0.24791 0.02963 -0.24913 0.02963 -0.25 0.03055 C -0.25225 0.03217 -0.25399 0.03495 -0.25625 0.03611 C -0.25729 0.03657 -0.2585 0.03657 -0.25937 0.0375 C -0.26163 0.03912 -0.26562 0.04305 -0.26562 0.04305 C -0.26632 0.04444 -0.26684 0.04606 -0.2677 0.04722 C -0.26857 0.04791 -0.26996 0.04791 -0.27083 0.04861 C -0.27205 0.0493 -0.27291 0.05046 -0.27395 0.05138 C -0.2743 0.05277 -0.2743 0.05439 -0.275 0.05555 C -0.27586 0.05648 -0.27725 0.05625 -0.27812 0.05694 C -0.27934 0.05763 -0.28038 0.05833 -0.28125 0.05972 L -0.28125 0.06111 L -0.28125 0.06111 " pathEditMode="relative" ptsTypes="AAAAAAAAAAAAAAAAAAAAAAAAAAAAAAAAA">
                                      <p:cBhvr>
                                        <p:cTn id="37" dur="3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8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7.77778E-6 -1.48148E-6 L 7.77778E-6 -1.48148E-6 C -0.00277 0.00162 -0.00607 0.00278 -0.00833 0.00533 C -0.01041 0.00764 -0.0111 0.01088 -0.01249 0.01366 C -0.01319 0.01505 -0.01353 0.01736 -0.01458 0.01783 L -0.0177 0.01922 C -0.02239 0.02871 -0.01701 0.01945 -0.02291 0.02477 C -0.0243 0.02593 -0.02482 0.02801 -0.02603 0.02894 C -0.02812 0.03056 -0.0302 0.03079 -0.03228 0.03172 L -0.03541 0.03311 L -0.05103 0.04005 L -0.05728 0.04283 C -0.05833 0.04329 -0.05954 0.04352 -0.06041 0.04422 C -0.0743 0.05672 -0.05381 0.03889 -0.06666 0.04838 C -0.06892 0.05 -0.07083 0.05209 -0.07291 0.05394 L -0.07916 0.05949 C -0.0802 0.06042 -0.08124 0.06181 -0.08228 0.06227 C -0.08333 0.06273 -0.08454 0.0632 -0.08541 0.06366 C -0.08663 0.06459 -0.08749 0.06598 -0.08853 0.06644 C -0.09062 0.06783 -0.0927 0.06829 -0.09478 0.06922 L -0.09791 0.07061 C -0.09895 0.07107 -0.09999 0.07176 -0.10103 0.07199 C -0.10242 0.07246 -0.10381 0.07315 -0.1052 0.07338 C -0.10694 0.07408 -0.10885 0.07431 -0.11041 0.07477 C -0.11163 0.07523 -0.11249 0.07593 -0.11353 0.07616 C -0.12916 0.0794 -0.11874 0.07593 -0.1302 0.07894 C -0.13176 0.0794 -0.13298 0.0801 -0.13437 0.08033 C -0.13992 0.08148 -0.14565 0.08148 -0.15103 0.08311 C -0.15919 0.08588 -0.15138 0.08357 -0.16249 0.08588 C -0.17586 0.08889 -0.15711 0.08588 -0.17708 0.08866 C -0.17812 0.08912 -0.17916 0.08982 -0.1802 0.09005 C -0.18506 0.09121 -0.19478 0.09283 -0.19478 0.09283 C -0.20277 0.09653 -0.19774 0.09468 -0.21353 0.09561 L -0.23853 0.09699 C -0.26718 0.09885 -0.2519 0.09838 -0.27499 0.09838 L -0.27499 0.09838 " pathEditMode="relative" ptsTypes="AAAAAAAAAAAAAAAAAAAAAAAAAAAAAAAAAAAA">
                                      <p:cBhvr>
                                        <p:cTn id="39" dur="3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55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直線コネクタ 3"/>
          <p:cNvCxnSpPr/>
          <p:nvPr/>
        </p:nvCxnSpPr>
        <p:spPr>
          <a:xfrm>
            <a:off x="1638708" y="1159793"/>
            <a:ext cx="8929750" cy="1588"/>
          </a:xfrm>
          <a:prstGeom prst="line">
            <a:avLst/>
          </a:prstGeom>
          <a:ln w="3175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正方形/長方形 4"/>
          <p:cNvSpPr/>
          <p:nvPr/>
        </p:nvSpPr>
        <p:spPr>
          <a:xfrm>
            <a:off x="3369593" y="1326669"/>
            <a:ext cx="447357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Advanced or recurrent cancer</a:t>
            </a:r>
            <a:endParaRPr kumimoji="1" lang="ja-JP" altLang="ja-JP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" name="テキスト ボックス 5"/>
          <p:cNvSpPr txBox="1"/>
          <p:nvPr/>
        </p:nvSpPr>
        <p:spPr>
          <a:xfrm>
            <a:off x="1249736" y="1322164"/>
            <a:ext cx="10486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Condition</a:t>
            </a:r>
            <a:endParaRPr kumimoji="1" lang="ja-JP" altLang="ja-JP" sz="16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1249736" y="1693466"/>
            <a:ext cx="19848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" altLang="ja-JP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Narrative objectives</a:t>
            </a:r>
            <a:endParaRPr kumimoji="1" lang="ja-JP" altLang="ja-JP" sz="16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3369594" y="1678227"/>
            <a:ext cx="769845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&lt;Phase </a:t>
            </a:r>
            <a:r>
              <a:rPr kumimoji="1" lang="en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Ia</a:t>
            </a:r>
            <a: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&gt; </a:t>
            </a:r>
            <a:b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</a:br>
            <a: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To assess the safety and pharmacokinetics of weekly repeated doses of Mogamulizumab. </a:t>
            </a:r>
            <a:b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</a:br>
            <a: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&lt;Phase </a:t>
            </a:r>
            <a:r>
              <a:rPr kumimoji="1" lang="en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Ib</a:t>
            </a:r>
            <a: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&gt; </a:t>
            </a:r>
            <a:b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</a:br>
            <a: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To assess the safety and effect of </a:t>
            </a:r>
            <a:r>
              <a:rPr kumimoji="1" lang="en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kumimoji="1" lang="en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depletion of weekly repeated doses of Mogamulizumab. </a:t>
            </a:r>
            <a:endParaRPr kumimoji="1" lang="en-US" altLang="ja-JP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" name="グループ化 8"/>
          <p:cNvGrpSpPr/>
          <p:nvPr/>
        </p:nvGrpSpPr>
        <p:grpSpPr>
          <a:xfrm>
            <a:off x="1499184" y="3134534"/>
            <a:ext cx="8773845" cy="3093715"/>
            <a:chOff x="-97389" y="3455209"/>
            <a:chExt cx="8773845" cy="3093715"/>
          </a:xfrm>
        </p:grpSpPr>
        <p:cxnSp>
          <p:nvCxnSpPr>
            <p:cNvPr id="10" name="直線コネクタ 9"/>
            <p:cNvCxnSpPr/>
            <p:nvPr/>
          </p:nvCxnSpPr>
          <p:spPr>
            <a:xfrm>
              <a:off x="251520" y="4797152"/>
              <a:ext cx="8424936" cy="9292"/>
            </a:xfrm>
            <a:prstGeom prst="line">
              <a:avLst/>
            </a:prstGeom>
            <a:ln w="762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テキスト ボックス 10"/>
            <p:cNvSpPr txBox="1"/>
            <p:nvPr/>
          </p:nvSpPr>
          <p:spPr>
            <a:xfrm>
              <a:off x="2043814" y="3892441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d1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2" name="テキスト ボックス 11"/>
            <p:cNvSpPr txBox="1"/>
            <p:nvPr/>
          </p:nvSpPr>
          <p:spPr>
            <a:xfrm>
              <a:off x="2595874" y="3892441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d8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3" name="テキスト ボックス 12"/>
            <p:cNvSpPr txBox="1"/>
            <p:nvPr/>
          </p:nvSpPr>
          <p:spPr>
            <a:xfrm>
              <a:off x="3083816" y="3892441"/>
              <a:ext cx="5693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d15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4" name="テキスト ボックス 13"/>
            <p:cNvSpPr txBox="1"/>
            <p:nvPr/>
          </p:nvSpPr>
          <p:spPr>
            <a:xfrm>
              <a:off x="3635877" y="3892441"/>
              <a:ext cx="5693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d22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5" name="テキスト ボックス 14"/>
            <p:cNvSpPr txBox="1"/>
            <p:nvPr/>
          </p:nvSpPr>
          <p:spPr>
            <a:xfrm>
              <a:off x="4187938" y="3892441"/>
              <a:ext cx="5693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d29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6" name="テキスト ボックス 15"/>
            <p:cNvSpPr txBox="1"/>
            <p:nvPr/>
          </p:nvSpPr>
          <p:spPr>
            <a:xfrm>
              <a:off x="4739999" y="3892441"/>
              <a:ext cx="5693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d36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7" name="テキスト ボックス 16"/>
            <p:cNvSpPr txBox="1"/>
            <p:nvPr/>
          </p:nvSpPr>
          <p:spPr>
            <a:xfrm>
              <a:off x="5292060" y="3892441"/>
              <a:ext cx="5693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d43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8" name="テキスト ボックス 17"/>
            <p:cNvSpPr txBox="1"/>
            <p:nvPr/>
          </p:nvSpPr>
          <p:spPr>
            <a:xfrm>
              <a:off x="5844121" y="3892441"/>
              <a:ext cx="5693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d50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9" name="テキスト ボックス 18"/>
            <p:cNvSpPr txBox="1"/>
            <p:nvPr/>
          </p:nvSpPr>
          <p:spPr>
            <a:xfrm>
              <a:off x="6789266" y="3892441"/>
              <a:ext cx="56938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d78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0" name="テキスト ボックス 19"/>
            <p:cNvSpPr txBox="1"/>
            <p:nvPr/>
          </p:nvSpPr>
          <p:spPr>
            <a:xfrm>
              <a:off x="7447669" y="3892441"/>
              <a:ext cx="10951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q4weeks</a:t>
              </a:r>
            </a:p>
          </p:txBody>
        </p:sp>
        <p:sp>
          <p:nvSpPr>
            <p:cNvPr id="21" name="下矢印 20"/>
            <p:cNvSpPr/>
            <p:nvPr/>
          </p:nvSpPr>
          <p:spPr>
            <a:xfrm>
              <a:off x="2157910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2" name="下矢印 21"/>
            <p:cNvSpPr/>
            <p:nvPr/>
          </p:nvSpPr>
          <p:spPr>
            <a:xfrm>
              <a:off x="2711148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3" name="下矢印 22"/>
            <p:cNvSpPr/>
            <p:nvPr/>
          </p:nvSpPr>
          <p:spPr>
            <a:xfrm>
              <a:off x="3264386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4" name="下矢印 23"/>
            <p:cNvSpPr/>
            <p:nvPr/>
          </p:nvSpPr>
          <p:spPr>
            <a:xfrm>
              <a:off x="3817624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5" name="下矢印 24"/>
            <p:cNvSpPr/>
            <p:nvPr/>
          </p:nvSpPr>
          <p:spPr>
            <a:xfrm>
              <a:off x="4370862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6" name="下矢印 25"/>
            <p:cNvSpPr/>
            <p:nvPr/>
          </p:nvSpPr>
          <p:spPr>
            <a:xfrm>
              <a:off x="4924100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7" name="下矢印 26"/>
            <p:cNvSpPr/>
            <p:nvPr/>
          </p:nvSpPr>
          <p:spPr>
            <a:xfrm>
              <a:off x="5477338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8" name="下矢印 27"/>
            <p:cNvSpPr/>
            <p:nvPr/>
          </p:nvSpPr>
          <p:spPr>
            <a:xfrm>
              <a:off x="6030576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9" name="下矢印 28"/>
            <p:cNvSpPr/>
            <p:nvPr/>
          </p:nvSpPr>
          <p:spPr>
            <a:xfrm>
              <a:off x="6966680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0" name="下矢印 29"/>
            <p:cNvSpPr/>
            <p:nvPr/>
          </p:nvSpPr>
          <p:spPr>
            <a:xfrm>
              <a:off x="7902784" y="4318154"/>
              <a:ext cx="216024" cy="432048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1" name="テキスト ボックス 30"/>
            <p:cNvSpPr txBox="1"/>
            <p:nvPr/>
          </p:nvSpPr>
          <p:spPr>
            <a:xfrm>
              <a:off x="-97389" y="4217432"/>
              <a:ext cx="206659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Mogamulizumab</a:t>
              </a:r>
              <a:endParaRPr kumimoji="1" lang="ja-JP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2" name="テキスト ボックス 31"/>
            <p:cNvSpPr txBox="1"/>
            <p:nvPr/>
          </p:nvSpPr>
          <p:spPr>
            <a:xfrm>
              <a:off x="2105284" y="484058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1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" name="テキスト ボックス 32"/>
            <p:cNvSpPr txBox="1"/>
            <p:nvPr/>
          </p:nvSpPr>
          <p:spPr>
            <a:xfrm>
              <a:off x="2660657" y="484058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2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" name="テキスト ボックス 33"/>
            <p:cNvSpPr txBox="1"/>
            <p:nvPr/>
          </p:nvSpPr>
          <p:spPr>
            <a:xfrm>
              <a:off x="3216030" y="484058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3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5" name="テキスト ボックス 34"/>
            <p:cNvSpPr txBox="1"/>
            <p:nvPr/>
          </p:nvSpPr>
          <p:spPr>
            <a:xfrm>
              <a:off x="3771403" y="484058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4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6" name="テキスト ボックス 35"/>
            <p:cNvSpPr txBox="1"/>
            <p:nvPr/>
          </p:nvSpPr>
          <p:spPr>
            <a:xfrm>
              <a:off x="4326776" y="484058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5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7" name="テキスト ボックス 36"/>
            <p:cNvSpPr txBox="1"/>
            <p:nvPr/>
          </p:nvSpPr>
          <p:spPr>
            <a:xfrm>
              <a:off x="4882149" y="484058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6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8" name="テキスト ボックス 37"/>
            <p:cNvSpPr txBox="1"/>
            <p:nvPr/>
          </p:nvSpPr>
          <p:spPr>
            <a:xfrm>
              <a:off x="5437522" y="484058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7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9" name="テキスト ボックス 38"/>
            <p:cNvSpPr txBox="1"/>
            <p:nvPr/>
          </p:nvSpPr>
          <p:spPr>
            <a:xfrm>
              <a:off x="5992896" y="4840584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8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0" name="円弧 39"/>
            <p:cNvSpPr/>
            <p:nvPr/>
          </p:nvSpPr>
          <p:spPr>
            <a:xfrm>
              <a:off x="8172400" y="3892440"/>
              <a:ext cx="504056" cy="1088499"/>
            </a:xfrm>
            <a:prstGeom prst="arc">
              <a:avLst>
                <a:gd name="adj1" fmla="val 16200000"/>
                <a:gd name="adj2" fmla="val 52093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1" name="円弧 40"/>
            <p:cNvSpPr/>
            <p:nvPr/>
          </p:nvSpPr>
          <p:spPr>
            <a:xfrm flipH="1">
              <a:off x="6588224" y="3887180"/>
              <a:ext cx="504056" cy="1088499"/>
            </a:xfrm>
            <a:prstGeom prst="arc">
              <a:avLst>
                <a:gd name="adj1" fmla="val 16200000"/>
                <a:gd name="adj2" fmla="val 52093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2" name="テキスト ボックス 41"/>
            <p:cNvSpPr txBox="1"/>
            <p:nvPr/>
          </p:nvSpPr>
          <p:spPr>
            <a:xfrm>
              <a:off x="6854767" y="3455209"/>
              <a:ext cx="150554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maintenance</a:t>
              </a:r>
            </a:p>
          </p:txBody>
        </p:sp>
        <p:sp>
          <p:nvSpPr>
            <p:cNvPr id="43" name="下矢印 42"/>
            <p:cNvSpPr/>
            <p:nvPr/>
          </p:nvSpPr>
          <p:spPr>
            <a:xfrm>
              <a:off x="6976840" y="5746976"/>
              <a:ext cx="216024" cy="432048"/>
            </a:xfrm>
            <a:prstGeom prst="downArrow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4" name="テキスト ボックス 43"/>
            <p:cNvSpPr txBox="1"/>
            <p:nvPr/>
          </p:nvSpPr>
          <p:spPr>
            <a:xfrm>
              <a:off x="7080244" y="6179592"/>
              <a:ext cx="988411" cy="369332"/>
            </a:xfrm>
            <a:prstGeom prst="rect">
              <a:avLst/>
            </a:prstGeom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Efficacy</a:t>
              </a:r>
              <a:endPara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5" name="下矢印 44"/>
            <p:cNvSpPr/>
            <p:nvPr/>
          </p:nvSpPr>
          <p:spPr>
            <a:xfrm>
              <a:off x="7898656" y="5733256"/>
              <a:ext cx="216024" cy="432048"/>
            </a:xfrm>
            <a:prstGeom prst="downArrow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6" name="下矢印 45"/>
            <p:cNvSpPr/>
            <p:nvPr/>
          </p:nvSpPr>
          <p:spPr>
            <a:xfrm>
              <a:off x="4370264" y="5229200"/>
              <a:ext cx="216024" cy="432048"/>
            </a:xfrm>
            <a:prstGeom prst="downArrow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7" name="下矢印 46"/>
            <p:cNvSpPr/>
            <p:nvPr/>
          </p:nvSpPr>
          <p:spPr>
            <a:xfrm>
              <a:off x="1691680" y="5229200"/>
              <a:ext cx="216024" cy="432048"/>
            </a:xfrm>
            <a:prstGeom prst="downArrow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8" name="下矢印 47"/>
            <p:cNvSpPr/>
            <p:nvPr/>
          </p:nvSpPr>
          <p:spPr>
            <a:xfrm>
              <a:off x="6372200" y="5229200"/>
              <a:ext cx="216024" cy="432048"/>
            </a:xfrm>
            <a:prstGeom prst="downArrow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9" name="テキスト ボックス 48"/>
            <p:cNvSpPr txBox="1"/>
            <p:nvPr/>
          </p:nvSpPr>
          <p:spPr>
            <a:xfrm>
              <a:off x="165837" y="4829258"/>
              <a:ext cx="160813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Infusion times</a:t>
              </a:r>
              <a:endParaRPr kumimoji="1" lang="ja-JP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0" name="テキスト ボックス 49"/>
            <p:cNvSpPr txBox="1"/>
            <p:nvPr/>
          </p:nvSpPr>
          <p:spPr>
            <a:xfrm>
              <a:off x="2819949" y="5690392"/>
              <a:ext cx="3313728" cy="369332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Analysis of immune responses</a:t>
              </a:r>
            </a:p>
          </p:txBody>
        </p:sp>
        <p:sp>
          <p:nvSpPr>
            <p:cNvPr id="51" name="下矢印 50"/>
            <p:cNvSpPr/>
            <p:nvPr/>
          </p:nvSpPr>
          <p:spPr>
            <a:xfrm>
              <a:off x="7898656" y="5229200"/>
              <a:ext cx="216024" cy="432048"/>
            </a:xfrm>
            <a:prstGeom prst="downArrow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CF932C0E-05DF-B54A-A3EE-39A5B0893B38}"/>
              </a:ext>
            </a:extLst>
          </p:cNvPr>
          <p:cNvSpPr txBox="1"/>
          <p:nvPr/>
        </p:nvSpPr>
        <p:spPr>
          <a:xfrm>
            <a:off x="8110147" y="6480695"/>
            <a:ext cx="4010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Kurose K, </a:t>
            </a:r>
            <a:r>
              <a:rPr kumimoji="1" lang="en-US" altLang="ja-JP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Ohue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Y, et al.,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Clin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Cancer Res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2015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メイリオ"/>
              <a:cs typeface="Arial" pitchFamily="34" charset="0"/>
            </a:endParaRPr>
          </a:p>
        </p:txBody>
      </p:sp>
      <p:sp>
        <p:nvSpPr>
          <p:cNvPr id="57" name="正方形/長方形 56"/>
          <p:cNvSpPr/>
          <p:nvPr/>
        </p:nvSpPr>
        <p:spPr>
          <a:xfrm>
            <a:off x="607084" y="133678"/>
            <a:ext cx="10906953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/>
            </a:pPr>
            <a:r>
              <a:rPr lang="en" altLang="ja-JP" sz="2800" dirty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34" charset="-128"/>
                <a:cs typeface="Arial" panose="020B0604020202020204" pitchFamily="34" charset="0"/>
              </a:rPr>
              <a:t>Phase Ia/Ib multicenter investigator initiated trial of Mogamulizumab for advanced or recurrent cancer</a:t>
            </a:r>
            <a:endParaRPr lang="en-US" altLang="ja-JP" sz="3600" dirty="0">
              <a:solidFill>
                <a:prstClr val="black"/>
              </a:solidFill>
              <a:latin typeface="Arial" panose="020B0604020202020204" pitchFamily="34" charset="0"/>
              <a:ea typeface="Meiryo UI" panose="020B0604030504040204" pitchFamily="34" charset="-128"/>
              <a:cs typeface="Arial" panose="020B0604020202020204" pitchFamily="34" charset="0"/>
            </a:endParaRPr>
          </a:p>
        </p:txBody>
      </p:sp>
      <p:pic>
        <p:nvPicPr>
          <p:cNvPr id="58" name="図 5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3657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グループ化 2"/>
          <p:cNvGrpSpPr/>
          <p:nvPr/>
        </p:nvGrpSpPr>
        <p:grpSpPr>
          <a:xfrm>
            <a:off x="8542476" y="2686051"/>
            <a:ext cx="2036625" cy="771529"/>
            <a:chOff x="7107375" y="2876550"/>
            <a:chExt cx="2036625" cy="771529"/>
          </a:xfrm>
        </p:grpSpPr>
        <p:grpSp>
          <p:nvGrpSpPr>
            <p:cNvPr id="10" name="グループ化 9"/>
            <p:cNvGrpSpPr/>
            <p:nvPr/>
          </p:nvGrpSpPr>
          <p:grpSpPr>
            <a:xfrm>
              <a:off x="7107375" y="2891859"/>
              <a:ext cx="801821" cy="671334"/>
              <a:chOff x="5099855" y="4872379"/>
              <a:chExt cx="658563" cy="473827"/>
            </a:xfrm>
          </p:grpSpPr>
          <p:grpSp>
            <p:nvGrpSpPr>
              <p:cNvPr id="2375" name="グループ化 2374"/>
              <p:cNvGrpSpPr/>
              <p:nvPr/>
            </p:nvGrpSpPr>
            <p:grpSpPr>
              <a:xfrm>
                <a:off x="5169690" y="5040619"/>
                <a:ext cx="413343" cy="90919"/>
                <a:chOff x="4909734" y="6375157"/>
                <a:chExt cx="413343" cy="90919"/>
              </a:xfrm>
            </p:grpSpPr>
            <p:sp>
              <p:nvSpPr>
                <p:cNvPr id="2628" name="Rectangle 402"/>
                <p:cNvSpPr>
                  <a:spLocks noChangeArrowheads="1"/>
                </p:cNvSpPr>
                <p:nvPr/>
              </p:nvSpPr>
              <p:spPr bwMode="auto">
                <a:xfrm>
                  <a:off x="5088722" y="6375157"/>
                  <a:ext cx="234355" cy="909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669427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A1</a:t>
                  </a:r>
                  <a:r>
                    <a:rPr kumimoji="0" lang="ja-JP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-01</a:t>
                  </a:r>
                  <a:endParaRPr kumimoji="0" lang="ja-JP" altLang="ja-JP" sz="83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29" name="グループ化 2628"/>
                <p:cNvGrpSpPr/>
                <p:nvPr/>
              </p:nvGrpSpPr>
              <p:grpSpPr>
                <a:xfrm>
                  <a:off x="4909734" y="6422214"/>
                  <a:ext cx="113901" cy="43003"/>
                  <a:chOff x="4909734" y="6398402"/>
                  <a:chExt cx="113901" cy="43003"/>
                </a:xfrm>
              </p:grpSpPr>
              <p:sp>
                <p:nvSpPr>
                  <p:cNvPr id="2630" name="Line 403"/>
                  <p:cNvSpPr>
                    <a:spLocks noChangeShapeType="1"/>
                  </p:cNvSpPr>
                  <p:nvPr/>
                </p:nvSpPr>
                <p:spPr bwMode="auto">
                  <a:xfrm>
                    <a:off x="4909734" y="6419322"/>
                    <a:ext cx="113901" cy="0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31" name="Oval 404"/>
                  <p:cNvSpPr>
                    <a:spLocks noChangeArrowheads="1"/>
                  </p:cNvSpPr>
                  <p:nvPr/>
                </p:nvSpPr>
                <p:spPr bwMode="auto">
                  <a:xfrm>
                    <a:off x="4944601" y="6398402"/>
                    <a:ext cx="43003" cy="43003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32" name="Oval 405"/>
                  <p:cNvSpPr>
                    <a:spLocks noChangeArrowheads="1"/>
                  </p:cNvSpPr>
                  <p:nvPr/>
                </p:nvSpPr>
                <p:spPr bwMode="auto">
                  <a:xfrm>
                    <a:off x="4944601" y="6398402"/>
                    <a:ext cx="43003" cy="43003"/>
                  </a:xfrm>
                  <a:prstGeom prst="ellipse">
                    <a:avLst/>
                  </a:prstGeom>
                  <a:noFill/>
                  <a:ln w="158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376" name="グループ化 2375"/>
              <p:cNvGrpSpPr/>
              <p:nvPr/>
            </p:nvGrpSpPr>
            <p:grpSpPr>
              <a:xfrm>
                <a:off x="5169690" y="5151088"/>
                <a:ext cx="413343" cy="90919"/>
                <a:chOff x="4909734" y="6488009"/>
                <a:chExt cx="413343" cy="90919"/>
              </a:xfrm>
            </p:grpSpPr>
            <p:sp>
              <p:nvSpPr>
                <p:cNvPr id="2623" name="Rectangle 406"/>
                <p:cNvSpPr>
                  <a:spLocks noChangeArrowheads="1"/>
                </p:cNvSpPr>
                <p:nvPr/>
              </p:nvSpPr>
              <p:spPr bwMode="auto">
                <a:xfrm>
                  <a:off x="5088722" y="6488009"/>
                  <a:ext cx="234355" cy="909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669427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A1-02</a:t>
                  </a:r>
                  <a:endParaRPr kumimoji="0" lang="ja-JP" altLang="ja-JP" sz="83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24" name="グループ化 2623"/>
                <p:cNvGrpSpPr/>
                <p:nvPr/>
              </p:nvGrpSpPr>
              <p:grpSpPr>
                <a:xfrm>
                  <a:off x="4909734" y="6530302"/>
                  <a:ext cx="113901" cy="45383"/>
                  <a:chOff x="4909734" y="6511254"/>
                  <a:chExt cx="113901" cy="45383"/>
                </a:xfrm>
              </p:grpSpPr>
              <p:sp>
                <p:nvSpPr>
                  <p:cNvPr id="2625" name="Line 407"/>
                  <p:cNvSpPr>
                    <a:spLocks noChangeShapeType="1"/>
                  </p:cNvSpPr>
                  <p:nvPr/>
                </p:nvSpPr>
                <p:spPr bwMode="auto">
                  <a:xfrm>
                    <a:off x="4909734" y="6533337"/>
                    <a:ext cx="113901" cy="0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26" name="Freeform 408"/>
                  <p:cNvSpPr>
                    <a:spLocks/>
                  </p:cNvSpPr>
                  <p:nvPr/>
                </p:nvSpPr>
                <p:spPr bwMode="auto">
                  <a:xfrm>
                    <a:off x="4944601" y="6513634"/>
                    <a:ext cx="43003" cy="43003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37 w 37"/>
                      <a:gd name="T3" fmla="*/ 37 h 37"/>
                      <a:gd name="T4" fmla="*/ 0 w 37"/>
                      <a:gd name="T5" fmla="*/ 37 h 37"/>
                      <a:gd name="T6" fmla="*/ 19 w 37"/>
                      <a:gd name="T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7" h="37">
                        <a:moveTo>
                          <a:pt x="19" y="0"/>
                        </a:moveTo>
                        <a:lnTo>
                          <a:pt x="37" y="37"/>
                        </a:lnTo>
                        <a:lnTo>
                          <a:pt x="0" y="37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27" name="Freeform 409"/>
                  <p:cNvSpPr>
                    <a:spLocks/>
                  </p:cNvSpPr>
                  <p:nvPr/>
                </p:nvSpPr>
                <p:spPr bwMode="auto">
                  <a:xfrm>
                    <a:off x="4944601" y="6511254"/>
                    <a:ext cx="43003" cy="43003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37 w 37"/>
                      <a:gd name="T3" fmla="*/ 37 h 37"/>
                      <a:gd name="T4" fmla="*/ 0 w 37"/>
                      <a:gd name="T5" fmla="*/ 37 h 37"/>
                      <a:gd name="T6" fmla="*/ 19 w 37"/>
                      <a:gd name="T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7" h="37">
                        <a:moveTo>
                          <a:pt x="19" y="0"/>
                        </a:moveTo>
                        <a:lnTo>
                          <a:pt x="37" y="37"/>
                        </a:lnTo>
                        <a:lnTo>
                          <a:pt x="0" y="37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158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377" name="グループ化 2376"/>
              <p:cNvGrpSpPr/>
              <p:nvPr/>
            </p:nvGrpSpPr>
            <p:grpSpPr>
              <a:xfrm>
                <a:off x="5169690" y="5255287"/>
                <a:ext cx="413343" cy="90919"/>
                <a:chOff x="4909734" y="6592496"/>
                <a:chExt cx="413343" cy="90919"/>
              </a:xfrm>
            </p:grpSpPr>
            <p:sp>
              <p:nvSpPr>
                <p:cNvPr id="2618" name="Rectangle 410"/>
                <p:cNvSpPr>
                  <a:spLocks noChangeArrowheads="1"/>
                </p:cNvSpPr>
                <p:nvPr/>
              </p:nvSpPr>
              <p:spPr bwMode="auto">
                <a:xfrm>
                  <a:off x="5088722" y="6592496"/>
                  <a:ext cx="234355" cy="909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669427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A1-03</a:t>
                  </a:r>
                  <a:endParaRPr kumimoji="0" lang="ja-JP" altLang="ja-JP" sz="83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19" name="グループ化 2618"/>
                <p:cNvGrpSpPr/>
                <p:nvPr/>
              </p:nvGrpSpPr>
              <p:grpSpPr>
                <a:xfrm>
                  <a:off x="4909734" y="6638390"/>
                  <a:ext cx="113901" cy="44165"/>
                  <a:chOff x="4909734" y="6614580"/>
                  <a:chExt cx="113901" cy="44165"/>
                </a:xfrm>
              </p:grpSpPr>
              <p:sp>
                <p:nvSpPr>
                  <p:cNvPr id="2620" name="Line 411"/>
                  <p:cNvSpPr>
                    <a:spLocks noChangeShapeType="1"/>
                  </p:cNvSpPr>
                  <p:nvPr/>
                </p:nvSpPr>
                <p:spPr bwMode="auto">
                  <a:xfrm>
                    <a:off x="4909734" y="6636663"/>
                    <a:ext cx="113901" cy="0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21" name="Line 412"/>
                  <p:cNvSpPr>
                    <a:spLocks noChangeShapeType="1"/>
                  </p:cNvSpPr>
                  <p:nvPr/>
                </p:nvSpPr>
                <p:spPr bwMode="auto">
                  <a:xfrm>
                    <a:off x="4944601" y="6614580"/>
                    <a:ext cx="43003" cy="44165"/>
                  </a:xfrm>
                  <a:prstGeom prst="line">
                    <a:avLst/>
                  </a:prstGeom>
                  <a:noFill/>
                  <a:ln w="1428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22" name="Line 41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944601" y="6614580"/>
                    <a:ext cx="43003" cy="44165"/>
                  </a:xfrm>
                  <a:prstGeom prst="line">
                    <a:avLst/>
                  </a:prstGeom>
                  <a:noFill/>
                  <a:ln w="1428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2378" name="テキスト ボックス 2377"/>
              <p:cNvSpPr txBox="1"/>
              <p:nvPr/>
            </p:nvSpPr>
            <p:spPr>
              <a:xfrm>
                <a:off x="5099855" y="4872379"/>
                <a:ext cx="658563" cy="1762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02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0.1 mg/kg </a:t>
                </a:r>
                <a:endParaRPr kumimoji="1" lang="ja-JP" altLang="en-US" sz="102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8342179" y="2891193"/>
              <a:ext cx="801821" cy="672668"/>
              <a:chOff x="7782912" y="4871438"/>
              <a:chExt cx="658563" cy="474768"/>
            </a:xfrm>
          </p:grpSpPr>
          <p:grpSp>
            <p:nvGrpSpPr>
              <p:cNvPr id="2382" name="グループ化 2381"/>
              <p:cNvGrpSpPr/>
              <p:nvPr/>
            </p:nvGrpSpPr>
            <p:grpSpPr>
              <a:xfrm>
                <a:off x="7876215" y="5040619"/>
                <a:ext cx="413342" cy="90919"/>
                <a:chOff x="7616259" y="6367553"/>
                <a:chExt cx="413342" cy="90919"/>
              </a:xfrm>
            </p:grpSpPr>
            <p:sp>
              <p:nvSpPr>
                <p:cNvPr id="2603" name="Rectangle 426"/>
                <p:cNvSpPr>
                  <a:spLocks noChangeArrowheads="1"/>
                </p:cNvSpPr>
                <p:nvPr/>
              </p:nvSpPr>
              <p:spPr bwMode="auto">
                <a:xfrm>
                  <a:off x="7795245" y="6367553"/>
                  <a:ext cx="234356" cy="909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669427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A3-01</a:t>
                  </a:r>
                  <a:endParaRPr kumimoji="0" lang="ja-JP" altLang="ja-JP" sz="83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04" name="グループ化 2603"/>
                <p:cNvGrpSpPr/>
                <p:nvPr/>
              </p:nvGrpSpPr>
              <p:grpSpPr>
                <a:xfrm>
                  <a:off x="7616259" y="6414608"/>
                  <a:ext cx="113901" cy="43003"/>
                  <a:chOff x="7616259" y="6621781"/>
                  <a:chExt cx="113901" cy="43003"/>
                </a:xfrm>
              </p:grpSpPr>
              <p:sp>
                <p:nvSpPr>
                  <p:cNvPr id="2605" name="Line 427"/>
                  <p:cNvSpPr>
                    <a:spLocks noChangeShapeType="1"/>
                  </p:cNvSpPr>
                  <p:nvPr/>
                </p:nvSpPr>
                <p:spPr bwMode="auto">
                  <a:xfrm>
                    <a:off x="7616259" y="6642702"/>
                    <a:ext cx="113901" cy="0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06" name="Line 428"/>
                  <p:cNvSpPr>
                    <a:spLocks noChangeShapeType="1"/>
                  </p:cNvSpPr>
                  <p:nvPr/>
                </p:nvSpPr>
                <p:spPr bwMode="auto">
                  <a:xfrm>
                    <a:off x="7651127" y="6621781"/>
                    <a:ext cx="43003" cy="43003"/>
                  </a:xfrm>
                  <a:prstGeom prst="line">
                    <a:avLst/>
                  </a:prstGeom>
                  <a:noFill/>
                  <a:ln w="1905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07" name="Line 4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651127" y="6621781"/>
                    <a:ext cx="43003" cy="43003"/>
                  </a:xfrm>
                  <a:prstGeom prst="line">
                    <a:avLst/>
                  </a:prstGeom>
                  <a:noFill/>
                  <a:ln w="1905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383" name="グループ化 2382"/>
              <p:cNvGrpSpPr/>
              <p:nvPr/>
            </p:nvGrpSpPr>
            <p:grpSpPr>
              <a:xfrm>
                <a:off x="7876215" y="5147953"/>
                <a:ext cx="413342" cy="90919"/>
                <a:chOff x="7616259" y="6499674"/>
                <a:chExt cx="413342" cy="90919"/>
              </a:xfrm>
            </p:grpSpPr>
            <p:sp>
              <p:nvSpPr>
                <p:cNvPr id="2598" name="Rectangle 430"/>
                <p:cNvSpPr>
                  <a:spLocks noChangeArrowheads="1"/>
                </p:cNvSpPr>
                <p:nvPr/>
              </p:nvSpPr>
              <p:spPr bwMode="auto">
                <a:xfrm>
                  <a:off x="7795246" y="6499674"/>
                  <a:ext cx="234355" cy="909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669427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A3-02</a:t>
                  </a:r>
                  <a:endParaRPr kumimoji="0" lang="ja-JP" altLang="ja-JP" sz="83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599" name="グループ化 2598"/>
                <p:cNvGrpSpPr/>
                <p:nvPr/>
              </p:nvGrpSpPr>
              <p:grpSpPr>
                <a:xfrm>
                  <a:off x="7616259" y="6543885"/>
                  <a:ext cx="113901" cy="43003"/>
                  <a:chOff x="7616259" y="6398628"/>
                  <a:chExt cx="113901" cy="43003"/>
                </a:xfrm>
              </p:grpSpPr>
              <p:sp>
                <p:nvSpPr>
                  <p:cNvPr id="2600" name="Line 431"/>
                  <p:cNvSpPr>
                    <a:spLocks noChangeShapeType="1"/>
                  </p:cNvSpPr>
                  <p:nvPr/>
                </p:nvSpPr>
                <p:spPr bwMode="auto">
                  <a:xfrm>
                    <a:off x="7616259" y="6424311"/>
                    <a:ext cx="113901" cy="0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01" name="Oval 432"/>
                  <p:cNvSpPr>
                    <a:spLocks noChangeArrowheads="1"/>
                  </p:cNvSpPr>
                  <p:nvPr/>
                </p:nvSpPr>
                <p:spPr bwMode="auto">
                  <a:xfrm>
                    <a:off x="7651127" y="6398628"/>
                    <a:ext cx="43003" cy="43003"/>
                  </a:xfrm>
                  <a:prstGeom prst="ellipse">
                    <a:avLst/>
                  </a:prstGeom>
                  <a:solidFill>
                    <a:srgbClr val="FF0000"/>
                  </a:solidFill>
                  <a:ln w="0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384" name="グループ化 2383"/>
              <p:cNvGrpSpPr/>
              <p:nvPr/>
            </p:nvGrpSpPr>
            <p:grpSpPr>
              <a:xfrm>
                <a:off x="7876215" y="5255287"/>
                <a:ext cx="413342" cy="90919"/>
                <a:chOff x="7616259" y="6606135"/>
                <a:chExt cx="413342" cy="90919"/>
              </a:xfrm>
            </p:grpSpPr>
            <p:sp>
              <p:nvSpPr>
                <p:cNvPr id="2593" name="Rectangle 434"/>
                <p:cNvSpPr>
                  <a:spLocks noChangeArrowheads="1"/>
                </p:cNvSpPr>
                <p:nvPr/>
              </p:nvSpPr>
              <p:spPr bwMode="auto">
                <a:xfrm>
                  <a:off x="7795246" y="6606135"/>
                  <a:ext cx="234355" cy="909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669427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A3-04</a:t>
                  </a:r>
                  <a:endParaRPr kumimoji="0" lang="ja-JP" altLang="ja-JP" sz="83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594" name="グループ化 2593"/>
                <p:cNvGrpSpPr/>
                <p:nvPr/>
              </p:nvGrpSpPr>
              <p:grpSpPr>
                <a:xfrm>
                  <a:off x="7616259" y="6649591"/>
                  <a:ext cx="113901" cy="43003"/>
                  <a:chOff x="7616259" y="6506717"/>
                  <a:chExt cx="113901" cy="43003"/>
                </a:xfrm>
              </p:grpSpPr>
              <p:sp>
                <p:nvSpPr>
                  <p:cNvPr id="2595" name="Line 435"/>
                  <p:cNvSpPr>
                    <a:spLocks noChangeShapeType="1"/>
                  </p:cNvSpPr>
                  <p:nvPr/>
                </p:nvSpPr>
                <p:spPr bwMode="auto">
                  <a:xfrm>
                    <a:off x="7616259" y="6527638"/>
                    <a:ext cx="113901" cy="0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96" name="Freeform 436"/>
                  <p:cNvSpPr>
                    <a:spLocks/>
                  </p:cNvSpPr>
                  <p:nvPr/>
                </p:nvSpPr>
                <p:spPr bwMode="auto">
                  <a:xfrm>
                    <a:off x="7651127" y="6506717"/>
                    <a:ext cx="43003" cy="43003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37 w 37"/>
                      <a:gd name="T3" fmla="*/ 37 h 37"/>
                      <a:gd name="T4" fmla="*/ 0 w 37"/>
                      <a:gd name="T5" fmla="*/ 37 h 37"/>
                      <a:gd name="T6" fmla="*/ 19 w 37"/>
                      <a:gd name="T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7" h="37">
                        <a:moveTo>
                          <a:pt x="19" y="0"/>
                        </a:moveTo>
                        <a:lnTo>
                          <a:pt x="37" y="37"/>
                        </a:lnTo>
                        <a:lnTo>
                          <a:pt x="0" y="37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97" name="Freeform 437"/>
                  <p:cNvSpPr>
                    <a:spLocks/>
                  </p:cNvSpPr>
                  <p:nvPr/>
                </p:nvSpPr>
                <p:spPr bwMode="auto">
                  <a:xfrm>
                    <a:off x="7651127" y="6506717"/>
                    <a:ext cx="43003" cy="43003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37 w 37"/>
                      <a:gd name="T3" fmla="*/ 37 h 37"/>
                      <a:gd name="T4" fmla="*/ 0 w 37"/>
                      <a:gd name="T5" fmla="*/ 37 h 37"/>
                      <a:gd name="T6" fmla="*/ 19 w 37"/>
                      <a:gd name="T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7" h="37">
                        <a:moveTo>
                          <a:pt x="19" y="0"/>
                        </a:moveTo>
                        <a:lnTo>
                          <a:pt x="37" y="37"/>
                        </a:lnTo>
                        <a:lnTo>
                          <a:pt x="0" y="37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1588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2385" name="テキスト ボックス 2384"/>
              <p:cNvSpPr txBox="1"/>
              <p:nvPr/>
            </p:nvSpPr>
            <p:spPr>
              <a:xfrm>
                <a:off x="7782912" y="4871438"/>
                <a:ext cx="658563" cy="1762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02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1.0 mg/kg </a:t>
                </a:r>
                <a:endParaRPr kumimoji="1" lang="ja-JP" altLang="en-US" sz="102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" name="グループ化 4"/>
            <p:cNvGrpSpPr/>
            <p:nvPr/>
          </p:nvGrpSpPr>
          <p:grpSpPr>
            <a:xfrm>
              <a:off x="7734302" y="2891858"/>
              <a:ext cx="801821" cy="671337"/>
              <a:chOff x="6453869" y="4872377"/>
              <a:chExt cx="658563" cy="473829"/>
            </a:xfrm>
          </p:grpSpPr>
          <p:grpSp>
            <p:nvGrpSpPr>
              <p:cNvPr id="2379" name="グループ化 2378"/>
              <p:cNvGrpSpPr/>
              <p:nvPr/>
            </p:nvGrpSpPr>
            <p:grpSpPr>
              <a:xfrm>
                <a:off x="6531527" y="5151088"/>
                <a:ext cx="413343" cy="90919"/>
                <a:chOff x="6271571" y="6488008"/>
                <a:chExt cx="413343" cy="90919"/>
              </a:xfrm>
            </p:grpSpPr>
            <p:sp>
              <p:nvSpPr>
                <p:cNvPr id="2613" name="Rectangle 418"/>
                <p:cNvSpPr>
                  <a:spLocks noChangeArrowheads="1"/>
                </p:cNvSpPr>
                <p:nvPr/>
              </p:nvSpPr>
              <p:spPr bwMode="auto">
                <a:xfrm>
                  <a:off x="6450559" y="6488008"/>
                  <a:ext cx="234355" cy="909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669427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A2-02</a:t>
                  </a:r>
                  <a:endParaRPr kumimoji="0" lang="ja-JP" altLang="ja-JP" sz="83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14" name="グループ化 2613"/>
                <p:cNvGrpSpPr/>
                <p:nvPr/>
              </p:nvGrpSpPr>
              <p:grpSpPr>
                <a:xfrm>
                  <a:off x="6271571" y="6532682"/>
                  <a:ext cx="113901" cy="45383"/>
                  <a:chOff x="6271571" y="6511253"/>
                  <a:chExt cx="113901" cy="45383"/>
                </a:xfrm>
              </p:grpSpPr>
              <p:sp>
                <p:nvSpPr>
                  <p:cNvPr id="2615" name="Line 419"/>
                  <p:cNvSpPr>
                    <a:spLocks noChangeShapeType="1"/>
                  </p:cNvSpPr>
                  <p:nvPr/>
                </p:nvSpPr>
                <p:spPr bwMode="auto">
                  <a:xfrm>
                    <a:off x="6271571" y="6533336"/>
                    <a:ext cx="113901" cy="0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16" name="Freeform 420"/>
                  <p:cNvSpPr>
                    <a:spLocks/>
                  </p:cNvSpPr>
                  <p:nvPr/>
                </p:nvSpPr>
                <p:spPr bwMode="auto">
                  <a:xfrm>
                    <a:off x="6306438" y="6513633"/>
                    <a:ext cx="43003" cy="43003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37 w 37"/>
                      <a:gd name="T3" fmla="*/ 37 h 37"/>
                      <a:gd name="T4" fmla="*/ 0 w 37"/>
                      <a:gd name="T5" fmla="*/ 37 h 37"/>
                      <a:gd name="T6" fmla="*/ 19 w 37"/>
                      <a:gd name="T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7" h="37">
                        <a:moveTo>
                          <a:pt x="19" y="0"/>
                        </a:moveTo>
                        <a:lnTo>
                          <a:pt x="37" y="37"/>
                        </a:lnTo>
                        <a:lnTo>
                          <a:pt x="0" y="37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17" name="Freeform 421"/>
                  <p:cNvSpPr>
                    <a:spLocks/>
                  </p:cNvSpPr>
                  <p:nvPr/>
                </p:nvSpPr>
                <p:spPr bwMode="auto">
                  <a:xfrm>
                    <a:off x="6306438" y="6511253"/>
                    <a:ext cx="43003" cy="43003"/>
                  </a:xfrm>
                  <a:custGeom>
                    <a:avLst/>
                    <a:gdLst>
                      <a:gd name="T0" fmla="*/ 19 w 37"/>
                      <a:gd name="T1" fmla="*/ 0 h 37"/>
                      <a:gd name="T2" fmla="*/ 37 w 37"/>
                      <a:gd name="T3" fmla="*/ 37 h 37"/>
                      <a:gd name="T4" fmla="*/ 0 w 37"/>
                      <a:gd name="T5" fmla="*/ 37 h 37"/>
                      <a:gd name="T6" fmla="*/ 19 w 37"/>
                      <a:gd name="T7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7" h="37">
                        <a:moveTo>
                          <a:pt x="19" y="0"/>
                        </a:moveTo>
                        <a:lnTo>
                          <a:pt x="37" y="37"/>
                        </a:lnTo>
                        <a:lnTo>
                          <a:pt x="0" y="37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noFill/>
                  <a:ln w="158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380" name="グループ化 2379"/>
              <p:cNvGrpSpPr/>
              <p:nvPr/>
            </p:nvGrpSpPr>
            <p:grpSpPr>
              <a:xfrm>
                <a:off x="6531527" y="5255287"/>
                <a:ext cx="413342" cy="90919"/>
                <a:chOff x="6271571" y="6592497"/>
                <a:chExt cx="413342" cy="90919"/>
              </a:xfrm>
            </p:grpSpPr>
            <p:sp>
              <p:nvSpPr>
                <p:cNvPr id="2608" name="Rectangle 422"/>
                <p:cNvSpPr>
                  <a:spLocks noChangeArrowheads="1"/>
                </p:cNvSpPr>
                <p:nvPr/>
              </p:nvSpPr>
              <p:spPr bwMode="auto">
                <a:xfrm>
                  <a:off x="6450558" y="6592497"/>
                  <a:ext cx="234355" cy="909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669427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A2-03</a:t>
                  </a:r>
                  <a:endParaRPr kumimoji="0" lang="ja-JP" altLang="ja-JP" sz="83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09" name="グループ化 2608"/>
                <p:cNvGrpSpPr/>
                <p:nvPr/>
              </p:nvGrpSpPr>
              <p:grpSpPr>
                <a:xfrm>
                  <a:off x="6271571" y="6638391"/>
                  <a:ext cx="113901" cy="44165"/>
                  <a:chOff x="6271571" y="6614579"/>
                  <a:chExt cx="113901" cy="44165"/>
                </a:xfrm>
              </p:grpSpPr>
              <p:sp>
                <p:nvSpPr>
                  <p:cNvPr id="2610" name="Line 423"/>
                  <p:cNvSpPr>
                    <a:spLocks noChangeShapeType="1"/>
                  </p:cNvSpPr>
                  <p:nvPr/>
                </p:nvSpPr>
                <p:spPr bwMode="auto">
                  <a:xfrm>
                    <a:off x="6271571" y="6636662"/>
                    <a:ext cx="113901" cy="0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11" name="Line 424"/>
                  <p:cNvSpPr>
                    <a:spLocks noChangeShapeType="1"/>
                  </p:cNvSpPr>
                  <p:nvPr/>
                </p:nvSpPr>
                <p:spPr bwMode="auto">
                  <a:xfrm>
                    <a:off x="6306438" y="6614579"/>
                    <a:ext cx="43003" cy="44165"/>
                  </a:xfrm>
                  <a:prstGeom prst="line">
                    <a:avLst/>
                  </a:prstGeom>
                  <a:noFill/>
                  <a:ln w="1428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12" name="Line 42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306438" y="6614579"/>
                    <a:ext cx="43003" cy="44165"/>
                  </a:xfrm>
                  <a:prstGeom prst="line">
                    <a:avLst/>
                  </a:prstGeom>
                  <a:noFill/>
                  <a:ln w="1428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2381" name="テキスト ボックス 2380"/>
              <p:cNvSpPr txBox="1"/>
              <p:nvPr/>
            </p:nvSpPr>
            <p:spPr>
              <a:xfrm>
                <a:off x="6453869" y="4872377"/>
                <a:ext cx="658563" cy="1762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02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0.5 mg/kg </a:t>
                </a:r>
                <a:endParaRPr kumimoji="1" lang="ja-JP" altLang="en-US" sz="102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395" name="グループ化 2394"/>
              <p:cNvGrpSpPr/>
              <p:nvPr/>
            </p:nvGrpSpPr>
            <p:grpSpPr>
              <a:xfrm>
                <a:off x="6531527" y="5040619"/>
                <a:ext cx="413343" cy="90919"/>
                <a:chOff x="6271571" y="6375155"/>
                <a:chExt cx="413343" cy="90919"/>
              </a:xfrm>
            </p:grpSpPr>
            <p:sp>
              <p:nvSpPr>
                <p:cNvPr id="2397" name="Rectangle 414"/>
                <p:cNvSpPr>
                  <a:spLocks noChangeArrowheads="1"/>
                </p:cNvSpPr>
                <p:nvPr/>
              </p:nvSpPr>
              <p:spPr bwMode="auto">
                <a:xfrm>
                  <a:off x="6450559" y="6375155"/>
                  <a:ext cx="234355" cy="909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669427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83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A2-01</a:t>
                  </a:r>
                  <a:endParaRPr kumimoji="0" lang="ja-JP" altLang="ja-JP" sz="83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98" name="グループ化 2397"/>
                <p:cNvGrpSpPr/>
                <p:nvPr/>
              </p:nvGrpSpPr>
              <p:grpSpPr>
                <a:xfrm>
                  <a:off x="6271571" y="6419829"/>
                  <a:ext cx="113901" cy="43003"/>
                  <a:chOff x="6271571" y="6398400"/>
                  <a:chExt cx="113901" cy="43003"/>
                </a:xfrm>
              </p:grpSpPr>
              <p:sp>
                <p:nvSpPr>
                  <p:cNvPr id="2399" name="Line 415"/>
                  <p:cNvSpPr>
                    <a:spLocks noChangeShapeType="1"/>
                  </p:cNvSpPr>
                  <p:nvPr/>
                </p:nvSpPr>
                <p:spPr bwMode="auto">
                  <a:xfrm>
                    <a:off x="6271571" y="6419321"/>
                    <a:ext cx="113901" cy="0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70" name="Oval 416"/>
                  <p:cNvSpPr>
                    <a:spLocks noChangeArrowheads="1"/>
                  </p:cNvSpPr>
                  <p:nvPr/>
                </p:nvSpPr>
                <p:spPr bwMode="auto">
                  <a:xfrm>
                    <a:off x="6306438" y="6398400"/>
                    <a:ext cx="43003" cy="43003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C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66946" tIns="33473" rIns="66946" bIns="33473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837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</p:grpSp>
        <p:sp>
          <p:nvSpPr>
            <p:cNvPr id="2374" name="正方形/長方形 2373"/>
            <p:cNvSpPr/>
            <p:nvPr/>
          </p:nvSpPr>
          <p:spPr>
            <a:xfrm>
              <a:off x="7109787" y="2876550"/>
              <a:ext cx="1977298" cy="77152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2" name="グループ化 1"/>
          <p:cNvGrpSpPr/>
          <p:nvPr/>
        </p:nvGrpSpPr>
        <p:grpSpPr>
          <a:xfrm>
            <a:off x="1840474" y="1162327"/>
            <a:ext cx="8023414" cy="4153082"/>
            <a:chOff x="195824" y="962302"/>
            <a:chExt cx="8023414" cy="4153082"/>
          </a:xfrm>
        </p:grpSpPr>
        <p:sp>
          <p:nvSpPr>
            <p:cNvPr id="41" name="テキスト ボックス 40"/>
            <p:cNvSpPr txBox="1"/>
            <p:nvPr/>
          </p:nvSpPr>
          <p:spPr>
            <a:xfrm>
              <a:off x="4127589" y="4807607"/>
              <a:ext cx="73289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Weeks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18" name="グループ化 17"/>
            <p:cNvGrpSpPr/>
            <p:nvPr/>
          </p:nvGrpSpPr>
          <p:grpSpPr>
            <a:xfrm>
              <a:off x="195824" y="962302"/>
              <a:ext cx="8023414" cy="3822082"/>
              <a:chOff x="469290" y="876843"/>
              <a:chExt cx="8023414" cy="3822082"/>
            </a:xfrm>
          </p:grpSpPr>
          <p:sp>
            <p:nvSpPr>
              <p:cNvPr id="2754" name="正方形/長方形 2753"/>
              <p:cNvSpPr/>
              <p:nvPr/>
            </p:nvSpPr>
            <p:spPr>
              <a:xfrm>
                <a:off x="907034" y="2149309"/>
                <a:ext cx="6185975" cy="126901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70" name="正方形/長方形 2369"/>
              <p:cNvSpPr/>
              <p:nvPr/>
            </p:nvSpPr>
            <p:spPr>
              <a:xfrm>
                <a:off x="7213651" y="3705848"/>
                <a:ext cx="1274400" cy="280192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71" name="正方形/長方形 2370"/>
              <p:cNvSpPr/>
              <p:nvPr/>
            </p:nvSpPr>
            <p:spPr>
              <a:xfrm>
                <a:off x="7214444" y="4369420"/>
                <a:ext cx="1274286" cy="193997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2" name="正方形/長方形 2851"/>
              <p:cNvSpPr/>
              <p:nvPr/>
            </p:nvSpPr>
            <p:spPr>
              <a:xfrm>
                <a:off x="5728132" y="3706642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9" name="正方形/長方形 2848"/>
              <p:cNvSpPr/>
              <p:nvPr/>
            </p:nvSpPr>
            <p:spPr>
              <a:xfrm>
                <a:off x="4132694" y="3701879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0" name="正方形/長方形 2849"/>
              <p:cNvSpPr/>
              <p:nvPr/>
            </p:nvSpPr>
            <p:spPr>
              <a:xfrm>
                <a:off x="2638063" y="3702671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1" name="正方形/長方形 2850"/>
              <p:cNvSpPr/>
              <p:nvPr/>
            </p:nvSpPr>
            <p:spPr>
              <a:xfrm>
                <a:off x="1152163" y="3697910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4" name="正方形/長方形 2843"/>
              <p:cNvSpPr/>
              <p:nvPr/>
            </p:nvSpPr>
            <p:spPr>
              <a:xfrm>
                <a:off x="5728925" y="4354662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5" name="正方形/長方形 2844"/>
              <p:cNvSpPr/>
              <p:nvPr/>
            </p:nvSpPr>
            <p:spPr>
              <a:xfrm>
                <a:off x="4137456" y="4352278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6" name="正方形/長方形 2845"/>
              <p:cNvSpPr/>
              <p:nvPr/>
            </p:nvSpPr>
            <p:spPr>
              <a:xfrm>
                <a:off x="2642825" y="4345133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7" name="正方形/長方形 2846"/>
              <p:cNvSpPr/>
              <p:nvPr/>
            </p:nvSpPr>
            <p:spPr>
              <a:xfrm>
                <a:off x="1152163" y="4351484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15" name="正方形/長方形 3114"/>
              <p:cNvSpPr/>
              <p:nvPr/>
            </p:nvSpPr>
            <p:spPr>
              <a:xfrm>
                <a:off x="5722576" y="2405685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16" name="正方形/長方形 3115"/>
              <p:cNvSpPr/>
              <p:nvPr/>
            </p:nvSpPr>
            <p:spPr>
              <a:xfrm>
                <a:off x="5722576" y="3056083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13" name="正方形/長方形 3112"/>
              <p:cNvSpPr/>
              <p:nvPr/>
            </p:nvSpPr>
            <p:spPr>
              <a:xfrm>
                <a:off x="4134282" y="2403304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14" name="正方形/長方形 3113"/>
              <p:cNvSpPr/>
              <p:nvPr/>
            </p:nvSpPr>
            <p:spPr>
              <a:xfrm>
                <a:off x="4134282" y="3053702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11" name="正方形/長方形 3110"/>
              <p:cNvSpPr/>
              <p:nvPr/>
            </p:nvSpPr>
            <p:spPr>
              <a:xfrm>
                <a:off x="2638857" y="2400923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12" name="正方形/長方形 3111"/>
              <p:cNvSpPr/>
              <p:nvPr/>
            </p:nvSpPr>
            <p:spPr>
              <a:xfrm>
                <a:off x="2638857" y="3051321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09" name="正方形/長方形 3108"/>
              <p:cNvSpPr/>
              <p:nvPr/>
            </p:nvSpPr>
            <p:spPr>
              <a:xfrm>
                <a:off x="1148194" y="2408067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10" name="正方形/長方形 3109"/>
              <p:cNvSpPr/>
              <p:nvPr/>
            </p:nvSpPr>
            <p:spPr>
              <a:xfrm>
                <a:off x="1148194" y="3058465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7" name="正方形/長方形 2836"/>
              <p:cNvSpPr/>
              <p:nvPr/>
            </p:nvSpPr>
            <p:spPr>
              <a:xfrm>
                <a:off x="5724163" y="1089647"/>
                <a:ext cx="1274400" cy="269873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9" name="正方形/長方形 2838"/>
              <p:cNvSpPr/>
              <p:nvPr/>
            </p:nvSpPr>
            <p:spPr>
              <a:xfrm>
                <a:off x="7216414" y="1092029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5" name="正方形/長方形 2834"/>
              <p:cNvSpPr/>
              <p:nvPr/>
            </p:nvSpPr>
            <p:spPr>
              <a:xfrm>
                <a:off x="4132694" y="1092029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1" name="正方形/長方形 2830"/>
              <p:cNvSpPr/>
              <p:nvPr/>
            </p:nvSpPr>
            <p:spPr>
              <a:xfrm>
                <a:off x="2638063" y="1092821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3" name="正方形/長方形 2832"/>
              <p:cNvSpPr/>
              <p:nvPr/>
            </p:nvSpPr>
            <p:spPr>
              <a:xfrm>
                <a:off x="1152163" y="1088060"/>
                <a:ext cx="1274400" cy="217010"/>
              </a:xfrm>
              <a:prstGeom prst="rect">
                <a:avLst/>
              </a:prstGeom>
              <a:solidFill>
                <a:srgbClr val="FDF0E7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6" name="正方形/長方形 2835"/>
              <p:cNvSpPr/>
              <p:nvPr/>
            </p:nvSpPr>
            <p:spPr>
              <a:xfrm>
                <a:off x="5724163" y="1740046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8" name="正方形/長方形 2837"/>
              <p:cNvSpPr/>
              <p:nvPr/>
            </p:nvSpPr>
            <p:spPr>
              <a:xfrm>
                <a:off x="7216414" y="1742427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4" name="正方形/長方形 2833"/>
              <p:cNvSpPr/>
              <p:nvPr/>
            </p:nvSpPr>
            <p:spPr>
              <a:xfrm>
                <a:off x="4132694" y="1742427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0" name="正方形/長方形 2829"/>
              <p:cNvSpPr/>
              <p:nvPr/>
            </p:nvSpPr>
            <p:spPr>
              <a:xfrm>
                <a:off x="2638063" y="1743219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32" name="正方形/長方形 2831"/>
              <p:cNvSpPr/>
              <p:nvPr/>
            </p:nvSpPr>
            <p:spPr>
              <a:xfrm>
                <a:off x="1152163" y="1738458"/>
                <a:ext cx="1274286" cy="209550"/>
              </a:xfrm>
              <a:prstGeom prst="rect">
                <a:avLst/>
              </a:prstGeom>
              <a:solidFill>
                <a:srgbClr val="EAF2FA">
                  <a:alpha val="49804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558" name="グループ化 2557"/>
              <p:cNvGrpSpPr/>
              <p:nvPr/>
            </p:nvGrpSpPr>
            <p:grpSpPr>
              <a:xfrm>
                <a:off x="7062747" y="1049165"/>
                <a:ext cx="1425573" cy="1032132"/>
                <a:chOff x="7702552" y="7485064"/>
                <a:chExt cx="1425573" cy="1032132"/>
              </a:xfrm>
            </p:grpSpPr>
            <p:sp>
              <p:nvSpPr>
                <p:cNvPr id="2406" name="Freeform 465"/>
                <p:cNvSpPr>
                  <a:spLocks noEditPoints="1"/>
                </p:cNvSpPr>
                <p:nvPr/>
              </p:nvSpPr>
              <p:spPr bwMode="auto">
                <a:xfrm>
                  <a:off x="7853363" y="7958138"/>
                  <a:ext cx="1273175" cy="7938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08" name="Rectangle 467"/>
                <p:cNvSpPr>
                  <a:spLocks noChangeArrowheads="1"/>
                </p:cNvSpPr>
                <p:nvPr/>
              </p:nvSpPr>
              <p:spPr bwMode="auto">
                <a:xfrm>
                  <a:off x="7835900" y="8424863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09" name="Rectangle 468"/>
                <p:cNvSpPr>
                  <a:spLocks noChangeArrowheads="1"/>
                </p:cNvSpPr>
                <p:nvPr/>
              </p:nvSpPr>
              <p:spPr bwMode="auto">
                <a:xfrm>
                  <a:off x="7962900" y="8424863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0" name="Rectangle 469"/>
                <p:cNvSpPr>
                  <a:spLocks noChangeArrowheads="1"/>
                </p:cNvSpPr>
                <p:nvPr/>
              </p:nvSpPr>
              <p:spPr bwMode="auto">
                <a:xfrm>
                  <a:off x="8089900" y="8424863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1" name="Rectangle 470"/>
                <p:cNvSpPr>
                  <a:spLocks noChangeArrowheads="1"/>
                </p:cNvSpPr>
                <p:nvPr/>
              </p:nvSpPr>
              <p:spPr bwMode="auto">
                <a:xfrm>
                  <a:off x="8199438" y="84248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2" name="Rectangle 471"/>
                <p:cNvSpPr>
                  <a:spLocks noChangeArrowheads="1"/>
                </p:cNvSpPr>
                <p:nvPr/>
              </p:nvSpPr>
              <p:spPr bwMode="auto">
                <a:xfrm>
                  <a:off x="8326438" y="84248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3" name="Rectangle 472"/>
                <p:cNvSpPr>
                  <a:spLocks noChangeArrowheads="1"/>
                </p:cNvSpPr>
                <p:nvPr/>
              </p:nvSpPr>
              <p:spPr bwMode="auto">
                <a:xfrm>
                  <a:off x="8453438" y="84248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4" name="Rectangle 473"/>
                <p:cNvSpPr>
                  <a:spLocks noChangeArrowheads="1"/>
                </p:cNvSpPr>
                <p:nvPr/>
              </p:nvSpPr>
              <p:spPr bwMode="auto">
                <a:xfrm>
                  <a:off x="8580438" y="84248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5" name="Rectangle 474"/>
                <p:cNvSpPr>
                  <a:spLocks noChangeArrowheads="1"/>
                </p:cNvSpPr>
                <p:nvPr/>
              </p:nvSpPr>
              <p:spPr bwMode="auto">
                <a:xfrm>
                  <a:off x="8709025" y="84248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6" name="Rectangle 475"/>
                <p:cNvSpPr>
                  <a:spLocks noChangeArrowheads="1"/>
                </p:cNvSpPr>
                <p:nvPr/>
              </p:nvSpPr>
              <p:spPr bwMode="auto">
                <a:xfrm>
                  <a:off x="8836025" y="84248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7" name="Rectangle 476"/>
                <p:cNvSpPr>
                  <a:spLocks noChangeArrowheads="1"/>
                </p:cNvSpPr>
                <p:nvPr/>
              </p:nvSpPr>
              <p:spPr bwMode="auto">
                <a:xfrm>
                  <a:off x="8963025" y="84248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19" name="Freeform 478"/>
                <p:cNvSpPr>
                  <a:spLocks noEditPoints="1"/>
                </p:cNvSpPr>
                <p:nvPr/>
              </p:nvSpPr>
              <p:spPr bwMode="auto">
                <a:xfrm>
                  <a:off x="7851775" y="8389938"/>
                  <a:ext cx="1276350" cy="25400"/>
                </a:xfrm>
                <a:custGeom>
                  <a:avLst/>
                  <a:gdLst>
                    <a:gd name="T0" fmla="*/ 0 w 804"/>
                    <a:gd name="T1" fmla="*/ 0 h 16"/>
                    <a:gd name="T2" fmla="*/ 804 w 804"/>
                    <a:gd name="T3" fmla="*/ 0 h 16"/>
                    <a:gd name="T4" fmla="*/ 1 w 804"/>
                    <a:gd name="T5" fmla="*/ 0 h 16"/>
                    <a:gd name="T6" fmla="*/ 1 w 804"/>
                    <a:gd name="T7" fmla="*/ 16 h 16"/>
                    <a:gd name="T8" fmla="*/ 81 w 804"/>
                    <a:gd name="T9" fmla="*/ 0 h 16"/>
                    <a:gd name="T10" fmla="*/ 81 w 804"/>
                    <a:gd name="T11" fmla="*/ 16 h 16"/>
                    <a:gd name="T12" fmla="*/ 161 w 804"/>
                    <a:gd name="T13" fmla="*/ 0 h 16"/>
                    <a:gd name="T14" fmla="*/ 161 w 804"/>
                    <a:gd name="T15" fmla="*/ 16 h 16"/>
                    <a:gd name="T16" fmla="*/ 242 w 804"/>
                    <a:gd name="T17" fmla="*/ 0 h 16"/>
                    <a:gd name="T18" fmla="*/ 242 w 804"/>
                    <a:gd name="T19" fmla="*/ 16 h 16"/>
                    <a:gd name="T20" fmla="*/ 322 w 804"/>
                    <a:gd name="T21" fmla="*/ 0 h 16"/>
                    <a:gd name="T22" fmla="*/ 322 w 804"/>
                    <a:gd name="T23" fmla="*/ 16 h 16"/>
                    <a:gd name="T24" fmla="*/ 402 w 804"/>
                    <a:gd name="T25" fmla="*/ 0 h 16"/>
                    <a:gd name="T26" fmla="*/ 402 w 804"/>
                    <a:gd name="T27" fmla="*/ 16 h 16"/>
                    <a:gd name="T28" fmla="*/ 482 w 804"/>
                    <a:gd name="T29" fmla="*/ 0 h 16"/>
                    <a:gd name="T30" fmla="*/ 482 w 804"/>
                    <a:gd name="T31" fmla="*/ 16 h 16"/>
                    <a:gd name="T32" fmla="*/ 562 w 804"/>
                    <a:gd name="T33" fmla="*/ 0 h 16"/>
                    <a:gd name="T34" fmla="*/ 562 w 804"/>
                    <a:gd name="T35" fmla="*/ 16 h 16"/>
                    <a:gd name="T36" fmla="*/ 643 w 804"/>
                    <a:gd name="T37" fmla="*/ 0 h 16"/>
                    <a:gd name="T38" fmla="*/ 643 w 804"/>
                    <a:gd name="T39" fmla="*/ 16 h 16"/>
                    <a:gd name="T40" fmla="*/ 723 w 804"/>
                    <a:gd name="T41" fmla="*/ 0 h 16"/>
                    <a:gd name="T42" fmla="*/ 723 w 804"/>
                    <a:gd name="T43" fmla="*/ 16 h 16"/>
                    <a:gd name="T44" fmla="*/ 803 w 804"/>
                    <a:gd name="T45" fmla="*/ 0 h 16"/>
                    <a:gd name="T46" fmla="*/ 803 w 804"/>
                    <a:gd name="T4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04" h="16">
                      <a:moveTo>
                        <a:pt x="0" y="0"/>
                      </a:moveTo>
                      <a:lnTo>
                        <a:pt x="804" y="0"/>
                      </a:lnTo>
                      <a:moveTo>
                        <a:pt x="1" y="0"/>
                      </a:moveTo>
                      <a:lnTo>
                        <a:pt x="1" y="16"/>
                      </a:lnTo>
                      <a:moveTo>
                        <a:pt x="81" y="0"/>
                      </a:moveTo>
                      <a:lnTo>
                        <a:pt x="81" y="16"/>
                      </a:lnTo>
                      <a:moveTo>
                        <a:pt x="161" y="0"/>
                      </a:moveTo>
                      <a:lnTo>
                        <a:pt x="161" y="16"/>
                      </a:lnTo>
                      <a:moveTo>
                        <a:pt x="242" y="0"/>
                      </a:moveTo>
                      <a:lnTo>
                        <a:pt x="242" y="16"/>
                      </a:lnTo>
                      <a:moveTo>
                        <a:pt x="322" y="0"/>
                      </a:moveTo>
                      <a:lnTo>
                        <a:pt x="322" y="16"/>
                      </a:lnTo>
                      <a:moveTo>
                        <a:pt x="402" y="0"/>
                      </a:moveTo>
                      <a:lnTo>
                        <a:pt x="402" y="16"/>
                      </a:lnTo>
                      <a:moveTo>
                        <a:pt x="482" y="0"/>
                      </a:moveTo>
                      <a:lnTo>
                        <a:pt x="482" y="16"/>
                      </a:lnTo>
                      <a:moveTo>
                        <a:pt x="562" y="0"/>
                      </a:moveTo>
                      <a:lnTo>
                        <a:pt x="562" y="16"/>
                      </a:lnTo>
                      <a:moveTo>
                        <a:pt x="643" y="0"/>
                      </a:moveTo>
                      <a:lnTo>
                        <a:pt x="643" y="16"/>
                      </a:lnTo>
                      <a:moveTo>
                        <a:pt x="723" y="0"/>
                      </a:moveTo>
                      <a:lnTo>
                        <a:pt x="723" y="16"/>
                      </a:lnTo>
                      <a:moveTo>
                        <a:pt x="803" y="0"/>
                      </a:moveTo>
                      <a:lnTo>
                        <a:pt x="803" y="16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0" name="Rectangle 479"/>
                <p:cNvSpPr>
                  <a:spLocks noChangeArrowheads="1"/>
                </p:cNvSpPr>
                <p:nvPr/>
              </p:nvSpPr>
              <p:spPr bwMode="auto">
                <a:xfrm>
                  <a:off x="7752244" y="8342314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1" name="Rectangle 480"/>
                <p:cNvSpPr>
                  <a:spLocks noChangeArrowheads="1"/>
                </p:cNvSpPr>
                <p:nvPr/>
              </p:nvSpPr>
              <p:spPr bwMode="auto">
                <a:xfrm>
                  <a:off x="7702552" y="8128001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2" name="Rectangle 481"/>
                <p:cNvSpPr>
                  <a:spLocks noChangeArrowheads="1"/>
                </p:cNvSpPr>
                <p:nvPr/>
              </p:nvSpPr>
              <p:spPr bwMode="auto">
                <a:xfrm>
                  <a:off x="7702552" y="7913689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3" name="Rectangle 482"/>
                <p:cNvSpPr>
                  <a:spLocks noChangeArrowheads="1"/>
                </p:cNvSpPr>
                <p:nvPr/>
              </p:nvSpPr>
              <p:spPr bwMode="auto">
                <a:xfrm>
                  <a:off x="7702552" y="7699376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4" name="Rectangle 483"/>
                <p:cNvSpPr>
                  <a:spLocks noChangeArrowheads="1"/>
                </p:cNvSpPr>
                <p:nvPr/>
              </p:nvSpPr>
              <p:spPr bwMode="auto">
                <a:xfrm>
                  <a:off x="7702552" y="7485064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2.0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5" name="Freeform 484"/>
                <p:cNvSpPr>
                  <a:spLocks noEditPoints="1"/>
                </p:cNvSpPr>
                <p:nvPr/>
              </p:nvSpPr>
              <p:spPr bwMode="auto">
                <a:xfrm>
                  <a:off x="7818438" y="7531100"/>
                  <a:ext cx="34925" cy="862013"/>
                </a:xfrm>
                <a:custGeom>
                  <a:avLst/>
                  <a:gdLst>
                    <a:gd name="T0" fmla="*/ 22 w 22"/>
                    <a:gd name="T1" fmla="*/ 543 h 543"/>
                    <a:gd name="T2" fmla="*/ 22 w 22"/>
                    <a:gd name="T3" fmla="*/ 0 h 543"/>
                    <a:gd name="T4" fmla="*/ 22 w 22"/>
                    <a:gd name="T5" fmla="*/ 541 h 543"/>
                    <a:gd name="T6" fmla="*/ 0 w 22"/>
                    <a:gd name="T7" fmla="*/ 541 h 543"/>
                    <a:gd name="T8" fmla="*/ 22 w 22"/>
                    <a:gd name="T9" fmla="*/ 406 h 543"/>
                    <a:gd name="T10" fmla="*/ 0 w 22"/>
                    <a:gd name="T11" fmla="*/ 406 h 543"/>
                    <a:gd name="T12" fmla="*/ 22 w 22"/>
                    <a:gd name="T13" fmla="*/ 271 h 543"/>
                    <a:gd name="T14" fmla="*/ 0 w 22"/>
                    <a:gd name="T15" fmla="*/ 271 h 543"/>
                    <a:gd name="T16" fmla="*/ 22 w 22"/>
                    <a:gd name="T17" fmla="*/ 136 h 543"/>
                    <a:gd name="T18" fmla="*/ 0 w 22"/>
                    <a:gd name="T19" fmla="*/ 136 h 543"/>
                    <a:gd name="T20" fmla="*/ 22 w 22"/>
                    <a:gd name="T21" fmla="*/ 1 h 543"/>
                    <a:gd name="T22" fmla="*/ 0 w 22"/>
                    <a:gd name="T23" fmla="*/ 1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543">
                      <a:moveTo>
                        <a:pt x="22" y="543"/>
                      </a:moveTo>
                      <a:lnTo>
                        <a:pt x="22" y="0"/>
                      </a:lnTo>
                      <a:moveTo>
                        <a:pt x="22" y="541"/>
                      </a:moveTo>
                      <a:lnTo>
                        <a:pt x="0" y="541"/>
                      </a:lnTo>
                      <a:moveTo>
                        <a:pt x="22" y="406"/>
                      </a:moveTo>
                      <a:lnTo>
                        <a:pt x="0" y="406"/>
                      </a:lnTo>
                      <a:moveTo>
                        <a:pt x="22" y="271"/>
                      </a:moveTo>
                      <a:lnTo>
                        <a:pt x="0" y="271"/>
                      </a:lnTo>
                      <a:moveTo>
                        <a:pt x="22" y="136"/>
                      </a:moveTo>
                      <a:lnTo>
                        <a:pt x="0" y="136"/>
                      </a:lnTo>
                      <a:moveTo>
                        <a:pt x="22" y="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6" name="Freeform 485"/>
                <p:cNvSpPr>
                  <a:spLocks/>
                </p:cNvSpPr>
                <p:nvPr/>
              </p:nvSpPr>
              <p:spPr bwMode="auto">
                <a:xfrm>
                  <a:off x="7853363" y="7961313"/>
                  <a:ext cx="382588" cy="246063"/>
                </a:xfrm>
                <a:custGeom>
                  <a:avLst/>
                  <a:gdLst>
                    <a:gd name="T0" fmla="*/ 0 w 241"/>
                    <a:gd name="T1" fmla="*/ 0 h 155"/>
                    <a:gd name="T2" fmla="*/ 0 w 241"/>
                    <a:gd name="T3" fmla="*/ 0 h 155"/>
                    <a:gd name="T4" fmla="*/ 0 w 241"/>
                    <a:gd name="T5" fmla="*/ 0 h 155"/>
                    <a:gd name="T6" fmla="*/ 100 w 241"/>
                    <a:gd name="T7" fmla="*/ 67 h 155"/>
                    <a:gd name="T8" fmla="*/ 100 w 241"/>
                    <a:gd name="T9" fmla="*/ 67 h 155"/>
                    <a:gd name="T10" fmla="*/ 180 w 241"/>
                    <a:gd name="T11" fmla="*/ 47 h 155"/>
                    <a:gd name="T12" fmla="*/ 180 w 241"/>
                    <a:gd name="T13" fmla="*/ 47 h 155"/>
                    <a:gd name="T14" fmla="*/ 241 w 241"/>
                    <a:gd name="T15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1" h="1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67"/>
                      </a:lnTo>
                      <a:lnTo>
                        <a:pt x="100" y="6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241" y="155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7" name="Freeform 486"/>
                <p:cNvSpPr>
                  <a:spLocks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8" name="Freeform 487"/>
                <p:cNvSpPr>
                  <a:spLocks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29" name="Freeform 488"/>
                <p:cNvSpPr>
                  <a:spLocks/>
                </p:cNvSpPr>
                <p:nvPr/>
              </p:nvSpPr>
              <p:spPr bwMode="auto">
                <a:xfrm>
                  <a:off x="7996238" y="8050213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0" name="Freeform 489"/>
                <p:cNvSpPr>
                  <a:spLocks/>
                </p:cNvSpPr>
                <p:nvPr/>
              </p:nvSpPr>
              <p:spPr bwMode="auto">
                <a:xfrm>
                  <a:off x="7996238" y="8050213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1" name="Freeform 490"/>
                <p:cNvSpPr>
                  <a:spLocks/>
                </p:cNvSpPr>
                <p:nvPr/>
              </p:nvSpPr>
              <p:spPr bwMode="auto">
                <a:xfrm>
                  <a:off x="8123238" y="8018463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2" name="Freeform 491"/>
                <p:cNvSpPr>
                  <a:spLocks/>
                </p:cNvSpPr>
                <p:nvPr/>
              </p:nvSpPr>
              <p:spPr bwMode="auto">
                <a:xfrm>
                  <a:off x="8123238" y="8018463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3" name="Freeform 492"/>
                <p:cNvSpPr>
                  <a:spLocks/>
                </p:cNvSpPr>
                <p:nvPr/>
              </p:nvSpPr>
              <p:spPr bwMode="auto">
                <a:xfrm>
                  <a:off x="8218488" y="8191500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4" name="Freeform 493"/>
                <p:cNvSpPr>
                  <a:spLocks/>
                </p:cNvSpPr>
                <p:nvPr/>
              </p:nvSpPr>
              <p:spPr bwMode="auto">
                <a:xfrm>
                  <a:off x="8218488" y="8191500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5" name="Freeform 494"/>
                <p:cNvSpPr>
                  <a:spLocks/>
                </p:cNvSpPr>
                <p:nvPr/>
              </p:nvSpPr>
              <p:spPr bwMode="auto">
                <a:xfrm>
                  <a:off x="7853363" y="7961313"/>
                  <a:ext cx="285750" cy="319088"/>
                </a:xfrm>
                <a:custGeom>
                  <a:avLst/>
                  <a:gdLst>
                    <a:gd name="T0" fmla="*/ 0 w 180"/>
                    <a:gd name="T1" fmla="*/ 0 h 201"/>
                    <a:gd name="T2" fmla="*/ 0 w 180"/>
                    <a:gd name="T3" fmla="*/ 0 h 201"/>
                    <a:gd name="T4" fmla="*/ 0 w 180"/>
                    <a:gd name="T5" fmla="*/ 0 h 201"/>
                    <a:gd name="T6" fmla="*/ 100 w 180"/>
                    <a:gd name="T7" fmla="*/ 201 h 201"/>
                    <a:gd name="T8" fmla="*/ 100 w 180"/>
                    <a:gd name="T9" fmla="*/ 201 h 201"/>
                    <a:gd name="T10" fmla="*/ 180 w 180"/>
                    <a:gd name="T11" fmla="*/ 7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0" h="20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201"/>
                      </a:lnTo>
                      <a:lnTo>
                        <a:pt x="100" y="201"/>
                      </a:lnTo>
                      <a:lnTo>
                        <a:pt x="180" y="71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6" name="Oval 495"/>
                <p:cNvSpPr>
                  <a:spLocks noChangeArrowheads="1"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7" name="Oval 496"/>
                <p:cNvSpPr>
                  <a:spLocks noChangeArrowheads="1"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8" name="Oval 497"/>
                <p:cNvSpPr>
                  <a:spLocks noChangeArrowheads="1"/>
                </p:cNvSpPr>
                <p:nvPr/>
              </p:nvSpPr>
              <p:spPr bwMode="auto">
                <a:xfrm>
                  <a:off x="7996238" y="8262938"/>
                  <a:ext cx="33338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39" name="Oval 498"/>
                <p:cNvSpPr>
                  <a:spLocks noChangeArrowheads="1"/>
                </p:cNvSpPr>
                <p:nvPr/>
              </p:nvSpPr>
              <p:spPr bwMode="auto">
                <a:xfrm>
                  <a:off x="7996238" y="8262938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0" name="Oval 499"/>
                <p:cNvSpPr>
                  <a:spLocks noChangeArrowheads="1"/>
                </p:cNvSpPr>
                <p:nvPr/>
              </p:nvSpPr>
              <p:spPr bwMode="auto">
                <a:xfrm>
                  <a:off x="8123238" y="8056563"/>
                  <a:ext cx="33338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1" name="Oval 500"/>
                <p:cNvSpPr>
                  <a:spLocks noChangeArrowheads="1"/>
                </p:cNvSpPr>
                <p:nvPr/>
              </p:nvSpPr>
              <p:spPr bwMode="auto">
                <a:xfrm>
                  <a:off x="8123238" y="805656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2" name="Freeform 501"/>
                <p:cNvSpPr>
                  <a:spLocks/>
                </p:cNvSpPr>
                <p:nvPr/>
              </p:nvSpPr>
              <p:spPr bwMode="auto">
                <a:xfrm>
                  <a:off x="7853363" y="7961313"/>
                  <a:ext cx="285750" cy="201613"/>
                </a:xfrm>
                <a:custGeom>
                  <a:avLst/>
                  <a:gdLst>
                    <a:gd name="T0" fmla="*/ 0 w 180"/>
                    <a:gd name="T1" fmla="*/ 0 h 127"/>
                    <a:gd name="T2" fmla="*/ 0 w 180"/>
                    <a:gd name="T3" fmla="*/ 0 h 127"/>
                    <a:gd name="T4" fmla="*/ 0 w 180"/>
                    <a:gd name="T5" fmla="*/ 0 h 127"/>
                    <a:gd name="T6" fmla="*/ 100 w 180"/>
                    <a:gd name="T7" fmla="*/ 120 h 127"/>
                    <a:gd name="T8" fmla="*/ 100 w 180"/>
                    <a:gd name="T9" fmla="*/ 120 h 127"/>
                    <a:gd name="T10" fmla="*/ 180 w 180"/>
                    <a:gd name="T11" fmla="*/ 127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0" h="12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20"/>
                      </a:lnTo>
                      <a:lnTo>
                        <a:pt x="100" y="120"/>
                      </a:lnTo>
                      <a:lnTo>
                        <a:pt x="180" y="127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3" name="Line 502"/>
                <p:cNvSpPr>
                  <a:spLocks noChangeShapeType="1"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4" name="Line 503"/>
                <p:cNvSpPr>
                  <a:spLocks noChangeShapeType="1"/>
                </p:cNvSpPr>
                <p:nvPr/>
              </p:nvSpPr>
              <p:spPr bwMode="auto">
                <a:xfrm flipV="1">
                  <a:off x="7835900" y="79438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5" name="Line 504"/>
                <p:cNvSpPr>
                  <a:spLocks noChangeShapeType="1"/>
                </p:cNvSpPr>
                <p:nvPr/>
              </p:nvSpPr>
              <p:spPr bwMode="auto">
                <a:xfrm>
                  <a:off x="7996238" y="8135938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6" name="Line 505"/>
                <p:cNvSpPr>
                  <a:spLocks noChangeShapeType="1"/>
                </p:cNvSpPr>
                <p:nvPr/>
              </p:nvSpPr>
              <p:spPr bwMode="auto">
                <a:xfrm flipV="1">
                  <a:off x="7996238" y="8135938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7" name="Line 506"/>
                <p:cNvSpPr>
                  <a:spLocks noChangeShapeType="1"/>
                </p:cNvSpPr>
                <p:nvPr/>
              </p:nvSpPr>
              <p:spPr bwMode="auto">
                <a:xfrm>
                  <a:off x="8123238" y="814546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8" name="Line 507"/>
                <p:cNvSpPr>
                  <a:spLocks noChangeShapeType="1"/>
                </p:cNvSpPr>
                <p:nvPr/>
              </p:nvSpPr>
              <p:spPr bwMode="auto">
                <a:xfrm flipV="1">
                  <a:off x="8123238" y="814546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49" name="Freeform 508"/>
                <p:cNvSpPr>
                  <a:spLocks/>
                </p:cNvSpPr>
                <p:nvPr/>
              </p:nvSpPr>
              <p:spPr bwMode="auto">
                <a:xfrm>
                  <a:off x="7853363" y="7961313"/>
                  <a:ext cx="763588" cy="296863"/>
                </a:xfrm>
                <a:custGeom>
                  <a:avLst/>
                  <a:gdLst>
                    <a:gd name="T0" fmla="*/ 0 w 481"/>
                    <a:gd name="T1" fmla="*/ 0 h 187"/>
                    <a:gd name="T2" fmla="*/ 0 w 481"/>
                    <a:gd name="T3" fmla="*/ 0 h 187"/>
                    <a:gd name="T4" fmla="*/ 0 w 481"/>
                    <a:gd name="T5" fmla="*/ 0 h 187"/>
                    <a:gd name="T6" fmla="*/ 100 w 481"/>
                    <a:gd name="T7" fmla="*/ 187 h 187"/>
                    <a:gd name="T8" fmla="*/ 100 w 481"/>
                    <a:gd name="T9" fmla="*/ 187 h 187"/>
                    <a:gd name="T10" fmla="*/ 180 w 481"/>
                    <a:gd name="T11" fmla="*/ 149 h 187"/>
                    <a:gd name="T12" fmla="*/ 180 w 481"/>
                    <a:gd name="T13" fmla="*/ 149 h 187"/>
                    <a:gd name="T14" fmla="*/ 321 w 481"/>
                    <a:gd name="T15" fmla="*/ 160 h 187"/>
                    <a:gd name="T16" fmla="*/ 321 w 481"/>
                    <a:gd name="T17" fmla="*/ 160 h 187"/>
                    <a:gd name="T18" fmla="*/ 481 w 481"/>
                    <a:gd name="T19" fmla="*/ 154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81" h="18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87"/>
                      </a:lnTo>
                      <a:lnTo>
                        <a:pt x="100" y="187"/>
                      </a:lnTo>
                      <a:lnTo>
                        <a:pt x="180" y="149"/>
                      </a:lnTo>
                      <a:lnTo>
                        <a:pt x="180" y="149"/>
                      </a:lnTo>
                      <a:lnTo>
                        <a:pt x="321" y="160"/>
                      </a:lnTo>
                      <a:lnTo>
                        <a:pt x="321" y="160"/>
                      </a:lnTo>
                      <a:lnTo>
                        <a:pt x="481" y="154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0" name="Line 509"/>
                <p:cNvSpPr>
                  <a:spLocks noChangeShapeType="1"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1" name="Line 510"/>
                <p:cNvSpPr>
                  <a:spLocks noChangeShapeType="1"/>
                </p:cNvSpPr>
                <p:nvPr/>
              </p:nvSpPr>
              <p:spPr bwMode="auto">
                <a:xfrm flipV="1">
                  <a:off x="7835900" y="79438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2" name="Line 511"/>
                <p:cNvSpPr>
                  <a:spLocks noChangeShapeType="1"/>
                </p:cNvSpPr>
                <p:nvPr/>
              </p:nvSpPr>
              <p:spPr bwMode="auto">
                <a:xfrm>
                  <a:off x="7996238" y="8242300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3" name="Line 512"/>
                <p:cNvSpPr>
                  <a:spLocks noChangeShapeType="1"/>
                </p:cNvSpPr>
                <p:nvPr/>
              </p:nvSpPr>
              <p:spPr bwMode="auto">
                <a:xfrm flipV="1">
                  <a:off x="7996238" y="8242300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4" name="Line 513"/>
                <p:cNvSpPr>
                  <a:spLocks noChangeShapeType="1"/>
                </p:cNvSpPr>
                <p:nvPr/>
              </p:nvSpPr>
              <p:spPr bwMode="auto">
                <a:xfrm>
                  <a:off x="8123238" y="818038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5" name="Line 514"/>
                <p:cNvSpPr>
                  <a:spLocks noChangeShapeType="1"/>
                </p:cNvSpPr>
                <p:nvPr/>
              </p:nvSpPr>
              <p:spPr bwMode="auto">
                <a:xfrm flipV="1">
                  <a:off x="8123238" y="818038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6" name="Line 515"/>
                <p:cNvSpPr>
                  <a:spLocks noChangeShapeType="1"/>
                </p:cNvSpPr>
                <p:nvPr/>
              </p:nvSpPr>
              <p:spPr bwMode="auto">
                <a:xfrm>
                  <a:off x="8345488" y="819785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7" name="Line 516"/>
                <p:cNvSpPr>
                  <a:spLocks noChangeShapeType="1"/>
                </p:cNvSpPr>
                <p:nvPr/>
              </p:nvSpPr>
              <p:spPr bwMode="auto">
                <a:xfrm flipV="1">
                  <a:off x="8345488" y="819785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8" name="Line 517"/>
                <p:cNvSpPr>
                  <a:spLocks noChangeShapeType="1"/>
                </p:cNvSpPr>
                <p:nvPr/>
              </p:nvSpPr>
              <p:spPr bwMode="auto">
                <a:xfrm>
                  <a:off x="8601075" y="8188325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59" name="Line 518"/>
                <p:cNvSpPr>
                  <a:spLocks noChangeShapeType="1"/>
                </p:cNvSpPr>
                <p:nvPr/>
              </p:nvSpPr>
              <p:spPr bwMode="auto">
                <a:xfrm flipV="1">
                  <a:off x="8601075" y="8188325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0" name="Freeform 519"/>
                <p:cNvSpPr>
                  <a:spLocks/>
                </p:cNvSpPr>
                <p:nvPr/>
              </p:nvSpPr>
              <p:spPr bwMode="auto">
                <a:xfrm>
                  <a:off x="7853363" y="7924800"/>
                  <a:ext cx="158750" cy="36513"/>
                </a:xfrm>
                <a:custGeom>
                  <a:avLst/>
                  <a:gdLst>
                    <a:gd name="T0" fmla="*/ 0 w 100"/>
                    <a:gd name="T1" fmla="*/ 23 h 23"/>
                    <a:gd name="T2" fmla="*/ 0 w 100"/>
                    <a:gd name="T3" fmla="*/ 23 h 23"/>
                    <a:gd name="T4" fmla="*/ 0 w 100"/>
                    <a:gd name="T5" fmla="*/ 23 h 23"/>
                    <a:gd name="T6" fmla="*/ 100 w 100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0" h="23">
                      <a:moveTo>
                        <a:pt x="0" y="23"/>
                      </a:move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100" y="0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1" name="Freeform 520"/>
                <p:cNvSpPr>
                  <a:spLocks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2" name="Freeform 521"/>
                <p:cNvSpPr>
                  <a:spLocks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3" name="Freeform 522"/>
                <p:cNvSpPr>
                  <a:spLocks/>
                </p:cNvSpPr>
                <p:nvPr/>
              </p:nvSpPr>
              <p:spPr bwMode="auto">
                <a:xfrm>
                  <a:off x="7996238" y="7907338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4" name="Freeform 523"/>
                <p:cNvSpPr>
                  <a:spLocks/>
                </p:cNvSpPr>
                <p:nvPr/>
              </p:nvSpPr>
              <p:spPr bwMode="auto">
                <a:xfrm>
                  <a:off x="7996238" y="7907338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5" name="Freeform 524"/>
                <p:cNvSpPr>
                  <a:spLocks/>
                </p:cNvSpPr>
                <p:nvPr/>
              </p:nvSpPr>
              <p:spPr bwMode="auto">
                <a:xfrm>
                  <a:off x="7853363" y="7961313"/>
                  <a:ext cx="763588" cy="287338"/>
                </a:xfrm>
                <a:custGeom>
                  <a:avLst/>
                  <a:gdLst>
                    <a:gd name="T0" fmla="*/ 0 w 481"/>
                    <a:gd name="T1" fmla="*/ 0 h 181"/>
                    <a:gd name="T2" fmla="*/ 0 w 481"/>
                    <a:gd name="T3" fmla="*/ 0 h 181"/>
                    <a:gd name="T4" fmla="*/ 0 w 481"/>
                    <a:gd name="T5" fmla="*/ 0 h 181"/>
                    <a:gd name="T6" fmla="*/ 100 w 481"/>
                    <a:gd name="T7" fmla="*/ 115 h 181"/>
                    <a:gd name="T8" fmla="*/ 100 w 481"/>
                    <a:gd name="T9" fmla="*/ 115 h 181"/>
                    <a:gd name="T10" fmla="*/ 180 w 481"/>
                    <a:gd name="T11" fmla="*/ 181 h 181"/>
                    <a:gd name="T12" fmla="*/ 180 w 481"/>
                    <a:gd name="T13" fmla="*/ 181 h 181"/>
                    <a:gd name="T14" fmla="*/ 321 w 481"/>
                    <a:gd name="T15" fmla="*/ 179 h 181"/>
                    <a:gd name="T16" fmla="*/ 321 w 481"/>
                    <a:gd name="T17" fmla="*/ 179 h 181"/>
                    <a:gd name="T18" fmla="*/ 401 w 481"/>
                    <a:gd name="T19" fmla="*/ 143 h 181"/>
                    <a:gd name="T20" fmla="*/ 401 w 481"/>
                    <a:gd name="T21" fmla="*/ 143 h 181"/>
                    <a:gd name="T22" fmla="*/ 481 w 481"/>
                    <a:gd name="T23" fmla="*/ 139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1" h="18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15"/>
                      </a:lnTo>
                      <a:lnTo>
                        <a:pt x="100" y="115"/>
                      </a:lnTo>
                      <a:lnTo>
                        <a:pt x="180" y="181"/>
                      </a:lnTo>
                      <a:lnTo>
                        <a:pt x="180" y="181"/>
                      </a:lnTo>
                      <a:lnTo>
                        <a:pt x="321" y="179"/>
                      </a:lnTo>
                      <a:lnTo>
                        <a:pt x="321" y="179"/>
                      </a:lnTo>
                      <a:lnTo>
                        <a:pt x="401" y="143"/>
                      </a:lnTo>
                      <a:lnTo>
                        <a:pt x="401" y="143"/>
                      </a:lnTo>
                      <a:lnTo>
                        <a:pt x="481" y="139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6" name="Oval 525"/>
                <p:cNvSpPr>
                  <a:spLocks noChangeArrowheads="1"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7" name="Oval 526"/>
                <p:cNvSpPr>
                  <a:spLocks noChangeArrowheads="1"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8" name="Oval 527"/>
                <p:cNvSpPr>
                  <a:spLocks noChangeArrowheads="1"/>
                </p:cNvSpPr>
                <p:nvPr/>
              </p:nvSpPr>
              <p:spPr bwMode="auto">
                <a:xfrm>
                  <a:off x="7996238" y="8126413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69" name="Oval 528"/>
                <p:cNvSpPr>
                  <a:spLocks noChangeArrowheads="1"/>
                </p:cNvSpPr>
                <p:nvPr/>
              </p:nvSpPr>
              <p:spPr bwMode="auto">
                <a:xfrm>
                  <a:off x="7996238" y="812641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0" name="Oval 529"/>
                <p:cNvSpPr>
                  <a:spLocks noChangeArrowheads="1"/>
                </p:cNvSpPr>
                <p:nvPr/>
              </p:nvSpPr>
              <p:spPr bwMode="auto">
                <a:xfrm>
                  <a:off x="8123238" y="8231188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1" name="Oval 530"/>
                <p:cNvSpPr>
                  <a:spLocks noChangeArrowheads="1"/>
                </p:cNvSpPr>
                <p:nvPr/>
              </p:nvSpPr>
              <p:spPr bwMode="auto">
                <a:xfrm>
                  <a:off x="8123238" y="8231188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2" name="Oval 531"/>
                <p:cNvSpPr>
                  <a:spLocks noChangeArrowheads="1"/>
                </p:cNvSpPr>
                <p:nvPr/>
              </p:nvSpPr>
              <p:spPr bwMode="auto">
                <a:xfrm>
                  <a:off x="8345488" y="8229600"/>
                  <a:ext cx="33338" cy="33338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3" name="Oval 532"/>
                <p:cNvSpPr>
                  <a:spLocks noChangeArrowheads="1"/>
                </p:cNvSpPr>
                <p:nvPr/>
              </p:nvSpPr>
              <p:spPr bwMode="auto">
                <a:xfrm>
                  <a:off x="8345488" y="8229600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4" name="Oval 533"/>
                <p:cNvSpPr>
                  <a:spLocks noChangeArrowheads="1"/>
                </p:cNvSpPr>
                <p:nvPr/>
              </p:nvSpPr>
              <p:spPr bwMode="auto">
                <a:xfrm>
                  <a:off x="8472488" y="8172450"/>
                  <a:ext cx="34925" cy="33338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5" name="Oval 534"/>
                <p:cNvSpPr>
                  <a:spLocks noChangeArrowheads="1"/>
                </p:cNvSpPr>
                <p:nvPr/>
              </p:nvSpPr>
              <p:spPr bwMode="auto">
                <a:xfrm>
                  <a:off x="8472488" y="8172450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6" name="Oval 535"/>
                <p:cNvSpPr>
                  <a:spLocks noChangeArrowheads="1"/>
                </p:cNvSpPr>
                <p:nvPr/>
              </p:nvSpPr>
              <p:spPr bwMode="auto">
                <a:xfrm>
                  <a:off x="8601075" y="8164513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7" name="Oval 536"/>
                <p:cNvSpPr>
                  <a:spLocks noChangeArrowheads="1"/>
                </p:cNvSpPr>
                <p:nvPr/>
              </p:nvSpPr>
              <p:spPr bwMode="auto">
                <a:xfrm>
                  <a:off x="8601075" y="816451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8" name="Freeform 537"/>
                <p:cNvSpPr>
                  <a:spLocks/>
                </p:cNvSpPr>
                <p:nvPr/>
              </p:nvSpPr>
              <p:spPr bwMode="auto">
                <a:xfrm>
                  <a:off x="7853363" y="7961313"/>
                  <a:ext cx="446088" cy="250825"/>
                </a:xfrm>
                <a:custGeom>
                  <a:avLst/>
                  <a:gdLst>
                    <a:gd name="T0" fmla="*/ 0 w 281"/>
                    <a:gd name="T1" fmla="*/ 0 h 158"/>
                    <a:gd name="T2" fmla="*/ 0 w 281"/>
                    <a:gd name="T3" fmla="*/ 0 h 158"/>
                    <a:gd name="T4" fmla="*/ 0 w 281"/>
                    <a:gd name="T5" fmla="*/ 0 h 158"/>
                    <a:gd name="T6" fmla="*/ 100 w 281"/>
                    <a:gd name="T7" fmla="*/ 148 h 158"/>
                    <a:gd name="T8" fmla="*/ 100 w 281"/>
                    <a:gd name="T9" fmla="*/ 148 h 158"/>
                    <a:gd name="T10" fmla="*/ 140 w 281"/>
                    <a:gd name="T11" fmla="*/ 140 h 158"/>
                    <a:gd name="T12" fmla="*/ 140 w 281"/>
                    <a:gd name="T13" fmla="*/ 140 h 158"/>
                    <a:gd name="T14" fmla="*/ 281 w 281"/>
                    <a:gd name="T15" fmla="*/ 158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1" h="15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48"/>
                      </a:lnTo>
                      <a:lnTo>
                        <a:pt x="100" y="148"/>
                      </a:lnTo>
                      <a:lnTo>
                        <a:pt x="140" y="140"/>
                      </a:lnTo>
                      <a:lnTo>
                        <a:pt x="140" y="140"/>
                      </a:lnTo>
                      <a:lnTo>
                        <a:pt x="281" y="158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79" name="Line 538"/>
                <p:cNvSpPr>
                  <a:spLocks noChangeShapeType="1"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0" name="Line 539"/>
                <p:cNvSpPr>
                  <a:spLocks noChangeShapeType="1"/>
                </p:cNvSpPr>
                <p:nvPr/>
              </p:nvSpPr>
              <p:spPr bwMode="auto">
                <a:xfrm flipV="1">
                  <a:off x="7835900" y="79438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1" name="Line 540"/>
                <p:cNvSpPr>
                  <a:spLocks noChangeShapeType="1"/>
                </p:cNvSpPr>
                <p:nvPr/>
              </p:nvSpPr>
              <p:spPr bwMode="auto">
                <a:xfrm>
                  <a:off x="7996238" y="81788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2" name="Line 541"/>
                <p:cNvSpPr>
                  <a:spLocks noChangeShapeType="1"/>
                </p:cNvSpPr>
                <p:nvPr/>
              </p:nvSpPr>
              <p:spPr bwMode="auto">
                <a:xfrm flipV="1">
                  <a:off x="7996238" y="81788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3" name="Line 542"/>
                <p:cNvSpPr>
                  <a:spLocks noChangeShapeType="1"/>
                </p:cNvSpPr>
                <p:nvPr/>
              </p:nvSpPr>
              <p:spPr bwMode="auto">
                <a:xfrm>
                  <a:off x="8059738" y="81661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4" name="Line 543"/>
                <p:cNvSpPr>
                  <a:spLocks noChangeShapeType="1"/>
                </p:cNvSpPr>
                <p:nvPr/>
              </p:nvSpPr>
              <p:spPr bwMode="auto">
                <a:xfrm flipV="1">
                  <a:off x="8059738" y="81661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5" name="Line 544"/>
                <p:cNvSpPr>
                  <a:spLocks noChangeShapeType="1"/>
                </p:cNvSpPr>
                <p:nvPr/>
              </p:nvSpPr>
              <p:spPr bwMode="auto">
                <a:xfrm>
                  <a:off x="8281988" y="8194675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6" name="Line 545"/>
                <p:cNvSpPr>
                  <a:spLocks noChangeShapeType="1"/>
                </p:cNvSpPr>
                <p:nvPr/>
              </p:nvSpPr>
              <p:spPr bwMode="auto">
                <a:xfrm flipV="1">
                  <a:off x="8281988" y="8194675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7" name="Freeform 546"/>
                <p:cNvSpPr>
                  <a:spLocks/>
                </p:cNvSpPr>
                <p:nvPr/>
              </p:nvSpPr>
              <p:spPr bwMode="auto">
                <a:xfrm>
                  <a:off x="7853363" y="7961313"/>
                  <a:ext cx="763588" cy="271463"/>
                </a:xfrm>
                <a:custGeom>
                  <a:avLst/>
                  <a:gdLst>
                    <a:gd name="T0" fmla="*/ 0 w 481"/>
                    <a:gd name="T1" fmla="*/ 0 h 171"/>
                    <a:gd name="T2" fmla="*/ 0 w 481"/>
                    <a:gd name="T3" fmla="*/ 0 h 171"/>
                    <a:gd name="T4" fmla="*/ 0 w 481"/>
                    <a:gd name="T5" fmla="*/ 0 h 171"/>
                    <a:gd name="T6" fmla="*/ 100 w 481"/>
                    <a:gd name="T7" fmla="*/ 164 h 171"/>
                    <a:gd name="T8" fmla="*/ 100 w 481"/>
                    <a:gd name="T9" fmla="*/ 164 h 171"/>
                    <a:gd name="T10" fmla="*/ 180 w 481"/>
                    <a:gd name="T11" fmla="*/ 125 h 171"/>
                    <a:gd name="T12" fmla="*/ 180 w 481"/>
                    <a:gd name="T13" fmla="*/ 125 h 171"/>
                    <a:gd name="T14" fmla="*/ 321 w 481"/>
                    <a:gd name="T15" fmla="*/ 147 h 171"/>
                    <a:gd name="T16" fmla="*/ 321 w 481"/>
                    <a:gd name="T17" fmla="*/ 147 h 171"/>
                    <a:gd name="T18" fmla="*/ 401 w 481"/>
                    <a:gd name="T19" fmla="*/ 171 h 171"/>
                    <a:gd name="T20" fmla="*/ 401 w 481"/>
                    <a:gd name="T21" fmla="*/ 171 h 171"/>
                    <a:gd name="T22" fmla="*/ 481 w 481"/>
                    <a:gd name="T23" fmla="*/ 125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1" h="1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64"/>
                      </a:lnTo>
                      <a:lnTo>
                        <a:pt x="100" y="164"/>
                      </a:lnTo>
                      <a:lnTo>
                        <a:pt x="180" y="125"/>
                      </a:lnTo>
                      <a:lnTo>
                        <a:pt x="180" y="125"/>
                      </a:lnTo>
                      <a:lnTo>
                        <a:pt x="321" y="147"/>
                      </a:lnTo>
                      <a:lnTo>
                        <a:pt x="321" y="147"/>
                      </a:lnTo>
                      <a:lnTo>
                        <a:pt x="401" y="171"/>
                      </a:lnTo>
                      <a:lnTo>
                        <a:pt x="401" y="171"/>
                      </a:lnTo>
                      <a:lnTo>
                        <a:pt x="481" y="125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8" name="Freeform 547"/>
                <p:cNvSpPr>
                  <a:spLocks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89" name="Freeform 548"/>
                <p:cNvSpPr>
                  <a:spLocks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0" name="Freeform 549"/>
                <p:cNvSpPr>
                  <a:spLocks/>
                </p:cNvSpPr>
                <p:nvPr/>
              </p:nvSpPr>
              <p:spPr bwMode="auto">
                <a:xfrm>
                  <a:off x="7996238" y="8204200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1" name="Freeform 550"/>
                <p:cNvSpPr>
                  <a:spLocks/>
                </p:cNvSpPr>
                <p:nvPr/>
              </p:nvSpPr>
              <p:spPr bwMode="auto">
                <a:xfrm>
                  <a:off x="7996238" y="8204200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2" name="Freeform 551"/>
                <p:cNvSpPr>
                  <a:spLocks/>
                </p:cNvSpPr>
                <p:nvPr/>
              </p:nvSpPr>
              <p:spPr bwMode="auto">
                <a:xfrm>
                  <a:off x="8123238" y="8143875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3" name="Freeform 552"/>
                <p:cNvSpPr>
                  <a:spLocks/>
                </p:cNvSpPr>
                <p:nvPr/>
              </p:nvSpPr>
              <p:spPr bwMode="auto">
                <a:xfrm>
                  <a:off x="8123238" y="8143875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4" name="Freeform 553"/>
                <p:cNvSpPr>
                  <a:spLocks/>
                </p:cNvSpPr>
                <p:nvPr/>
              </p:nvSpPr>
              <p:spPr bwMode="auto">
                <a:xfrm>
                  <a:off x="8345488" y="817721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5" name="Freeform 554"/>
                <p:cNvSpPr>
                  <a:spLocks/>
                </p:cNvSpPr>
                <p:nvPr/>
              </p:nvSpPr>
              <p:spPr bwMode="auto">
                <a:xfrm>
                  <a:off x="8345488" y="817721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6" name="Freeform 555"/>
                <p:cNvSpPr>
                  <a:spLocks/>
                </p:cNvSpPr>
                <p:nvPr/>
              </p:nvSpPr>
              <p:spPr bwMode="auto">
                <a:xfrm>
                  <a:off x="8472488" y="82153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7" name="Freeform 556"/>
                <p:cNvSpPr>
                  <a:spLocks/>
                </p:cNvSpPr>
                <p:nvPr/>
              </p:nvSpPr>
              <p:spPr bwMode="auto">
                <a:xfrm>
                  <a:off x="8472488" y="82153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8" name="Freeform 557"/>
                <p:cNvSpPr>
                  <a:spLocks/>
                </p:cNvSpPr>
                <p:nvPr/>
              </p:nvSpPr>
              <p:spPr bwMode="auto">
                <a:xfrm>
                  <a:off x="8601075" y="8143875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9" name="Freeform 558"/>
                <p:cNvSpPr>
                  <a:spLocks/>
                </p:cNvSpPr>
                <p:nvPr/>
              </p:nvSpPr>
              <p:spPr bwMode="auto">
                <a:xfrm>
                  <a:off x="8601075" y="8143875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0" name="Freeform 559"/>
                <p:cNvSpPr>
                  <a:spLocks/>
                </p:cNvSpPr>
                <p:nvPr/>
              </p:nvSpPr>
              <p:spPr bwMode="auto">
                <a:xfrm>
                  <a:off x="7853363" y="7961313"/>
                  <a:ext cx="1146175" cy="217488"/>
                </a:xfrm>
                <a:custGeom>
                  <a:avLst/>
                  <a:gdLst>
                    <a:gd name="T0" fmla="*/ 0 w 722"/>
                    <a:gd name="T1" fmla="*/ 0 h 137"/>
                    <a:gd name="T2" fmla="*/ 0 w 722"/>
                    <a:gd name="T3" fmla="*/ 0 h 137"/>
                    <a:gd name="T4" fmla="*/ 0 w 722"/>
                    <a:gd name="T5" fmla="*/ 0 h 137"/>
                    <a:gd name="T6" fmla="*/ 100 w 722"/>
                    <a:gd name="T7" fmla="*/ 62 h 137"/>
                    <a:gd name="T8" fmla="*/ 100 w 722"/>
                    <a:gd name="T9" fmla="*/ 62 h 137"/>
                    <a:gd name="T10" fmla="*/ 180 w 722"/>
                    <a:gd name="T11" fmla="*/ 61 h 137"/>
                    <a:gd name="T12" fmla="*/ 180 w 722"/>
                    <a:gd name="T13" fmla="*/ 61 h 137"/>
                    <a:gd name="T14" fmla="*/ 321 w 722"/>
                    <a:gd name="T15" fmla="*/ 118 h 137"/>
                    <a:gd name="T16" fmla="*/ 321 w 722"/>
                    <a:gd name="T17" fmla="*/ 118 h 137"/>
                    <a:gd name="T18" fmla="*/ 401 w 722"/>
                    <a:gd name="T19" fmla="*/ 137 h 137"/>
                    <a:gd name="T20" fmla="*/ 401 w 722"/>
                    <a:gd name="T21" fmla="*/ 137 h 137"/>
                    <a:gd name="T22" fmla="*/ 481 w 722"/>
                    <a:gd name="T23" fmla="*/ 106 h 137"/>
                    <a:gd name="T24" fmla="*/ 481 w 722"/>
                    <a:gd name="T25" fmla="*/ 106 h 137"/>
                    <a:gd name="T26" fmla="*/ 561 w 722"/>
                    <a:gd name="T27" fmla="*/ 55 h 137"/>
                    <a:gd name="T28" fmla="*/ 561 w 722"/>
                    <a:gd name="T29" fmla="*/ 55 h 137"/>
                    <a:gd name="T30" fmla="*/ 642 w 722"/>
                    <a:gd name="T31" fmla="*/ 39 h 137"/>
                    <a:gd name="T32" fmla="*/ 642 w 722"/>
                    <a:gd name="T33" fmla="*/ 39 h 137"/>
                    <a:gd name="T34" fmla="*/ 722 w 722"/>
                    <a:gd name="T35" fmla="*/ 113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22" h="13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62"/>
                      </a:lnTo>
                      <a:lnTo>
                        <a:pt x="100" y="62"/>
                      </a:lnTo>
                      <a:lnTo>
                        <a:pt x="180" y="61"/>
                      </a:lnTo>
                      <a:lnTo>
                        <a:pt x="180" y="61"/>
                      </a:lnTo>
                      <a:lnTo>
                        <a:pt x="321" y="118"/>
                      </a:lnTo>
                      <a:lnTo>
                        <a:pt x="321" y="118"/>
                      </a:lnTo>
                      <a:lnTo>
                        <a:pt x="401" y="137"/>
                      </a:lnTo>
                      <a:lnTo>
                        <a:pt x="401" y="137"/>
                      </a:lnTo>
                      <a:lnTo>
                        <a:pt x="481" y="106"/>
                      </a:lnTo>
                      <a:lnTo>
                        <a:pt x="481" y="106"/>
                      </a:lnTo>
                      <a:lnTo>
                        <a:pt x="561" y="55"/>
                      </a:lnTo>
                      <a:lnTo>
                        <a:pt x="561" y="55"/>
                      </a:lnTo>
                      <a:lnTo>
                        <a:pt x="642" y="39"/>
                      </a:lnTo>
                      <a:lnTo>
                        <a:pt x="642" y="39"/>
                      </a:lnTo>
                      <a:lnTo>
                        <a:pt x="722" y="113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1" name="Oval 560"/>
                <p:cNvSpPr>
                  <a:spLocks noChangeArrowheads="1"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2" name="Oval 561"/>
                <p:cNvSpPr>
                  <a:spLocks noChangeArrowheads="1"/>
                </p:cNvSpPr>
                <p:nvPr/>
              </p:nvSpPr>
              <p:spPr bwMode="auto">
                <a:xfrm>
                  <a:off x="7835900" y="79438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3" name="Oval 562"/>
                <p:cNvSpPr>
                  <a:spLocks noChangeArrowheads="1"/>
                </p:cNvSpPr>
                <p:nvPr/>
              </p:nvSpPr>
              <p:spPr bwMode="auto">
                <a:xfrm>
                  <a:off x="7996238" y="8042275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4" name="Oval 563"/>
                <p:cNvSpPr>
                  <a:spLocks noChangeArrowheads="1"/>
                </p:cNvSpPr>
                <p:nvPr/>
              </p:nvSpPr>
              <p:spPr bwMode="auto">
                <a:xfrm>
                  <a:off x="7996238" y="8042275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5" name="Oval 564"/>
                <p:cNvSpPr>
                  <a:spLocks noChangeArrowheads="1"/>
                </p:cNvSpPr>
                <p:nvPr/>
              </p:nvSpPr>
              <p:spPr bwMode="auto">
                <a:xfrm>
                  <a:off x="8123238" y="8040688"/>
                  <a:ext cx="33338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6" name="Oval 565"/>
                <p:cNvSpPr>
                  <a:spLocks noChangeArrowheads="1"/>
                </p:cNvSpPr>
                <p:nvPr/>
              </p:nvSpPr>
              <p:spPr bwMode="auto">
                <a:xfrm>
                  <a:off x="8123238" y="8040688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7" name="Oval 566"/>
                <p:cNvSpPr>
                  <a:spLocks noChangeArrowheads="1"/>
                </p:cNvSpPr>
                <p:nvPr/>
              </p:nvSpPr>
              <p:spPr bwMode="auto">
                <a:xfrm>
                  <a:off x="8345488" y="8131175"/>
                  <a:ext cx="33338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8" name="Oval 567"/>
                <p:cNvSpPr>
                  <a:spLocks noChangeArrowheads="1"/>
                </p:cNvSpPr>
                <p:nvPr/>
              </p:nvSpPr>
              <p:spPr bwMode="auto">
                <a:xfrm>
                  <a:off x="8345488" y="8131175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9" name="Oval 568"/>
                <p:cNvSpPr>
                  <a:spLocks noChangeArrowheads="1"/>
                </p:cNvSpPr>
                <p:nvPr/>
              </p:nvSpPr>
              <p:spPr bwMode="auto">
                <a:xfrm>
                  <a:off x="8472488" y="8162925"/>
                  <a:ext cx="34925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0" name="Oval 569"/>
                <p:cNvSpPr>
                  <a:spLocks noChangeArrowheads="1"/>
                </p:cNvSpPr>
                <p:nvPr/>
              </p:nvSpPr>
              <p:spPr bwMode="auto">
                <a:xfrm>
                  <a:off x="8472488" y="8162925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1" name="Oval 570"/>
                <p:cNvSpPr>
                  <a:spLocks noChangeArrowheads="1"/>
                </p:cNvSpPr>
                <p:nvPr/>
              </p:nvSpPr>
              <p:spPr bwMode="auto">
                <a:xfrm>
                  <a:off x="8601075" y="8112125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2" name="Oval 571"/>
                <p:cNvSpPr>
                  <a:spLocks noChangeArrowheads="1"/>
                </p:cNvSpPr>
                <p:nvPr/>
              </p:nvSpPr>
              <p:spPr bwMode="auto">
                <a:xfrm>
                  <a:off x="8601075" y="8112125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3" name="Oval 572"/>
                <p:cNvSpPr>
                  <a:spLocks noChangeArrowheads="1"/>
                </p:cNvSpPr>
                <p:nvPr/>
              </p:nvSpPr>
              <p:spPr bwMode="auto">
                <a:xfrm>
                  <a:off x="8728075" y="8031163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4" name="Oval 573"/>
                <p:cNvSpPr>
                  <a:spLocks noChangeArrowheads="1"/>
                </p:cNvSpPr>
                <p:nvPr/>
              </p:nvSpPr>
              <p:spPr bwMode="auto">
                <a:xfrm>
                  <a:off x="8728075" y="803116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5" name="Oval 574"/>
                <p:cNvSpPr>
                  <a:spLocks noChangeArrowheads="1"/>
                </p:cNvSpPr>
                <p:nvPr/>
              </p:nvSpPr>
              <p:spPr bwMode="auto">
                <a:xfrm>
                  <a:off x="8855075" y="8005763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6" name="Oval 575"/>
                <p:cNvSpPr>
                  <a:spLocks noChangeArrowheads="1"/>
                </p:cNvSpPr>
                <p:nvPr/>
              </p:nvSpPr>
              <p:spPr bwMode="auto">
                <a:xfrm>
                  <a:off x="8855075" y="800576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7" name="Oval 576"/>
                <p:cNvSpPr>
                  <a:spLocks noChangeArrowheads="1"/>
                </p:cNvSpPr>
                <p:nvPr/>
              </p:nvSpPr>
              <p:spPr bwMode="auto">
                <a:xfrm>
                  <a:off x="8982075" y="8123238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8" name="Oval 577"/>
                <p:cNvSpPr>
                  <a:spLocks noChangeArrowheads="1"/>
                </p:cNvSpPr>
                <p:nvPr/>
              </p:nvSpPr>
              <p:spPr bwMode="auto">
                <a:xfrm>
                  <a:off x="8982075" y="8123238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556" name="グループ化 2555"/>
              <p:cNvGrpSpPr/>
              <p:nvPr/>
            </p:nvGrpSpPr>
            <p:grpSpPr>
              <a:xfrm>
                <a:off x="2485980" y="1047575"/>
                <a:ext cx="1425573" cy="1033719"/>
                <a:chOff x="2778127" y="7353302"/>
                <a:chExt cx="1425573" cy="1033719"/>
              </a:xfrm>
            </p:grpSpPr>
            <p:sp>
              <p:nvSpPr>
                <p:cNvPr id="2100" name="Freeform 157"/>
                <p:cNvSpPr>
                  <a:spLocks noEditPoints="1"/>
                </p:cNvSpPr>
                <p:nvPr/>
              </p:nvSpPr>
              <p:spPr bwMode="auto">
                <a:xfrm>
                  <a:off x="2928938" y="7826376"/>
                  <a:ext cx="1273175" cy="7938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2" name="Rectangle 159"/>
                <p:cNvSpPr>
                  <a:spLocks noChangeArrowheads="1"/>
                </p:cNvSpPr>
                <p:nvPr/>
              </p:nvSpPr>
              <p:spPr bwMode="auto">
                <a:xfrm>
                  <a:off x="2911475" y="8294688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3" name="Rectangle 160"/>
                <p:cNvSpPr>
                  <a:spLocks noChangeArrowheads="1"/>
                </p:cNvSpPr>
                <p:nvPr/>
              </p:nvSpPr>
              <p:spPr bwMode="auto">
                <a:xfrm>
                  <a:off x="3038475" y="8294688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4" name="Rectangle 161"/>
                <p:cNvSpPr>
                  <a:spLocks noChangeArrowheads="1"/>
                </p:cNvSpPr>
                <p:nvPr/>
              </p:nvSpPr>
              <p:spPr bwMode="auto">
                <a:xfrm>
                  <a:off x="3165475" y="8294688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5" name="Rectangle 162"/>
                <p:cNvSpPr>
                  <a:spLocks noChangeArrowheads="1"/>
                </p:cNvSpPr>
                <p:nvPr/>
              </p:nvSpPr>
              <p:spPr bwMode="auto">
                <a:xfrm>
                  <a:off x="3275013" y="829468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6" name="Rectangle 163"/>
                <p:cNvSpPr>
                  <a:spLocks noChangeArrowheads="1"/>
                </p:cNvSpPr>
                <p:nvPr/>
              </p:nvSpPr>
              <p:spPr bwMode="auto">
                <a:xfrm>
                  <a:off x="3402013" y="829468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7" name="Rectangle 164"/>
                <p:cNvSpPr>
                  <a:spLocks noChangeArrowheads="1"/>
                </p:cNvSpPr>
                <p:nvPr/>
              </p:nvSpPr>
              <p:spPr bwMode="auto">
                <a:xfrm>
                  <a:off x="3529013" y="829468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8" name="Rectangle 165"/>
                <p:cNvSpPr>
                  <a:spLocks noChangeArrowheads="1"/>
                </p:cNvSpPr>
                <p:nvPr/>
              </p:nvSpPr>
              <p:spPr bwMode="auto">
                <a:xfrm>
                  <a:off x="3656013" y="829468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9" name="Rectangle 166"/>
                <p:cNvSpPr>
                  <a:spLocks noChangeArrowheads="1"/>
                </p:cNvSpPr>
                <p:nvPr/>
              </p:nvSpPr>
              <p:spPr bwMode="auto">
                <a:xfrm>
                  <a:off x="3784600" y="829468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0" name="Rectangle 167"/>
                <p:cNvSpPr>
                  <a:spLocks noChangeArrowheads="1"/>
                </p:cNvSpPr>
                <p:nvPr/>
              </p:nvSpPr>
              <p:spPr bwMode="auto">
                <a:xfrm>
                  <a:off x="3911600" y="829468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1" name="Rectangle 168"/>
                <p:cNvSpPr>
                  <a:spLocks noChangeArrowheads="1"/>
                </p:cNvSpPr>
                <p:nvPr/>
              </p:nvSpPr>
              <p:spPr bwMode="auto">
                <a:xfrm>
                  <a:off x="4038600" y="829468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3" name="Freeform 170"/>
                <p:cNvSpPr>
                  <a:spLocks noEditPoints="1"/>
                </p:cNvSpPr>
                <p:nvPr/>
              </p:nvSpPr>
              <p:spPr bwMode="auto">
                <a:xfrm>
                  <a:off x="2927350" y="8259763"/>
                  <a:ext cx="1276350" cy="23813"/>
                </a:xfrm>
                <a:custGeom>
                  <a:avLst/>
                  <a:gdLst>
                    <a:gd name="T0" fmla="*/ 0 w 804"/>
                    <a:gd name="T1" fmla="*/ 0 h 15"/>
                    <a:gd name="T2" fmla="*/ 804 w 804"/>
                    <a:gd name="T3" fmla="*/ 0 h 15"/>
                    <a:gd name="T4" fmla="*/ 1 w 804"/>
                    <a:gd name="T5" fmla="*/ 0 h 15"/>
                    <a:gd name="T6" fmla="*/ 1 w 804"/>
                    <a:gd name="T7" fmla="*/ 15 h 15"/>
                    <a:gd name="T8" fmla="*/ 81 w 804"/>
                    <a:gd name="T9" fmla="*/ 0 h 15"/>
                    <a:gd name="T10" fmla="*/ 81 w 804"/>
                    <a:gd name="T11" fmla="*/ 15 h 15"/>
                    <a:gd name="T12" fmla="*/ 161 w 804"/>
                    <a:gd name="T13" fmla="*/ 0 h 15"/>
                    <a:gd name="T14" fmla="*/ 161 w 804"/>
                    <a:gd name="T15" fmla="*/ 15 h 15"/>
                    <a:gd name="T16" fmla="*/ 242 w 804"/>
                    <a:gd name="T17" fmla="*/ 0 h 15"/>
                    <a:gd name="T18" fmla="*/ 242 w 804"/>
                    <a:gd name="T19" fmla="*/ 15 h 15"/>
                    <a:gd name="T20" fmla="*/ 322 w 804"/>
                    <a:gd name="T21" fmla="*/ 0 h 15"/>
                    <a:gd name="T22" fmla="*/ 322 w 804"/>
                    <a:gd name="T23" fmla="*/ 15 h 15"/>
                    <a:gd name="T24" fmla="*/ 402 w 804"/>
                    <a:gd name="T25" fmla="*/ 0 h 15"/>
                    <a:gd name="T26" fmla="*/ 402 w 804"/>
                    <a:gd name="T27" fmla="*/ 15 h 15"/>
                    <a:gd name="T28" fmla="*/ 482 w 804"/>
                    <a:gd name="T29" fmla="*/ 0 h 15"/>
                    <a:gd name="T30" fmla="*/ 482 w 804"/>
                    <a:gd name="T31" fmla="*/ 15 h 15"/>
                    <a:gd name="T32" fmla="*/ 562 w 804"/>
                    <a:gd name="T33" fmla="*/ 0 h 15"/>
                    <a:gd name="T34" fmla="*/ 562 w 804"/>
                    <a:gd name="T35" fmla="*/ 15 h 15"/>
                    <a:gd name="T36" fmla="*/ 643 w 804"/>
                    <a:gd name="T37" fmla="*/ 0 h 15"/>
                    <a:gd name="T38" fmla="*/ 643 w 804"/>
                    <a:gd name="T39" fmla="*/ 15 h 15"/>
                    <a:gd name="T40" fmla="*/ 723 w 804"/>
                    <a:gd name="T41" fmla="*/ 0 h 15"/>
                    <a:gd name="T42" fmla="*/ 723 w 804"/>
                    <a:gd name="T43" fmla="*/ 15 h 15"/>
                    <a:gd name="T44" fmla="*/ 803 w 804"/>
                    <a:gd name="T45" fmla="*/ 0 h 15"/>
                    <a:gd name="T46" fmla="*/ 803 w 804"/>
                    <a:gd name="T4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04" h="15">
                      <a:moveTo>
                        <a:pt x="0" y="0"/>
                      </a:moveTo>
                      <a:lnTo>
                        <a:pt x="804" y="0"/>
                      </a:lnTo>
                      <a:moveTo>
                        <a:pt x="1" y="0"/>
                      </a:moveTo>
                      <a:lnTo>
                        <a:pt x="1" y="15"/>
                      </a:lnTo>
                      <a:moveTo>
                        <a:pt x="81" y="0"/>
                      </a:moveTo>
                      <a:lnTo>
                        <a:pt x="81" y="15"/>
                      </a:lnTo>
                      <a:moveTo>
                        <a:pt x="161" y="0"/>
                      </a:moveTo>
                      <a:lnTo>
                        <a:pt x="161" y="15"/>
                      </a:lnTo>
                      <a:moveTo>
                        <a:pt x="242" y="0"/>
                      </a:moveTo>
                      <a:lnTo>
                        <a:pt x="242" y="15"/>
                      </a:lnTo>
                      <a:moveTo>
                        <a:pt x="322" y="0"/>
                      </a:moveTo>
                      <a:lnTo>
                        <a:pt x="322" y="15"/>
                      </a:lnTo>
                      <a:moveTo>
                        <a:pt x="402" y="0"/>
                      </a:moveTo>
                      <a:lnTo>
                        <a:pt x="402" y="15"/>
                      </a:lnTo>
                      <a:moveTo>
                        <a:pt x="482" y="0"/>
                      </a:moveTo>
                      <a:lnTo>
                        <a:pt x="482" y="15"/>
                      </a:lnTo>
                      <a:moveTo>
                        <a:pt x="562" y="0"/>
                      </a:moveTo>
                      <a:lnTo>
                        <a:pt x="562" y="15"/>
                      </a:lnTo>
                      <a:moveTo>
                        <a:pt x="643" y="0"/>
                      </a:moveTo>
                      <a:lnTo>
                        <a:pt x="643" y="15"/>
                      </a:lnTo>
                      <a:moveTo>
                        <a:pt x="723" y="0"/>
                      </a:moveTo>
                      <a:lnTo>
                        <a:pt x="723" y="15"/>
                      </a:lnTo>
                      <a:moveTo>
                        <a:pt x="803" y="0"/>
                      </a:moveTo>
                      <a:lnTo>
                        <a:pt x="803" y="15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4" name="Rectangle 171"/>
                <p:cNvSpPr>
                  <a:spLocks noChangeArrowheads="1"/>
                </p:cNvSpPr>
                <p:nvPr/>
              </p:nvSpPr>
              <p:spPr bwMode="auto">
                <a:xfrm>
                  <a:off x="2827819" y="8212139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5" name="Rectangle 172"/>
                <p:cNvSpPr>
                  <a:spLocks noChangeArrowheads="1"/>
                </p:cNvSpPr>
                <p:nvPr/>
              </p:nvSpPr>
              <p:spPr bwMode="auto">
                <a:xfrm>
                  <a:off x="2778127" y="7997827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6" name="Rectangle 173"/>
                <p:cNvSpPr>
                  <a:spLocks noChangeArrowheads="1"/>
                </p:cNvSpPr>
                <p:nvPr/>
              </p:nvSpPr>
              <p:spPr bwMode="auto">
                <a:xfrm>
                  <a:off x="2778127" y="7783514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7" name="Rectangle 174"/>
                <p:cNvSpPr>
                  <a:spLocks noChangeArrowheads="1"/>
                </p:cNvSpPr>
                <p:nvPr/>
              </p:nvSpPr>
              <p:spPr bwMode="auto">
                <a:xfrm>
                  <a:off x="2778127" y="7569202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8" name="Rectangle 175"/>
                <p:cNvSpPr>
                  <a:spLocks noChangeArrowheads="1"/>
                </p:cNvSpPr>
                <p:nvPr/>
              </p:nvSpPr>
              <p:spPr bwMode="auto">
                <a:xfrm>
                  <a:off x="2778127" y="7353302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2.0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9" name="Freeform 176"/>
                <p:cNvSpPr>
                  <a:spLocks noEditPoints="1"/>
                </p:cNvSpPr>
                <p:nvPr/>
              </p:nvSpPr>
              <p:spPr bwMode="auto">
                <a:xfrm>
                  <a:off x="2894013" y="7399338"/>
                  <a:ext cx="34925" cy="863600"/>
                </a:xfrm>
                <a:custGeom>
                  <a:avLst/>
                  <a:gdLst>
                    <a:gd name="T0" fmla="*/ 22 w 22"/>
                    <a:gd name="T1" fmla="*/ 544 h 544"/>
                    <a:gd name="T2" fmla="*/ 22 w 22"/>
                    <a:gd name="T3" fmla="*/ 0 h 544"/>
                    <a:gd name="T4" fmla="*/ 22 w 22"/>
                    <a:gd name="T5" fmla="*/ 542 h 544"/>
                    <a:gd name="T6" fmla="*/ 0 w 22"/>
                    <a:gd name="T7" fmla="*/ 542 h 544"/>
                    <a:gd name="T8" fmla="*/ 22 w 22"/>
                    <a:gd name="T9" fmla="*/ 407 h 544"/>
                    <a:gd name="T10" fmla="*/ 0 w 22"/>
                    <a:gd name="T11" fmla="*/ 407 h 544"/>
                    <a:gd name="T12" fmla="*/ 22 w 22"/>
                    <a:gd name="T13" fmla="*/ 272 h 544"/>
                    <a:gd name="T14" fmla="*/ 0 w 22"/>
                    <a:gd name="T15" fmla="*/ 272 h 544"/>
                    <a:gd name="T16" fmla="*/ 22 w 22"/>
                    <a:gd name="T17" fmla="*/ 137 h 544"/>
                    <a:gd name="T18" fmla="*/ 0 w 22"/>
                    <a:gd name="T19" fmla="*/ 137 h 544"/>
                    <a:gd name="T20" fmla="*/ 22 w 22"/>
                    <a:gd name="T21" fmla="*/ 1 h 544"/>
                    <a:gd name="T22" fmla="*/ 0 w 22"/>
                    <a:gd name="T23" fmla="*/ 1 h 5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544">
                      <a:moveTo>
                        <a:pt x="22" y="544"/>
                      </a:moveTo>
                      <a:lnTo>
                        <a:pt x="22" y="0"/>
                      </a:lnTo>
                      <a:moveTo>
                        <a:pt x="22" y="542"/>
                      </a:moveTo>
                      <a:lnTo>
                        <a:pt x="0" y="542"/>
                      </a:lnTo>
                      <a:moveTo>
                        <a:pt x="22" y="407"/>
                      </a:moveTo>
                      <a:lnTo>
                        <a:pt x="0" y="407"/>
                      </a:lnTo>
                      <a:moveTo>
                        <a:pt x="22" y="272"/>
                      </a:moveTo>
                      <a:lnTo>
                        <a:pt x="0" y="272"/>
                      </a:lnTo>
                      <a:moveTo>
                        <a:pt x="22" y="137"/>
                      </a:moveTo>
                      <a:lnTo>
                        <a:pt x="0" y="137"/>
                      </a:lnTo>
                      <a:moveTo>
                        <a:pt x="22" y="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0" name="Freeform 177"/>
                <p:cNvSpPr>
                  <a:spLocks/>
                </p:cNvSpPr>
                <p:nvPr/>
              </p:nvSpPr>
              <p:spPr bwMode="auto">
                <a:xfrm>
                  <a:off x="2928938" y="7831138"/>
                  <a:ext cx="382588" cy="322263"/>
                </a:xfrm>
                <a:custGeom>
                  <a:avLst/>
                  <a:gdLst>
                    <a:gd name="T0" fmla="*/ 0 w 241"/>
                    <a:gd name="T1" fmla="*/ 0 h 203"/>
                    <a:gd name="T2" fmla="*/ 0 w 241"/>
                    <a:gd name="T3" fmla="*/ 0 h 203"/>
                    <a:gd name="T4" fmla="*/ 0 w 241"/>
                    <a:gd name="T5" fmla="*/ 0 h 203"/>
                    <a:gd name="T6" fmla="*/ 100 w 241"/>
                    <a:gd name="T7" fmla="*/ 107 h 203"/>
                    <a:gd name="T8" fmla="*/ 100 w 241"/>
                    <a:gd name="T9" fmla="*/ 107 h 203"/>
                    <a:gd name="T10" fmla="*/ 180 w 241"/>
                    <a:gd name="T11" fmla="*/ 163 h 203"/>
                    <a:gd name="T12" fmla="*/ 180 w 241"/>
                    <a:gd name="T13" fmla="*/ 163 h 203"/>
                    <a:gd name="T14" fmla="*/ 241 w 241"/>
                    <a:gd name="T15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1" h="20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07"/>
                      </a:lnTo>
                      <a:lnTo>
                        <a:pt x="100" y="107"/>
                      </a:lnTo>
                      <a:lnTo>
                        <a:pt x="180" y="163"/>
                      </a:lnTo>
                      <a:lnTo>
                        <a:pt x="180" y="163"/>
                      </a:lnTo>
                      <a:lnTo>
                        <a:pt x="241" y="203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1" name="Freeform 178"/>
                <p:cNvSpPr>
                  <a:spLocks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2" name="Freeform 179"/>
                <p:cNvSpPr>
                  <a:spLocks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3" name="Freeform 180"/>
                <p:cNvSpPr>
                  <a:spLocks/>
                </p:cNvSpPr>
                <p:nvPr/>
              </p:nvSpPr>
              <p:spPr bwMode="auto">
                <a:xfrm>
                  <a:off x="3071813" y="7983538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4" name="Freeform 181"/>
                <p:cNvSpPr>
                  <a:spLocks/>
                </p:cNvSpPr>
                <p:nvPr/>
              </p:nvSpPr>
              <p:spPr bwMode="auto">
                <a:xfrm>
                  <a:off x="3071813" y="7983538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5" name="Freeform 182"/>
                <p:cNvSpPr>
                  <a:spLocks/>
                </p:cNvSpPr>
                <p:nvPr/>
              </p:nvSpPr>
              <p:spPr bwMode="auto">
                <a:xfrm>
                  <a:off x="3198813" y="8074026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6" name="Freeform 183"/>
                <p:cNvSpPr>
                  <a:spLocks/>
                </p:cNvSpPr>
                <p:nvPr/>
              </p:nvSpPr>
              <p:spPr bwMode="auto">
                <a:xfrm>
                  <a:off x="3198813" y="8074026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7" name="Freeform 184"/>
                <p:cNvSpPr>
                  <a:spLocks/>
                </p:cNvSpPr>
                <p:nvPr/>
              </p:nvSpPr>
              <p:spPr bwMode="auto">
                <a:xfrm>
                  <a:off x="3294063" y="8135938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8" name="Freeform 185"/>
                <p:cNvSpPr>
                  <a:spLocks/>
                </p:cNvSpPr>
                <p:nvPr/>
              </p:nvSpPr>
              <p:spPr bwMode="auto">
                <a:xfrm>
                  <a:off x="3294063" y="8135938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9" name="Freeform 186"/>
                <p:cNvSpPr>
                  <a:spLocks/>
                </p:cNvSpPr>
                <p:nvPr/>
              </p:nvSpPr>
              <p:spPr bwMode="auto">
                <a:xfrm>
                  <a:off x="2928938" y="7831138"/>
                  <a:ext cx="285750" cy="309563"/>
                </a:xfrm>
                <a:custGeom>
                  <a:avLst/>
                  <a:gdLst>
                    <a:gd name="T0" fmla="*/ 0 w 180"/>
                    <a:gd name="T1" fmla="*/ 0 h 195"/>
                    <a:gd name="T2" fmla="*/ 0 w 180"/>
                    <a:gd name="T3" fmla="*/ 0 h 195"/>
                    <a:gd name="T4" fmla="*/ 0 w 180"/>
                    <a:gd name="T5" fmla="*/ 0 h 195"/>
                    <a:gd name="T6" fmla="*/ 100 w 180"/>
                    <a:gd name="T7" fmla="*/ 195 h 195"/>
                    <a:gd name="T8" fmla="*/ 100 w 180"/>
                    <a:gd name="T9" fmla="*/ 195 h 195"/>
                    <a:gd name="T10" fmla="*/ 180 w 180"/>
                    <a:gd name="T11" fmla="*/ 158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0" h="19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95"/>
                      </a:lnTo>
                      <a:lnTo>
                        <a:pt x="100" y="195"/>
                      </a:lnTo>
                      <a:lnTo>
                        <a:pt x="180" y="158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0" name="Oval 187"/>
                <p:cNvSpPr>
                  <a:spLocks noChangeArrowheads="1"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1" name="Oval 188"/>
                <p:cNvSpPr>
                  <a:spLocks noChangeArrowheads="1"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2" name="Oval 189"/>
                <p:cNvSpPr>
                  <a:spLocks noChangeArrowheads="1"/>
                </p:cNvSpPr>
                <p:nvPr/>
              </p:nvSpPr>
              <p:spPr bwMode="auto">
                <a:xfrm>
                  <a:off x="3071813" y="8123238"/>
                  <a:ext cx="33338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3" name="Oval 190"/>
                <p:cNvSpPr>
                  <a:spLocks noChangeArrowheads="1"/>
                </p:cNvSpPr>
                <p:nvPr/>
              </p:nvSpPr>
              <p:spPr bwMode="auto">
                <a:xfrm>
                  <a:off x="3071813" y="8123238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4" name="Oval 191"/>
                <p:cNvSpPr>
                  <a:spLocks noChangeArrowheads="1"/>
                </p:cNvSpPr>
                <p:nvPr/>
              </p:nvSpPr>
              <p:spPr bwMode="auto">
                <a:xfrm>
                  <a:off x="3198813" y="8064501"/>
                  <a:ext cx="33338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5" name="Oval 192"/>
                <p:cNvSpPr>
                  <a:spLocks noChangeArrowheads="1"/>
                </p:cNvSpPr>
                <p:nvPr/>
              </p:nvSpPr>
              <p:spPr bwMode="auto">
                <a:xfrm>
                  <a:off x="3198813" y="8064501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6" name="Freeform 193"/>
                <p:cNvSpPr>
                  <a:spLocks/>
                </p:cNvSpPr>
                <p:nvPr/>
              </p:nvSpPr>
              <p:spPr bwMode="auto">
                <a:xfrm>
                  <a:off x="2928938" y="7813676"/>
                  <a:ext cx="285750" cy="100013"/>
                </a:xfrm>
                <a:custGeom>
                  <a:avLst/>
                  <a:gdLst>
                    <a:gd name="T0" fmla="*/ 0 w 180"/>
                    <a:gd name="T1" fmla="*/ 11 h 63"/>
                    <a:gd name="T2" fmla="*/ 0 w 180"/>
                    <a:gd name="T3" fmla="*/ 11 h 63"/>
                    <a:gd name="T4" fmla="*/ 0 w 180"/>
                    <a:gd name="T5" fmla="*/ 11 h 63"/>
                    <a:gd name="T6" fmla="*/ 100 w 180"/>
                    <a:gd name="T7" fmla="*/ 0 h 63"/>
                    <a:gd name="T8" fmla="*/ 100 w 180"/>
                    <a:gd name="T9" fmla="*/ 0 h 63"/>
                    <a:gd name="T10" fmla="*/ 180 w 180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0" h="63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100" y="0"/>
                      </a:lnTo>
                      <a:lnTo>
                        <a:pt x="100" y="0"/>
                      </a:lnTo>
                      <a:lnTo>
                        <a:pt x="180" y="63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7" name="Line 194"/>
                <p:cNvSpPr>
                  <a:spLocks noChangeShapeType="1"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8" name="Line 195"/>
                <p:cNvSpPr>
                  <a:spLocks noChangeShapeType="1"/>
                </p:cNvSpPr>
                <p:nvPr/>
              </p:nvSpPr>
              <p:spPr bwMode="auto">
                <a:xfrm flipV="1">
                  <a:off x="2911475" y="7813676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9" name="Line 196"/>
                <p:cNvSpPr>
                  <a:spLocks noChangeShapeType="1"/>
                </p:cNvSpPr>
                <p:nvPr/>
              </p:nvSpPr>
              <p:spPr bwMode="auto">
                <a:xfrm>
                  <a:off x="3071813" y="7797801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0" name="Line 197"/>
                <p:cNvSpPr>
                  <a:spLocks noChangeShapeType="1"/>
                </p:cNvSpPr>
                <p:nvPr/>
              </p:nvSpPr>
              <p:spPr bwMode="auto">
                <a:xfrm flipV="1">
                  <a:off x="3071813" y="7797801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1" name="Line 198"/>
                <p:cNvSpPr>
                  <a:spLocks noChangeShapeType="1"/>
                </p:cNvSpPr>
                <p:nvPr/>
              </p:nvSpPr>
              <p:spPr bwMode="auto">
                <a:xfrm>
                  <a:off x="3198813" y="7896226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2" name="Line 199"/>
                <p:cNvSpPr>
                  <a:spLocks noChangeShapeType="1"/>
                </p:cNvSpPr>
                <p:nvPr/>
              </p:nvSpPr>
              <p:spPr bwMode="auto">
                <a:xfrm flipV="1">
                  <a:off x="3198813" y="7896226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3" name="Freeform 200"/>
                <p:cNvSpPr>
                  <a:spLocks/>
                </p:cNvSpPr>
                <p:nvPr/>
              </p:nvSpPr>
              <p:spPr bwMode="auto">
                <a:xfrm>
                  <a:off x="2928938" y="7831138"/>
                  <a:ext cx="763588" cy="185738"/>
                </a:xfrm>
                <a:custGeom>
                  <a:avLst/>
                  <a:gdLst>
                    <a:gd name="T0" fmla="*/ 0 w 481"/>
                    <a:gd name="T1" fmla="*/ 0 h 117"/>
                    <a:gd name="T2" fmla="*/ 0 w 481"/>
                    <a:gd name="T3" fmla="*/ 0 h 117"/>
                    <a:gd name="T4" fmla="*/ 0 w 481"/>
                    <a:gd name="T5" fmla="*/ 0 h 117"/>
                    <a:gd name="T6" fmla="*/ 100 w 481"/>
                    <a:gd name="T7" fmla="*/ 102 h 117"/>
                    <a:gd name="T8" fmla="*/ 100 w 481"/>
                    <a:gd name="T9" fmla="*/ 102 h 117"/>
                    <a:gd name="T10" fmla="*/ 180 w 481"/>
                    <a:gd name="T11" fmla="*/ 117 h 117"/>
                    <a:gd name="T12" fmla="*/ 180 w 481"/>
                    <a:gd name="T13" fmla="*/ 117 h 117"/>
                    <a:gd name="T14" fmla="*/ 321 w 481"/>
                    <a:gd name="T15" fmla="*/ 99 h 117"/>
                    <a:gd name="T16" fmla="*/ 321 w 481"/>
                    <a:gd name="T17" fmla="*/ 99 h 117"/>
                    <a:gd name="T18" fmla="*/ 481 w 481"/>
                    <a:gd name="T19" fmla="*/ 91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81" h="1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02"/>
                      </a:lnTo>
                      <a:lnTo>
                        <a:pt x="100" y="102"/>
                      </a:lnTo>
                      <a:lnTo>
                        <a:pt x="180" y="117"/>
                      </a:lnTo>
                      <a:lnTo>
                        <a:pt x="180" y="117"/>
                      </a:lnTo>
                      <a:lnTo>
                        <a:pt x="321" y="99"/>
                      </a:lnTo>
                      <a:lnTo>
                        <a:pt x="321" y="99"/>
                      </a:lnTo>
                      <a:lnTo>
                        <a:pt x="481" y="91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4" name="Line 201"/>
                <p:cNvSpPr>
                  <a:spLocks noChangeShapeType="1"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5" name="Line 202"/>
                <p:cNvSpPr>
                  <a:spLocks noChangeShapeType="1"/>
                </p:cNvSpPr>
                <p:nvPr/>
              </p:nvSpPr>
              <p:spPr bwMode="auto">
                <a:xfrm flipV="1">
                  <a:off x="2911475" y="7813676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6" name="Line 203"/>
                <p:cNvSpPr>
                  <a:spLocks noChangeShapeType="1"/>
                </p:cNvSpPr>
                <p:nvPr/>
              </p:nvSpPr>
              <p:spPr bwMode="auto">
                <a:xfrm>
                  <a:off x="3071813" y="7975601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7" name="Line 204"/>
                <p:cNvSpPr>
                  <a:spLocks noChangeShapeType="1"/>
                </p:cNvSpPr>
                <p:nvPr/>
              </p:nvSpPr>
              <p:spPr bwMode="auto">
                <a:xfrm flipV="1">
                  <a:off x="3071813" y="7975601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8" name="Line 205"/>
                <p:cNvSpPr>
                  <a:spLocks noChangeShapeType="1"/>
                </p:cNvSpPr>
                <p:nvPr/>
              </p:nvSpPr>
              <p:spPr bwMode="auto">
                <a:xfrm>
                  <a:off x="3198813" y="799941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9" name="Line 206"/>
                <p:cNvSpPr>
                  <a:spLocks noChangeShapeType="1"/>
                </p:cNvSpPr>
                <p:nvPr/>
              </p:nvSpPr>
              <p:spPr bwMode="auto">
                <a:xfrm flipV="1">
                  <a:off x="3198813" y="799941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0" name="Line 207"/>
                <p:cNvSpPr>
                  <a:spLocks noChangeShapeType="1"/>
                </p:cNvSpPr>
                <p:nvPr/>
              </p:nvSpPr>
              <p:spPr bwMode="auto">
                <a:xfrm>
                  <a:off x="3421063" y="79708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1" name="Line 208"/>
                <p:cNvSpPr>
                  <a:spLocks noChangeShapeType="1"/>
                </p:cNvSpPr>
                <p:nvPr/>
              </p:nvSpPr>
              <p:spPr bwMode="auto">
                <a:xfrm flipV="1">
                  <a:off x="3421063" y="79708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2" name="Line 209"/>
                <p:cNvSpPr>
                  <a:spLocks noChangeShapeType="1"/>
                </p:cNvSpPr>
                <p:nvPr/>
              </p:nvSpPr>
              <p:spPr bwMode="auto">
                <a:xfrm>
                  <a:off x="3676650" y="79581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3" name="Line 210"/>
                <p:cNvSpPr>
                  <a:spLocks noChangeShapeType="1"/>
                </p:cNvSpPr>
                <p:nvPr/>
              </p:nvSpPr>
              <p:spPr bwMode="auto">
                <a:xfrm flipV="1">
                  <a:off x="3676650" y="79581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4" name="Freeform 211"/>
                <p:cNvSpPr>
                  <a:spLocks/>
                </p:cNvSpPr>
                <p:nvPr/>
              </p:nvSpPr>
              <p:spPr bwMode="auto">
                <a:xfrm>
                  <a:off x="2928938" y="7831138"/>
                  <a:ext cx="158750" cy="128588"/>
                </a:xfrm>
                <a:custGeom>
                  <a:avLst/>
                  <a:gdLst>
                    <a:gd name="T0" fmla="*/ 0 w 100"/>
                    <a:gd name="T1" fmla="*/ 0 h 81"/>
                    <a:gd name="T2" fmla="*/ 0 w 100"/>
                    <a:gd name="T3" fmla="*/ 0 h 81"/>
                    <a:gd name="T4" fmla="*/ 0 w 100"/>
                    <a:gd name="T5" fmla="*/ 0 h 81"/>
                    <a:gd name="T6" fmla="*/ 100 w 100"/>
                    <a:gd name="T7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0" h="8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81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5" name="Freeform 212"/>
                <p:cNvSpPr>
                  <a:spLocks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6" name="Freeform 213"/>
                <p:cNvSpPr>
                  <a:spLocks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7" name="Freeform 214"/>
                <p:cNvSpPr>
                  <a:spLocks/>
                </p:cNvSpPr>
                <p:nvPr/>
              </p:nvSpPr>
              <p:spPr bwMode="auto">
                <a:xfrm>
                  <a:off x="3071813" y="7942263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8" name="Freeform 215"/>
                <p:cNvSpPr>
                  <a:spLocks/>
                </p:cNvSpPr>
                <p:nvPr/>
              </p:nvSpPr>
              <p:spPr bwMode="auto">
                <a:xfrm>
                  <a:off x="3071813" y="7942263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9" name="Freeform 216"/>
                <p:cNvSpPr>
                  <a:spLocks/>
                </p:cNvSpPr>
                <p:nvPr/>
              </p:nvSpPr>
              <p:spPr bwMode="auto">
                <a:xfrm>
                  <a:off x="2928938" y="7831138"/>
                  <a:ext cx="763588" cy="206375"/>
                </a:xfrm>
                <a:custGeom>
                  <a:avLst/>
                  <a:gdLst>
                    <a:gd name="T0" fmla="*/ 0 w 481"/>
                    <a:gd name="T1" fmla="*/ 0 h 130"/>
                    <a:gd name="T2" fmla="*/ 0 w 481"/>
                    <a:gd name="T3" fmla="*/ 0 h 130"/>
                    <a:gd name="T4" fmla="*/ 0 w 481"/>
                    <a:gd name="T5" fmla="*/ 0 h 130"/>
                    <a:gd name="T6" fmla="*/ 100 w 481"/>
                    <a:gd name="T7" fmla="*/ 130 h 130"/>
                    <a:gd name="T8" fmla="*/ 100 w 481"/>
                    <a:gd name="T9" fmla="*/ 130 h 130"/>
                    <a:gd name="T10" fmla="*/ 180 w 481"/>
                    <a:gd name="T11" fmla="*/ 90 h 130"/>
                    <a:gd name="T12" fmla="*/ 180 w 481"/>
                    <a:gd name="T13" fmla="*/ 90 h 130"/>
                    <a:gd name="T14" fmla="*/ 321 w 481"/>
                    <a:gd name="T15" fmla="*/ 92 h 130"/>
                    <a:gd name="T16" fmla="*/ 321 w 481"/>
                    <a:gd name="T17" fmla="*/ 92 h 130"/>
                    <a:gd name="T18" fmla="*/ 401 w 481"/>
                    <a:gd name="T19" fmla="*/ 99 h 130"/>
                    <a:gd name="T20" fmla="*/ 401 w 481"/>
                    <a:gd name="T21" fmla="*/ 99 h 130"/>
                    <a:gd name="T22" fmla="*/ 481 w 481"/>
                    <a:gd name="T23" fmla="*/ 129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1" h="1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30"/>
                      </a:lnTo>
                      <a:lnTo>
                        <a:pt x="100" y="130"/>
                      </a:lnTo>
                      <a:lnTo>
                        <a:pt x="180" y="90"/>
                      </a:lnTo>
                      <a:lnTo>
                        <a:pt x="180" y="90"/>
                      </a:lnTo>
                      <a:lnTo>
                        <a:pt x="321" y="92"/>
                      </a:lnTo>
                      <a:lnTo>
                        <a:pt x="321" y="92"/>
                      </a:lnTo>
                      <a:lnTo>
                        <a:pt x="401" y="99"/>
                      </a:lnTo>
                      <a:lnTo>
                        <a:pt x="401" y="99"/>
                      </a:lnTo>
                      <a:lnTo>
                        <a:pt x="481" y="129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0" name="Oval 217"/>
                <p:cNvSpPr>
                  <a:spLocks noChangeArrowheads="1"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1" name="Oval 218"/>
                <p:cNvSpPr>
                  <a:spLocks noChangeArrowheads="1"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2" name="Oval 219"/>
                <p:cNvSpPr>
                  <a:spLocks noChangeArrowheads="1"/>
                </p:cNvSpPr>
                <p:nvPr/>
              </p:nvSpPr>
              <p:spPr bwMode="auto">
                <a:xfrm>
                  <a:off x="3071813" y="8020051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3" name="Oval 220"/>
                <p:cNvSpPr>
                  <a:spLocks noChangeArrowheads="1"/>
                </p:cNvSpPr>
                <p:nvPr/>
              </p:nvSpPr>
              <p:spPr bwMode="auto">
                <a:xfrm>
                  <a:off x="3071813" y="8020051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4" name="Oval 221"/>
                <p:cNvSpPr>
                  <a:spLocks noChangeArrowheads="1"/>
                </p:cNvSpPr>
                <p:nvPr/>
              </p:nvSpPr>
              <p:spPr bwMode="auto">
                <a:xfrm>
                  <a:off x="3198813" y="7958138"/>
                  <a:ext cx="33338" cy="33338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5" name="Oval 222"/>
                <p:cNvSpPr>
                  <a:spLocks noChangeArrowheads="1"/>
                </p:cNvSpPr>
                <p:nvPr/>
              </p:nvSpPr>
              <p:spPr bwMode="auto">
                <a:xfrm>
                  <a:off x="3198813" y="7958138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6" name="Oval 223"/>
                <p:cNvSpPr>
                  <a:spLocks noChangeArrowheads="1"/>
                </p:cNvSpPr>
                <p:nvPr/>
              </p:nvSpPr>
              <p:spPr bwMode="auto">
                <a:xfrm>
                  <a:off x="3421063" y="7959726"/>
                  <a:ext cx="33338" cy="33338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7" name="Oval 224"/>
                <p:cNvSpPr>
                  <a:spLocks noChangeArrowheads="1"/>
                </p:cNvSpPr>
                <p:nvPr/>
              </p:nvSpPr>
              <p:spPr bwMode="auto">
                <a:xfrm>
                  <a:off x="3421063" y="7959726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8" name="Oval 225"/>
                <p:cNvSpPr>
                  <a:spLocks noChangeArrowheads="1"/>
                </p:cNvSpPr>
                <p:nvPr/>
              </p:nvSpPr>
              <p:spPr bwMode="auto">
                <a:xfrm>
                  <a:off x="3548063" y="7970838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9" name="Oval 226"/>
                <p:cNvSpPr>
                  <a:spLocks noChangeArrowheads="1"/>
                </p:cNvSpPr>
                <p:nvPr/>
              </p:nvSpPr>
              <p:spPr bwMode="auto">
                <a:xfrm>
                  <a:off x="3548063" y="7970838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0" name="Oval 227"/>
                <p:cNvSpPr>
                  <a:spLocks noChangeArrowheads="1"/>
                </p:cNvSpPr>
                <p:nvPr/>
              </p:nvSpPr>
              <p:spPr bwMode="auto">
                <a:xfrm>
                  <a:off x="3676650" y="8018463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1" name="Oval 228"/>
                <p:cNvSpPr>
                  <a:spLocks noChangeArrowheads="1"/>
                </p:cNvSpPr>
                <p:nvPr/>
              </p:nvSpPr>
              <p:spPr bwMode="auto">
                <a:xfrm>
                  <a:off x="3676650" y="801846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2" name="Freeform 229"/>
                <p:cNvSpPr>
                  <a:spLocks/>
                </p:cNvSpPr>
                <p:nvPr/>
              </p:nvSpPr>
              <p:spPr bwMode="auto">
                <a:xfrm>
                  <a:off x="2928938" y="7831138"/>
                  <a:ext cx="446088" cy="115888"/>
                </a:xfrm>
                <a:custGeom>
                  <a:avLst/>
                  <a:gdLst>
                    <a:gd name="T0" fmla="*/ 0 w 281"/>
                    <a:gd name="T1" fmla="*/ 0 h 73"/>
                    <a:gd name="T2" fmla="*/ 0 w 281"/>
                    <a:gd name="T3" fmla="*/ 0 h 73"/>
                    <a:gd name="T4" fmla="*/ 0 w 281"/>
                    <a:gd name="T5" fmla="*/ 0 h 73"/>
                    <a:gd name="T6" fmla="*/ 100 w 281"/>
                    <a:gd name="T7" fmla="*/ 73 h 73"/>
                    <a:gd name="T8" fmla="*/ 100 w 281"/>
                    <a:gd name="T9" fmla="*/ 73 h 73"/>
                    <a:gd name="T10" fmla="*/ 140 w 281"/>
                    <a:gd name="T11" fmla="*/ 50 h 73"/>
                    <a:gd name="T12" fmla="*/ 140 w 281"/>
                    <a:gd name="T13" fmla="*/ 50 h 73"/>
                    <a:gd name="T14" fmla="*/ 281 w 281"/>
                    <a:gd name="T15" fmla="*/ 57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1" h="7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73"/>
                      </a:lnTo>
                      <a:lnTo>
                        <a:pt x="100" y="73"/>
                      </a:lnTo>
                      <a:lnTo>
                        <a:pt x="140" y="50"/>
                      </a:lnTo>
                      <a:lnTo>
                        <a:pt x="140" y="50"/>
                      </a:lnTo>
                      <a:lnTo>
                        <a:pt x="281" y="57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3" name="Line 230"/>
                <p:cNvSpPr>
                  <a:spLocks noChangeShapeType="1"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4" name="Line 231"/>
                <p:cNvSpPr>
                  <a:spLocks noChangeShapeType="1"/>
                </p:cNvSpPr>
                <p:nvPr/>
              </p:nvSpPr>
              <p:spPr bwMode="auto">
                <a:xfrm flipV="1">
                  <a:off x="2911475" y="7813676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5" name="Line 232"/>
                <p:cNvSpPr>
                  <a:spLocks noChangeShapeType="1"/>
                </p:cNvSpPr>
                <p:nvPr/>
              </p:nvSpPr>
              <p:spPr bwMode="auto">
                <a:xfrm>
                  <a:off x="3071813" y="792956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6" name="Line 233"/>
                <p:cNvSpPr>
                  <a:spLocks noChangeShapeType="1"/>
                </p:cNvSpPr>
                <p:nvPr/>
              </p:nvSpPr>
              <p:spPr bwMode="auto">
                <a:xfrm flipV="1">
                  <a:off x="3071813" y="792956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7" name="Line 234"/>
                <p:cNvSpPr>
                  <a:spLocks noChangeShapeType="1"/>
                </p:cNvSpPr>
                <p:nvPr/>
              </p:nvSpPr>
              <p:spPr bwMode="auto">
                <a:xfrm>
                  <a:off x="3135313" y="7893051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8" name="Line 235"/>
                <p:cNvSpPr>
                  <a:spLocks noChangeShapeType="1"/>
                </p:cNvSpPr>
                <p:nvPr/>
              </p:nvSpPr>
              <p:spPr bwMode="auto">
                <a:xfrm flipV="1">
                  <a:off x="3135313" y="7893051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9" name="Line 236"/>
                <p:cNvSpPr>
                  <a:spLocks noChangeShapeType="1"/>
                </p:cNvSpPr>
                <p:nvPr/>
              </p:nvSpPr>
              <p:spPr bwMode="auto">
                <a:xfrm>
                  <a:off x="3357563" y="7904163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0" name="Line 237"/>
                <p:cNvSpPr>
                  <a:spLocks noChangeShapeType="1"/>
                </p:cNvSpPr>
                <p:nvPr/>
              </p:nvSpPr>
              <p:spPr bwMode="auto">
                <a:xfrm flipV="1">
                  <a:off x="3357563" y="7904163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1" name="Freeform 238"/>
                <p:cNvSpPr>
                  <a:spLocks/>
                </p:cNvSpPr>
                <p:nvPr/>
              </p:nvSpPr>
              <p:spPr bwMode="auto">
                <a:xfrm>
                  <a:off x="2928938" y="7831138"/>
                  <a:ext cx="763588" cy="254000"/>
                </a:xfrm>
                <a:custGeom>
                  <a:avLst/>
                  <a:gdLst>
                    <a:gd name="T0" fmla="*/ 0 w 481"/>
                    <a:gd name="T1" fmla="*/ 0 h 160"/>
                    <a:gd name="T2" fmla="*/ 0 w 481"/>
                    <a:gd name="T3" fmla="*/ 0 h 160"/>
                    <a:gd name="T4" fmla="*/ 0 w 481"/>
                    <a:gd name="T5" fmla="*/ 0 h 160"/>
                    <a:gd name="T6" fmla="*/ 100 w 481"/>
                    <a:gd name="T7" fmla="*/ 160 h 160"/>
                    <a:gd name="T8" fmla="*/ 100 w 481"/>
                    <a:gd name="T9" fmla="*/ 160 h 160"/>
                    <a:gd name="T10" fmla="*/ 180 w 481"/>
                    <a:gd name="T11" fmla="*/ 107 h 160"/>
                    <a:gd name="T12" fmla="*/ 180 w 481"/>
                    <a:gd name="T13" fmla="*/ 107 h 160"/>
                    <a:gd name="T14" fmla="*/ 321 w 481"/>
                    <a:gd name="T15" fmla="*/ 65 h 160"/>
                    <a:gd name="T16" fmla="*/ 321 w 481"/>
                    <a:gd name="T17" fmla="*/ 65 h 160"/>
                    <a:gd name="T18" fmla="*/ 401 w 481"/>
                    <a:gd name="T19" fmla="*/ 146 h 160"/>
                    <a:gd name="T20" fmla="*/ 401 w 481"/>
                    <a:gd name="T21" fmla="*/ 146 h 160"/>
                    <a:gd name="T22" fmla="*/ 481 w 481"/>
                    <a:gd name="T23" fmla="*/ 142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1" h="16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60"/>
                      </a:lnTo>
                      <a:lnTo>
                        <a:pt x="100" y="160"/>
                      </a:lnTo>
                      <a:lnTo>
                        <a:pt x="180" y="107"/>
                      </a:lnTo>
                      <a:lnTo>
                        <a:pt x="180" y="107"/>
                      </a:lnTo>
                      <a:lnTo>
                        <a:pt x="321" y="65"/>
                      </a:lnTo>
                      <a:lnTo>
                        <a:pt x="321" y="65"/>
                      </a:lnTo>
                      <a:lnTo>
                        <a:pt x="401" y="146"/>
                      </a:lnTo>
                      <a:lnTo>
                        <a:pt x="401" y="146"/>
                      </a:lnTo>
                      <a:lnTo>
                        <a:pt x="481" y="142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2" name="Freeform 239"/>
                <p:cNvSpPr>
                  <a:spLocks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3" name="Freeform 240"/>
                <p:cNvSpPr>
                  <a:spLocks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4" name="Freeform 241"/>
                <p:cNvSpPr>
                  <a:spLocks/>
                </p:cNvSpPr>
                <p:nvPr/>
              </p:nvSpPr>
              <p:spPr bwMode="auto">
                <a:xfrm>
                  <a:off x="3071813" y="8067676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5" name="Freeform 242"/>
                <p:cNvSpPr>
                  <a:spLocks/>
                </p:cNvSpPr>
                <p:nvPr/>
              </p:nvSpPr>
              <p:spPr bwMode="auto">
                <a:xfrm>
                  <a:off x="3071813" y="8067676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6" name="Freeform 243"/>
                <p:cNvSpPr>
                  <a:spLocks/>
                </p:cNvSpPr>
                <p:nvPr/>
              </p:nvSpPr>
              <p:spPr bwMode="auto">
                <a:xfrm>
                  <a:off x="3198813" y="7983538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7" name="Freeform 244"/>
                <p:cNvSpPr>
                  <a:spLocks/>
                </p:cNvSpPr>
                <p:nvPr/>
              </p:nvSpPr>
              <p:spPr bwMode="auto">
                <a:xfrm>
                  <a:off x="3198813" y="7983538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8" name="Freeform 245"/>
                <p:cNvSpPr>
                  <a:spLocks/>
                </p:cNvSpPr>
                <p:nvPr/>
              </p:nvSpPr>
              <p:spPr bwMode="auto">
                <a:xfrm>
                  <a:off x="3421063" y="791686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9" name="Freeform 246"/>
                <p:cNvSpPr>
                  <a:spLocks/>
                </p:cNvSpPr>
                <p:nvPr/>
              </p:nvSpPr>
              <p:spPr bwMode="auto">
                <a:xfrm>
                  <a:off x="3421063" y="791686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0" name="Freeform 247"/>
                <p:cNvSpPr>
                  <a:spLocks/>
                </p:cNvSpPr>
                <p:nvPr/>
              </p:nvSpPr>
              <p:spPr bwMode="auto">
                <a:xfrm>
                  <a:off x="3548063" y="8045451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1" name="Freeform 248"/>
                <p:cNvSpPr>
                  <a:spLocks/>
                </p:cNvSpPr>
                <p:nvPr/>
              </p:nvSpPr>
              <p:spPr bwMode="auto">
                <a:xfrm>
                  <a:off x="3548063" y="8045451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2" name="Freeform 249"/>
                <p:cNvSpPr>
                  <a:spLocks/>
                </p:cNvSpPr>
                <p:nvPr/>
              </p:nvSpPr>
              <p:spPr bwMode="auto">
                <a:xfrm>
                  <a:off x="3676650" y="8039101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3" name="Freeform 250"/>
                <p:cNvSpPr>
                  <a:spLocks/>
                </p:cNvSpPr>
                <p:nvPr/>
              </p:nvSpPr>
              <p:spPr bwMode="auto">
                <a:xfrm>
                  <a:off x="3676650" y="8039101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4" name="Freeform 251"/>
                <p:cNvSpPr>
                  <a:spLocks/>
                </p:cNvSpPr>
                <p:nvPr/>
              </p:nvSpPr>
              <p:spPr bwMode="auto">
                <a:xfrm>
                  <a:off x="2928938" y="7831138"/>
                  <a:ext cx="1146175" cy="295275"/>
                </a:xfrm>
                <a:custGeom>
                  <a:avLst/>
                  <a:gdLst>
                    <a:gd name="T0" fmla="*/ 0 w 722"/>
                    <a:gd name="T1" fmla="*/ 0 h 186"/>
                    <a:gd name="T2" fmla="*/ 0 w 722"/>
                    <a:gd name="T3" fmla="*/ 0 h 186"/>
                    <a:gd name="T4" fmla="*/ 0 w 722"/>
                    <a:gd name="T5" fmla="*/ 0 h 186"/>
                    <a:gd name="T6" fmla="*/ 100 w 722"/>
                    <a:gd name="T7" fmla="*/ 143 h 186"/>
                    <a:gd name="T8" fmla="*/ 100 w 722"/>
                    <a:gd name="T9" fmla="*/ 143 h 186"/>
                    <a:gd name="T10" fmla="*/ 180 w 722"/>
                    <a:gd name="T11" fmla="*/ 144 h 186"/>
                    <a:gd name="T12" fmla="*/ 180 w 722"/>
                    <a:gd name="T13" fmla="*/ 144 h 186"/>
                    <a:gd name="T14" fmla="*/ 321 w 722"/>
                    <a:gd name="T15" fmla="*/ 160 h 186"/>
                    <a:gd name="T16" fmla="*/ 321 w 722"/>
                    <a:gd name="T17" fmla="*/ 160 h 186"/>
                    <a:gd name="T18" fmla="*/ 401 w 722"/>
                    <a:gd name="T19" fmla="*/ 163 h 186"/>
                    <a:gd name="T20" fmla="*/ 401 w 722"/>
                    <a:gd name="T21" fmla="*/ 163 h 186"/>
                    <a:gd name="T22" fmla="*/ 481 w 722"/>
                    <a:gd name="T23" fmla="*/ 161 h 186"/>
                    <a:gd name="T24" fmla="*/ 481 w 722"/>
                    <a:gd name="T25" fmla="*/ 161 h 186"/>
                    <a:gd name="T26" fmla="*/ 561 w 722"/>
                    <a:gd name="T27" fmla="*/ 163 h 186"/>
                    <a:gd name="T28" fmla="*/ 561 w 722"/>
                    <a:gd name="T29" fmla="*/ 163 h 186"/>
                    <a:gd name="T30" fmla="*/ 642 w 722"/>
                    <a:gd name="T31" fmla="*/ 186 h 186"/>
                    <a:gd name="T32" fmla="*/ 642 w 722"/>
                    <a:gd name="T33" fmla="*/ 186 h 186"/>
                    <a:gd name="T34" fmla="*/ 722 w 722"/>
                    <a:gd name="T35" fmla="*/ 15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22" h="18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43"/>
                      </a:lnTo>
                      <a:lnTo>
                        <a:pt x="100" y="143"/>
                      </a:lnTo>
                      <a:lnTo>
                        <a:pt x="180" y="144"/>
                      </a:lnTo>
                      <a:lnTo>
                        <a:pt x="180" y="144"/>
                      </a:lnTo>
                      <a:lnTo>
                        <a:pt x="321" y="160"/>
                      </a:lnTo>
                      <a:lnTo>
                        <a:pt x="321" y="160"/>
                      </a:lnTo>
                      <a:lnTo>
                        <a:pt x="401" y="163"/>
                      </a:lnTo>
                      <a:lnTo>
                        <a:pt x="401" y="163"/>
                      </a:lnTo>
                      <a:lnTo>
                        <a:pt x="481" y="161"/>
                      </a:lnTo>
                      <a:lnTo>
                        <a:pt x="481" y="161"/>
                      </a:lnTo>
                      <a:lnTo>
                        <a:pt x="561" y="163"/>
                      </a:lnTo>
                      <a:lnTo>
                        <a:pt x="561" y="163"/>
                      </a:lnTo>
                      <a:lnTo>
                        <a:pt x="642" y="186"/>
                      </a:lnTo>
                      <a:lnTo>
                        <a:pt x="642" y="186"/>
                      </a:lnTo>
                      <a:lnTo>
                        <a:pt x="722" y="155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5" name="Oval 252"/>
                <p:cNvSpPr>
                  <a:spLocks noChangeArrowheads="1"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6" name="Oval 253"/>
                <p:cNvSpPr>
                  <a:spLocks noChangeArrowheads="1"/>
                </p:cNvSpPr>
                <p:nvPr/>
              </p:nvSpPr>
              <p:spPr bwMode="auto">
                <a:xfrm>
                  <a:off x="2911475" y="7813676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7" name="Oval 254"/>
                <p:cNvSpPr>
                  <a:spLocks noChangeArrowheads="1"/>
                </p:cNvSpPr>
                <p:nvPr/>
              </p:nvSpPr>
              <p:spPr bwMode="auto">
                <a:xfrm>
                  <a:off x="3071813" y="8040688"/>
                  <a:ext cx="33338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8" name="Oval 255"/>
                <p:cNvSpPr>
                  <a:spLocks noChangeArrowheads="1"/>
                </p:cNvSpPr>
                <p:nvPr/>
              </p:nvSpPr>
              <p:spPr bwMode="auto">
                <a:xfrm>
                  <a:off x="3071813" y="8040688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9" name="Oval 256"/>
                <p:cNvSpPr>
                  <a:spLocks noChangeArrowheads="1"/>
                </p:cNvSpPr>
                <p:nvPr/>
              </p:nvSpPr>
              <p:spPr bwMode="auto">
                <a:xfrm>
                  <a:off x="3198813" y="8043863"/>
                  <a:ext cx="33338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0" name="Oval 257"/>
                <p:cNvSpPr>
                  <a:spLocks noChangeArrowheads="1"/>
                </p:cNvSpPr>
                <p:nvPr/>
              </p:nvSpPr>
              <p:spPr bwMode="auto">
                <a:xfrm>
                  <a:off x="3198813" y="8043863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1" name="Oval 258"/>
                <p:cNvSpPr>
                  <a:spLocks noChangeArrowheads="1"/>
                </p:cNvSpPr>
                <p:nvPr/>
              </p:nvSpPr>
              <p:spPr bwMode="auto">
                <a:xfrm>
                  <a:off x="3421063" y="8067676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2" name="Oval 259"/>
                <p:cNvSpPr>
                  <a:spLocks noChangeArrowheads="1"/>
                </p:cNvSpPr>
                <p:nvPr/>
              </p:nvSpPr>
              <p:spPr bwMode="auto">
                <a:xfrm>
                  <a:off x="3421063" y="8067676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3" name="Oval 260"/>
                <p:cNvSpPr>
                  <a:spLocks noChangeArrowheads="1"/>
                </p:cNvSpPr>
                <p:nvPr/>
              </p:nvSpPr>
              <p:spPr bwMode="auto">
                <a:xfrm>
                  <a:off x="3548063" y="8074026"/>
                  <a:ext cx="34925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4" name="Oval 261"/>
                <p:cNvSpPr>
                  <a:spLocks noChangeArrowheads="1"/>
                </p:cNvSpPr>
                <p:nvPr/>
              </p:nvSpPr>
              <p:spPr bwMode="auto">
                <a:xfrm>
                  <a:off x="3548063" y="8074026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5" name="Oval 262"/>
                <p:cNvSpPr>
                  <a:spLocks noChangeArrowheads="1"/>
                </p:cNvSpPr>
                <p:nvPr/>
              </p:nvSpPr>
              <p:spPr bwMode="auto">
                <a:xfrm>
                  <a:off x="3676650" y="8069263"/>
                  <a:ext cx="33338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6" name="Oval 263"/>
                <p:cNvSpPr>
                  <a:spLocks noChangeArrowheads="1"/>
                </p:cNvSpPr>
                <p:nvPr/>
              </p:nvSpPr>
              <p:spPr bwMode="auto">
                <a:xfrm>
                  <a:off x="3676650" y="8069263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7" name="Oval 264"/>
                <p:cNvSpPr>
                  <a:spLocks noChangeArrowheads="1"/>
                </p:cNvSpPr>
                <p:nvPr/>
              </p:nvSpPr>
              <p:spPr bwMode="auto">
                <a:xfrm>
                  <a:off x="3803650" y="8072438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8" name="Oval 265"/>
                <p:cNvSpPr>
                  <a:spLocks noChangeArrowheads="1"/>
                </p:cNvSpPr>
                <p:nvPr/>
              </p:nvSpPr>
              <p:spPr bwMode="auto">
                <a:xfrm>
                  <a:off x="3803650" y="8072438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9" name="Oval 266"/>
                <p:cNvSpPr>
                  <a:spLocks noChangeArrowheads="1"/>
                </p:cNvSpPr>
                <p:nvPr/>
              </p:nvSpPr>
              <p:spPr bwMode="auto">
                <a:xfrm>
                  <a:off x="3930650" y="8110538"/>
                  <a:ext cx="33338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0" name="Oval 267"/>
                <p:cNvSpPr>
                  <a:spLocks noChangeArrowheads="1"/>
                </p:cNvSpPr>
                <p:nvPr/>
              </p:nvSpPr>
              <p:spPr bwMode="auto">
                <a:xfrm>
                  <a:off x="3930650" y="8110538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1" name="Oval 268"/>
                <p:cNvSpPr>
                  <a:spLocks noChangeArrowheads="1"/>
                </p:cNvSpPr>
                <p:nvPr/>
              </p:nvSpPr>
              <p:spPr bwMode="auto">
                <a:xfrm>
                  <a:off x="4057650" y="8059738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2" name="Oval 269"/>
                <p:cNvSpPr>
                  <a:spLocks noChangeArrowheads="1"/>
                </p:cNvSpPr>
                <p:nvPr/>
              </p:nvSpPr>
              <p:spPr bwMode="auto">
                <a:xfrm>
                  <a:off x="4057650" y="8059738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555" name="グループ化 2554"/>
              <p:cNvGrpSpPr/>
              <p:nvPr/>
            </p:nvGrpSpPr>
            <p:grpSpPr>
              <a:xfrm>
                <a:off x="996001" y="1047805"/>
                <a:ext cx="1425573" cy="1032132"/>
                <a:chOff x="309565" y="7383464"/>
                <a:chExt cx="1425573" cy="1032132"/>
              </a:xfrm>
            </p:grpSpPr>
            <p:sp>
              <p:nvSpPr>
                <p:cNvPr id="1947" name="Freeform 5"/>
                <p:cNvSpPr>
                  <a:spLocks noEditPoints="1"/>
                </p:cNvSpPr>
                <p:nvPr/>
              </p:nvSpPr>
              <p:spPr bwMode="auto">
                <a:xfrm>
                  <a:off x="460376" y="7856538"/>
                  <a:ext cx="1273175" cy="7938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1" name="Rectangle 7"/>
                <p:cNvSpPr>
                  <a:spLocks noChangeArrowheads="1"/>
                </p:cNvSpPr>
                <p:nvPr/>
              </p:nvSpPr>
              <p:spPr bwMode="auto">
                <a:xfrm>
                  <a:off x="442913" y="8323263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2" name="Rectangle 8"/>
                <p:cNvSpPr>
                  <a:spLocks noChangeArrowheads="1"/>
                </p:cNvSpPr>
                <p:nvPr/>
              </p:nvSpPr>
              <p:spPr bwMode="auto">
                <a:xfrm>
                  <a:off x="569913" y="8323263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3" name="Rectangle 9"/>
                <p:cNvSpPr>
                  <a:spLocks noChangeArrowheads="1"/>
                </p:cNvSpPr>
                <p:nvPr/>
              </p:nvSpPr>
              <p:spPr bwMode="auto">
                <a:xfrm>
                  <a:off x="696913" y="8323263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4" name="Rectangle 10"/>
                <p:cNvSpPr>
                  <a:spLocks noChangeArrowheads="1"/>
                </p:cNvSpPr>
                <p:nvPr/>
              </p:nvSpPr>
              <p:spPr bwMode="auto">
                <a:xfrm>
                  <a:off x="806451" y="83232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5" name="Rectangle 11"/>
                <p:cNvSpPr>
                  <a:spLocks noChangeArrowheads="1"/>
                </p:cNvSpPr>
                <p:nvPr/>
              </p:nvSpPr>
              <p:spPr bwMode="auto">
                <a:xfrm>
                  <a:off x="933451" y="83232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6" name="Rectangle 12"/>
                <p:cNvSpPr>
                  <a:spLocks noChangeArrowheads="1"/>
                </p:cNvSpPr>
                <p:nvPr/>
              </p:nvSpPr>
              <p:spPr bwMode="auto">
                <a:xfrm>
                  <a:off x="1060451" y="83232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7" name="Rectangle 13"/>
                <p:cNvSpPr>
                  <a:spLocks noChangeArrowheads="1"/>
                </p:cNvSpPr>
                <p:nvPr/>
              </p:nvSpPr>
              <p:spPr bwMode="auto">
                <a:xfrm>
                  <a:off x="1187451" y="83232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8" name="Rectangle 14"/>
                <p:cNvSpPr>
                  <a:spLocks noChangeArrowheads="1"/>
                </p:cNvSpPr>
                <p:nvPr/>
              </p:nvSpPr>
              <p:spPr bwMode="auto">
                <a:xfrm>
                  <a:off x="1316038" y="83232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9" name="Rectangle 15"/>
                <p:cNvSpPr>
                  <a:spLocks noChangeArrowheads="1"/>
                </p:cNvSpPr>
                <p:nvPr/>
              </p:nvSpPr>
              <p:spPr bwMode="auto">
                <a:xfrm>
                  <a:off x="1443038" y="83232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0" name="Rectangle 16"/>
                <p:cNvSpPr>
                  <a:spLocks noChangeArrowheads="1"/>
                </p:cNvSpPr>
                <p:nvPr/>
              </p:nvSpPr>
              <p:spPr bwMode="auto">
                <a:xfrm>
                  <a:off x="1570038" y="8323263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2" name="Freeform 18"/>
                <p:cNvSpPr>
                  <a:spLocks noEditPoints="1"/>
                </p:cNvSpPr>
                <p:nvPr/>
              </p:nvSpPr>
              <p:spPr bwMode="auto">
                <a:xfrm>
                  <a:off x="458788" y="8288338"/>
                  <a:ext cx="1276350" cy="25400"/>
                </a:xfrm>
                <a:custGeom>
                  <a:avLst/>
                  <a:gdLst>
                    <a:gd name="T0" fmla="*/ 0 w 804"/>
                    <a:gd name="T1" fmla="*/ 0 h 16"/>
                    <a:gd name="T2" fmla="*/ 804 w 804"/>
                    <a:gd name="T3" fmla="*/ 0 h 16"/>
                    <a:gd name="T4" fmla="*/ 1 w 804"/>
                    <a:gd name="T5" fmla="*/ 0 h 16"/>
                    <a:gd name="T6" fmla="*/ 1 w 804"/>
                    <a:gd name="T7" fmla="*/ 16 h 16"/>
                    <a:gd name="T8" fmla="*/ 81 w 804"/>
                    <a:gd name="T9" fmla="*/ 0 h 16"/>
                    <a:gd name="T10" fmla="*/ 81 w 804"/>
                    <a:gd name="T11" fmla="*/ 16 h 16"/>
                    <a:gd name="T12" fmla="*/ 161 w 804"/>
                    <a:gd name="T13" fmla="*/ 0 h 16"/>
                    <a:gd name="T14" fmla="*/ 161 w 804"/>
                    <a:gd name="T15" fmla="*/ 16 h 16"/>
                    <a:gd name="T16" fmla="*/ 242 w 804"/>
                    <a:gd name="T17" fmla="*/ 0 h 16"/>
                    <a:gd name="T18" fmla="*/ 242 w 804"/>
                    <a:gd name="T19" fmla="*/ 16 h 16"/>
                    <a:gd name="T20" fmla="*/ 322 w 804"/>
                    <a:gd name="T21" fmla="*/ 0 h 16"/>
                    <a:gd name="T22" fmla="*/ 322 w 804"/>
                    <a:gd name="T23" fmla="*/ 16 h 16"/>
                    <a:gd name="T24" fmla="*/ 402 w 804"/>
                    <a:gd name="T25" fmla="*/ 0 h 16"/>
                    <a:gd name="T26" fmla="*/ 402 w 804"/>
                    <a:gd name="T27" fmla="*/ 16 h 16"/>
                    <a:gd name="T28" fmla="*/ 482 w 804"/>
                    <a:gd name="T29" fmla="*/ 0 h 16"/>
                    <a:gd name="T30" fmla="*/ 482 w 804"/>
                    <a:gd name="T31" fmla="*/ 16 h 16"/>
                    <a:gd name="T32" fmla="*/ 562 w 804"/>
                    <a:gd name="T33" fmla="*/ 0 h 16"/>
                    <a:gd name="T34" fmla="*/ 562 w 804"/>
                    <a:gd name="T35" fmla="*/ 16 h 16"/>
                    <a:gd name="T36" fmla="*/ 643 w 804"/>
                    <a:gd name="T37" fmla="*/ 0 h 16"/>
                    <a:gd name="T38" fmla="*/ 643 w 804"/>
                    <a:gd name="T39" fmla="*/ 16 h 16"/>
                    <a:gd name="T40" fmla="*/ 723 w 804"/>
                    <a:gd name="T41" fmla="*/ 0 h 16"/>
                    <a:gd name="T42" fmla="*/ 723 w 804"/>
                    <a:gd name="T43" fmla="*/ 16 h 16"/>
                    <a:gd name="T44" fmla="*/ 803 w 804"/>
                    <a:gd name="T45" fmla="*/ 0 h 16"/>
                    <a:gd name="T46" fmla="*/ 803 w 804"/>
                    <a:gd name="T4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04" h="16">
                      <a:moveTo>
                        <a:pt x="0" y="0"/>
                      </a:moveTo>
                      <a:lnTo>
                        <a:pt x="804" y="0"/>
                      </a:lnTo>
                      <a:moveTo>
                        <a:pt x="1" y="0"/>
                      </a:moveTo>
                      <a:lnTo>
                        <a:pt x="1" y="16"/>
                      </a:lnTo>
                      <a:moveTo>
                        <a:pt x="81" y="0"/>
                      </a:moveTo>
                      <a:lnTo>
                        <a:pt x="81" y="16"/>
                      </a:lnTo>
                      <a:moveTo>
                        <a:pt x="161" y="0"/>
                      </a:moveTo>
                      <a:lnTo>
                        <a:pt x="161" y="16"/>
                      </a:lnTo>
                      <a:moveTo>
                        <a:pt x="242" y="0"/>
                      </a:moveTo>
                      <a:lnTo>
                        <a:pt x="242" y="16"/>
                      </a:lnTo>
                      <a:moveTo>
                        <a:pt x="322" y="0"/>
                      </a:moveTo>
                      <a:lnTo>
                        <a:pt x="322" y="16"/>
                      </a:lnTo>
                      <a:moveTo>
                        <a:pt x="402" y="0"/>
                      </a:moveTo>
                      <a:lnTo>
                        <a:pt x="402" y="16"/>
                      </a:lnTo>
                      <a:moveTo>
                        <a:pt x="482" y="0"/>
                      </a:moveTo>
                      <a:lnTo>
                        <a:pt x="482" y="16"/>
                      </a:lnTo>
                      <a:moveTo>
                        <a:pt x="562" y="0"/>
                      </a:moveTo>
                      <a:lnTo>
                        <a:pt x="562" y="16"/>
                      </a:lnTo>
                      <a:moveTo>
                        <a:pt x="643" y="0"/>
                      </a:moveTo>
                      <a:lnTo>
                        <a:pt x="643" y="16"/>
                      </a:lnTo>
                      <a:moveTo>
                        <a:pt x="723" y="0"/>
                      </a:moveTo>
                      <a:lnTo>
                        <a:pt x="723" y="16"/>
                      </a:lnTo>
                      <a:moveTo>
                        <a:pt x="803" y="0"/>
                      </a:moveTo>
                      <a:lnTo>
                        <a:pt x="803" y="16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3" name="Rectangle 19"/>
                <p:cNvSpPr>
                  <a:spLocks noChangeArrowheads="1"/>
                </p:cNvSpPr>
                <p:nvPr/>
              </p:nvSpPr>
              <p:spPr bwMode="auto">
                <a:xfrm>
                  <a:off x="359257" y="8240714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4" name="Rectangle 20"/>
                <p:cNvSpPr>
                  <a:spLocks noChangeArrowheads="1"/>
                </p:cNvSpPr>
                <p:nvPr/>
              </p:nvSpPr>
              <p:spPr bwMode="auto">
                <a:xfrm>
                  <a:off x="309565" y="8026401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0.5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5" name="Rectangle 21"/>
                <p:cNvSpPr>
                  <a:spLocks noChangeArrowheads="1"/>
                </p:cNvSpPr>
                <p:nvPr/>
              </p:nvSpPr>
              <p:spPr bwMode="auto">
                <a:xfrm>
                  <a:off x="309565" y="7812089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6" name="Rectangle 22"/>
                <p:cNvSpPr>
                  <a:spLocks noChangeArrowheads="1"/>
                </p:cNvSpPr>
                <p:nvPr/>
              </p:nvSpPr>
              <p:spPr bwMode="auto">
                <a:xfrm>
                  <a:off x="309565" y="7597776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1.5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7" name="Rectangle 23"/>
                <p:cNvSpPr>
                  <a:spLocks noChangeArrowheads="1"/>
                </p:cNvSpPr>
                <p:nvPr/>
              </p:nvSpPr>
              <p:spPr bwMode="auto">
                <a:xfrm>
                  <a:off x="309565" y="7383464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2.0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8" name="Freeform 24"/>
                <p:cNvSpPr>
                  <a:spLocks noEditPoints="1"/>
                </p:cNvSpPr>
                <p:nvPr/>
              </p:nvSpPr>
              <p:spPr bwMode="auto">
                <a:xfrm>
                  <a:off x="425451" y="7429500"/>
                  <a:ext cx="34925" cy="862013"/>
                </a:xfrm>
                <a:custGeom>
                  <a:avLst/>
                  <a:gdLst>
                    <a:gd name="T0" fmla="*/ 22 w 22"/>
                    <a:gd name="T1" fmla="*/ 543 h 543"/>
                    <a:gd name="T2" fmla="*/ 22 w 22"/>
                    <a:gd name="T3" fmla="*/ 0 h 543"/>
                    <a:gd name="T4" fmla="*/ 22 w 22"/>
                    <a:gd name="T5" fmla="*/ 541 h 543"/>
                    <a:gd name="T6" fmla="*/ 0 w 22"/>
                    <a:gd name="T7" fmla="*/ 541 h 543"/>
                    <a:gd name="T8" fmla="*/ 22 w 22"/>
                    <a:gd name="T9" fmla="*/ 406 h 543"/>
                    <a:gd name="T10" fmla="*/ 0 w 22"/>
                    <a:gd name="T11" fmla="*/ 406 h 543"/>
                    <a:gd name="T12" fmla="*/ 22 w 22"/>
                    <a:gd name="T13" fmla="*/ 271 h 543"/>
                    <a:gd name="T14" fmla="*/ 0 w 22"/>
                    <a:gd name="T15" fmla="*/ 271 h 543"/>
                    <a:gd name="T16" fmla="*/ 22 w 22"/>
                    <a:gd name="T17" fmla="*/ 136 h 543"/>
                    <a:gd name="T18" fmla="*/ 0 w 22"/>
                    <a:gd name="T19" fmla="*/ 136 h 543"/>
                    <a:gd name="T20" fmla="*/ 22 w 22"/>
                    <a:gd name="T21" fmla="*/ 1 h 543"/>
                    <a:gd name="T22" fmla="*/ 0 w 22"/>
                    <a:gd name="T23" fmla="*/ 1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543">
                      <a:moveTo>
                        <a:pt x="22" y="543"/>
                      </a:moveTo>
                      <a:lnTo>
                        <a:pt x="22" y="0"/>
                      </a:lnTo>
                      <a:moveTo>
                        <a:pt x="22" y="541"/>
                      </a:moveTo>
                      <a:lnTo>
                        <a:pt x="0" y="541"/>
                      </a:lnTo>
                      <a:moveTo>
                        <a:pt x="22" y="406"/>
                      </a:moveTo>
                      <a:lnTo>
                        <a:pt x="0" y="406"/>
                      </a:lnTo>
                      <a:moveTo>
                        <a:pt x="22" y="271"/>
                      </a:moveTo>
                      <a:lnTo>
                        <a:pt x="0" y="271"/>
                      </a:lnTo>
                      <a:moveTo>
                        <a:pt x="22" y="136"/>
                      </a:moveTo>
                      <a:lnTo>
                        <a:pt x="0" y="136"/>
                      </a:lnTo>
                      <a:moveTo>
                        <a:pt x="22" y="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9" name="Freeform 25"/>
                <p:cNvSpPr>
                  <a:spLocks/>
                </p:cNvSpPr>
                <p:nvPr/>
              </p:nvSpPr>
              <p:spPr bwMode="auto">
                <a:xfrm>
                  <a:off x="460376" y="7808913"/>
                  <a:ext cx="382588" cy="282575"/>
                </a:xfrm>
                <a:custGeom>
                  <a:avLst/>
                  <a:gdLst>
                    <a:gd name="T0" fmla="*/ 0 w 241"/>
                    <a:gd name="T1" fmla="*/ 32 h 178"/>
                    <a:gd name="T2" fmla="*/ 0 w 241"/>
                    <a:gd name="T3" fmla="*/ 32 h 178"/>
                    <a:gd name="T4" fmla="*/ 0 w 241"/>
                    <a:gd name="T5" fmla="*/ 32 h 178"/>
                    <a:gd name="T6" fmla="*/ 100 w 241"/>
                    <a:gd name="T7" fmla="*/ 0 h 178"/>
                    <a:gd name="T8" fmla="*/ 100 w 241"/>
                    <a:gd name="T9" fmla="*/ 0 h 178"/>
                    <a:gd name="T10" fmla="*/ 180 w 241"/>
                    <a:gd name="T11" fmla="*/ 1 h 178"/>
                    <a:gd name="T12" fmla="*/ 180 w 241"/>
                    <a:gd name="T13" fmla="*/ 1 h 178"/>
                    <a:gd name="T14" fmla="*/ 241 w 241"/>
                    <a:gd name="T15" fmla="*/ 178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1" h="178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100" y="0"/>
                      </a:lnTo>
                      <a:lnTo>
                        <a:pt x="100" y="0"/>
                      </a:lnTo>
                      <a:lnTo>
                        <a:pt x="180" y="1"/>
                      </a:lnTo>
                      <a:lnTo>
                        <a:pt x="180" y="1"/>
                      </a:lnTo>
                      <a:lnTo>
                        <a:pt x="241" y="178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0" name="Freeform 26"/>
                <p:cNvSpPr>
                  <a:spLocks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1" name="Freeform 27"/>
                <p:cNvSpPr>
                  <a:spLocks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2" name="Freeform 28"/>
                <p:cNvSpPr>
                  <a:spLocks/>
                </p:cNvSpPr>
                <p:nvPr/>
              </p:nvSpPr>
              <p:spPr bwMode="auto">
                <a:xfrm>
                  <a:off x="603251" y="7791450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3" name="Freeform 29"/>
                <p:cNvSpPr>
                  <a:spLocks/>
                </p:cNvSpPr>
                <p:nvPr/>
              </p:nvSpPr>
              <p:spPr bwMode="auto">
                <a:xfrm>
                  <a:off x="603251" y="7791450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4" name="Freeform 30"/>
                <p:cNvSpPr>
                  <a:spLocks/>
                </p:cNvSpPr>
                <p:nvPr/>
              </p:nvSpPr>
              <p:spPr bwMode="auto">
                <a:xfrm>
                  <a:off x="730251" y="7793038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5" name="Freeform 31"/>
                <p:cNvSpPr>
                  <a:spLocks/>
                </p:cNvSpPr>
                <p:nvPr/>
              </p:nvSpPr>
              <p:spPr bwMode="auto">
                <a:xfrm>
                  <a:off x="730251" y="7793038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6" name="Freeform 32"/>
                <p:cNvSpPr>
                  <a:spLocks/>
                </p:cNvSpPr>
                <p:nvPr/>
              </p:nvSpPr>
              <p:spPr bwMode="auto">
                <a:xfrm>
                  <a:off x="825501" y="8075613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7" name="Freeform 33"/>
                <p:cNvSpPr>
                  <a:spLocks/>
                </p:cNvSpPr>
                <p:nvPr/>
              </p:nvSpPr>
              <p:spPr bwMode="auto">
                <a:xfrm>
                  <a:off x="825501" y="8075613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8" name="Freeform 34"/>
                <p:cNvSpPr>
                  <a:spLocks/>
                </p:cNvSpPr>
                <p:nvPr/>
              </p:nvSpPr>
              <p:spPr bwMode="auto">
                <a:xfrm>
                  <a:off x="460376" y="7859713"/>
                  <a:ext cx="285750" cy="271463"/>
                </a:xfrm>
                <a:custGeom>
                  <a:avLst/>
                  <a:gdLst>
                    <a:gd name="T0" fmla="*/ 0 w 180"/>
                    <a:gd name="T1" fmla="*/ 0 h 171"/>
                    <a:gd name="T2" fmla="*/ 0 w 180"/>
                    <a:gd name="T3" fmla="*/ 0 h 171"/>
                    <a:gd name="T4" fmla="*/ 0 w 180"/>
                    <a:gd name="T5" fmla="*/ 0 h 171"/>
                    <a:gd name="T6" fmla="*/ 100 w 180"/>
                    <a:gd name="T7" fmla="*/ 171 h 171"/>
                    <a:gd name="T8" fmla="*/ 100 w 180"/>
                    <a:gd name="T9" fmla="*/ 171 h 171"/>
                    <a:gd name="T10" fmla="*/ 180 w 180"/>
                    <a:gd name="T11" fmla="*/ 47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0" h="1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71"/>
                      </a:lnTo>
                      <a:lnTo>
                        <a:pt x="100" y="171"/>
                      </a:lnTo>
                      <a:lnTo>
                        <a:pt x="180" y="47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9" name="Oval 35"/>
                <p:cNvSpPr>
                  <a:spLocks noChangeArrowheads="1"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0" name="Oval 36"/>
                <p:cNvSpPr>
                  <a:spLocks noChangeArrowheads="1"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1" name="Oval 37"/>
                <p:cNvSpPr>
                  <a:spLocks noChangeArrowheads="1"/>
                </p:cNvSpPr>
                <p:nvPr/>
              </p:nvSpPr>
              <p:spPr bwMode="auto">
                <a:xfrm>
                  <a:off x="603251" y="8113713"/>
                  <a:ext cx="33338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2" name="Oval 38"/>
                <p:cNvSpPr>
                  <a:spLocks noChangeArrowheads="1"/>
                </p:cNvSpPr>
                <p:nvPr/>
              </p:nvSpPr>
              <p:spPr bwMode="auto">
                <a:xfrm>
                  <a:off x="603251" y="811371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3" name="Oval 39"/>
                <p:cNvSpPr>
                  <a:spLocks noChangeArrowheads="1"/>
                </p:cNvSpPr>
                <p:nvPr/>
              </p:nvSpPr>
              <p:spPr bwMode="auto">
                <a:xfrm>
                  <a:off x="730251" y="7918450"/>
                  <a:ext cx="33338" cy="33338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4" name="Oval 40"/>
                <p:cNvSpPr>
                  <a:spLocks noChangeArrowheads="1"/>
                </p:cNvSpPr>
                <p:nvPr/>
              </p:nvSpPr>
              <p:spPr bwMode="auto">
                <a:xfrm>
                  <a:off x="730251" y="7918450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5" name="Freeform 41"/>
                <p:cNvSpPr>
                  <a:spLocks/>
                </p:cNvSpPr>
                <p:nvPr/>
              </p:nvSpPr>
              <p:spPr bwMode="auto">
                <a:xfrm>
                  <a:off x="460376" y="7859713"/>
                  <a:ext cx="285750" cy="96838"/>
                </a:xfrm>
                <a:custGeom>
                  <a:avLst/>
                  <a:gdLst>
                    <a:gd name="T0" fmla="*/ 0 w 180"/>
                    <a:gd name="T1" fmla="*/ 0 h 61"/>
                    <a:gd name="T2" fmla="*/ 0 w 180"/>
                    <a:gd name="T3" fmla="*/ 0 h 61"/>
                    <a:gd name="T4" fmla="*/ 0 w 180"/>
                    <a:gd name="T5" fmla="*/ 0 h 61"/>
                    <a:gd name="T6" fmla="*/ 100 w 180"/>
                    <a:gd name="T7" fmla="*/ 49 h 61"/>
                    <a:gd name="T8" fmla="*/ 100 w 180"/>
                    <a:gd name="T9" fmla="*/ 49 h 61"/>
                    <a:gd name="T10" fmla="*/ 180 w 180"/>
                    <a:gd name="T11" fmla="*/ 6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0" h="6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49"/>
                      </a:lnTo>
                      <a:lnTo>
                        <a:pt x="100" y="49"/>
                      </a:lnTo>
                      <a:lnTo>
                        <a:pt x="180" y="61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6" name="Line 42"/>
                <p:cNvSpPr>
                  <a:spLocks noChangeShapeType="1"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7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442913" y="78422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8" name="Line 44"/>
                <p:cNvSpPr>
                  <a:spLocks noChangeShapeType="1"/>
                </p:cNvSpPr>
                <p:nvPr/>
              </p:nvSpPr>
              <p:spPr bwMode="auto">
                <a:xfrm>
                  <a:off x="603251" y="79200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9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603251" y="79200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0" name="Line 46"/>
                <p:cNvSpPr>
                  <a:spLocks noChangeShapeType="1"/>
                </p:cNvSpPr>
                <p:nvPr/>
              </p:nvSpPr>
              <p:spPr bwMode="auto">
                <a:xfrm>
                  <a:off x="730251" y="793908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1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730251" y="793908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2" name="Freeform 48"/>
                <p:cNvSpPr>
                  <a:spLocks/>
                </p:cNvSpPr>
                <p:nvPr/>
              </p:nvSpPr>
              <p:spPr bwMode="auto">
                <a:xfrm>
                  <a:off x="460376" y="7859713"/>
                  <a:ext cx="763588" cy="182563"/>
                </a:xfrm>
                <a:custGeom>
                  <a:avLst/>
                  <a:gdLst>
                    <a:gd name="T0" fmla="*/ 0 w 481"/>
                    <a:gd name="T1" fmla="*/ 0 h 115"/>
                    <a:gd name="T2" fmla="*/ 0 w 481"/>
                    <a:gd name="T3" fmla="*/ 0 h 115"/>
                    <a:gd name="T4" fmla="*/ 0 w 481"/>
                    <a:gd name="T5" fmla="*/ 0 h 115"/>
                    <a:gd name="T6" fmla="*/ 100 w 481"/>
                    <a:gd name="T7" fmla="*/ 115 h 115"/>
                    <a:gd name="T8" fmla="*/ 100 w 481"/>
                    <a:gd name="T9" fmla="*/ 115 h 115"/>
                    <a:gd name="T10" fmla="*/ 180 w 481"/>
                    <a:gd name="T11" fmla="*/ 92 h 115"/>
                    <a:gd name="T12" fmla="*/ 180 w 481"/>
                    <a:gd name="T13" fmla="*/ 92 h 115"/>
                    <a:gd name="T14" fmla="*/ 321 w 481"/>
                    <a:gd name="T15" fmla="*/ 49 h 115"/>
                    <a:gd name="T16" fmla="*/ 321 w 481"/>
                    <a:gd name="T17" fmla="*/ 49 h 115"/>
                    <a:gd name="T18" fmla="*/ 481 w 481"/>
                    <a:gd name="T19" fmla="*/ 67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81" h="1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15"/>
                      </a:lnTo>
                      <a:lnTo>
                        <a:pt x="100" y="115"/>
                      </a:lnTo>
                      <a:lnTo>
                        <a:pt x="180" y="92"/>
                      </a:lnTo>
                      <a:lnTo>
                        <a:pt x="180" y="92"/>
                      </a:lnTo>
                      <a:lnTo>
                        <a:pt x="321" y="49"/>
                      </a:lnTo>
                      <a:lnTo>
                        <a:pt x="321" y="49"/>
                      </a:lnTo>
                      <a:lnTo>
                        <a:pt x="481" y="67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3" name="Line 49"/>
                <p:cNvSpPr>
                  <a:spLocks noChangeShapeType="1"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4" name="Line 50"/>
                <p:cNvSpPr>
                  <a:spLocks noChangeShapeType="1"/>
                </p:cNvSpPr>
                <p:nvPr/>
              </p:nvSpPr>
              <p:spPr bwMode="auto">
                <a:xfrm flipV="1">
                  <a:off x="442913" y="78422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5" name="Line 51"/>
                <p:cNvSpPr>
                  <a:spLocks noChangeShapeType="1"/>
                </p:cNvSpPr>
                <p:nvPr/>
              </p:nvSpPr>
              <p:spPr bwMode="auto">
                <a:xfrm>
                  <a:off x="603251" y="8024813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6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603251" y="8024813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7" name="Line 53"/>
                <p:cNvSpPr>
                  <a:spLocks noChangeShapeType="1"/>
                </p:cNvSpPr>
                <p:nvPr/>
              </p:nvSpPr>
              <p:spPr bwMode="auto">
                <a:xfrm>
                  <a:off x="730251" y="7989888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8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730251" y="7989888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9" name="Line 55"/>
                <p:cNvSpPr>
                  <a:spLocks noChangeShapeType="1"/>
                </p:cNvSpPr>
                <p:nvPr/>
              </p:nvSpPr>
              <p:spPr bwMode="auto">
                <a:xfrm>
                  <a:off x="952501" y="79200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0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952501" y="79200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1" name="Line 57"/>
                <p:cNvSpPr>
                  <a:spLocks noChangeShapeType="1"/>
                </p:cNvSpPr>
                <p:nvPr/>
              </p:nvSpPr>
              <p:spPr bwMode="auto">
                <a:xfrm>
                  <a:off x="1208088" y="794861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208088" y="794861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3" name="Freeform 59"/>
                <p:cNvSpPr>
                  <a:spLocks/>
                </p:cNvSpPr>
                <p:nvPr/>
              </p:nvSpPr>
              <p:spPr bwMode="auto">
                <a:xfrm>
                  <a:off x="460376" y="7859713"/>
                  <a:ext cx="158750" cy="38100"/>
                </a:xfrm>
                <a:custGeom>
                  <a:avLst/>
                  <a:gdLst>
                    <a:gd name="T0" fmla="*/ 0 w 100"/>
                    <a:gd name="T1" fmla="*/ 0 h 24"/>
                    <a:gd name="T2" fmla="*/ 0 w 100"/>
                    <a:gd name="T3" fmla="*/ 0 h 24"/>
                    <a:gd name="T4" fmla="*/ 0 w 100"/>
                    <a:gd name="T5" fmla="*/ 0 h 24"/>
                    <a:gd name="T6" fmla="*/ 100 w 100"/>
                    <a:gd name="T7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0" h="2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24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4" name="Freeform 60"/>
                <p:cNvSpPr>
                  <a:spLocks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5" name="Freeform 61"/>
                <p:cNvSpPr>
                  <a:spLocks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6" name="Freeform 62"/>
                <p:cNvSpPr>
                  <a:spLocks/>
                </p:cNvSpPr>
                <p:nvPr/>
              </p:nvSpPr>
              <p:spPr bwMode="auto">
                <a:xfrm>
                  <a:off x="603251" y="7880350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7" name="Freeform 63"/>
                <p:cNvSpPr>
                  <a:spLocks/>
                </p:cNvSpPr>
                <p:nvPr/>
              </p:nvSpPr>
              <p:spPr bwMode="auto">
                <a:xfrm>
                  <a:off x="603251" y="7880350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8" name="Freeform 64"/>
                <p:cNvSpPr>
                  <a:spLocks/>
                </p:cNvSpPr>
                <p:nvPr/>
              </p:nvSpPr>
              <p:spPr bwMode="auto">
                <a:xfrm>
                  <a:off x="460376" y="7859713"/>
                  <a:ext cx="763588" cy="147638"/>
                </a:xfrm>
                <a:custGeom>
                  <a:avLst/>
                  <a:gdLst>
                    <a:gd name="T0" fmla="*/ 0 w 481"/>
                    <a:gd name="T1" fmla="*/ 0 h 93"/>
                    <a:gd name="T2" fmla="*/ 0 w 481"/>
                    <a:gd name="T3" fmla="*/ 0 h 93"/>
                    <a:gd name="T4" fmla="*/ 0 w 481"/>
                    <a:gd name="T5" fmla="*/ 0 h 93"/>
                    <a:gd name="T6" fmla="*/ 100 w 481"/>
                    <a:gd name="T7" fmla="*/ 93 h 93"/>
                    <a:gd name="T8" fmla="*/ 100 w 481"/>
                    <a:gd name="T9" fmla="*/ 93 h 93"/>
                    <a:gd name="T10" fmla="*/ 180 w 481"/>
                    <a:gd name="T11" fmla="*/ 75 h 93"/>
                    <a:gd name="T12" fmla="*/ 180 w 481"/>
                    <a:gd name="T13" fmla="*/ 75 h 93"/>
                    <a:gd name="T14" fmla="*/ 321 w 481"/>
                    <a:gd name="T15" fmla="*/ 58 h 93"/>
                    <a:gd name="T16" fmla="*/ 321 w 481"/>
                    <a:gd name="T17" fmla="*/ 58 h 93"/>
                    <a:gd name="T18" fmla="*/ 401 w 481"/>
                    <a:gd name="T19" fmla="*/ 54 h 93"/>
                    <a:gd name="T20" fmla="*/ 401 w 481"/>
                    <a:gd name="T21" fmla="*/ 54 h 93"/>
                    <a:gd name="T22" fmla="*/ 481 w 481"/>
                    <a:gd name="T23" fmla="*/ 5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1" h="9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93"/>
                      </a:lnTo>
                      <a:lnTo>
                        <a:pt x="100" y="93"/>
                      </a:lnTo>
                      <a:lnTo>
                        <a:pt x="180" y="75"/>
                      </a:lnTo>
                      <a:lnTo>
                        <a:pt x="180" y="75"/>
                      </a:lnTo>
                      <a:lnTo>
                        <a:pt x="321" y="58"/>
                      </a:lnTo>
                      <a:lnTo>
                        <a:pt x="321" y="58"/>
                      </a:lnTo>
                      <a:lnTo>
                        <a:pt x="401" y="54"/>
                      </a:lnTo>
                      <a:lnTo>
                        <a:pt x="401" y="54"/>
                      </a:lnTo>
                      <a:lnTo>
                        <a:pt x="481" y="56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9" name="Oval 65"/>
                <p:cNvSpPr>
                  <a:spLocks noChangeArrowheads="1"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0" name="Oval 66"/>
                <p:cNvSpPr>
                  <a:spLocks noChangeArrowheads="1"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1" name="Oval 67"/>
                <p:cNvSpPr>
                  <a:spLocks noChangeArrowheads="1"/>
                </p:cNvSpPr>
                <p:nvPr/>
              </p:nvSpPr>
              <p:spPr bwMode="auto">
                <a:xfrm>
                  <a:off x="603251" y="7989888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2" name="Oval 68"/>
                <p:cNvSpPr>
                  <a:spLocks noChangeArrowheads="1"/>
                </p:cNvSpPr>
                <p:nvPr/>
              </p:nvSpPr>
              <p:spPr bwMode="auto">
                <a:xfrm>
                  <a:off x="603251" y="7989888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3" name="Oval 69"/>
                <p:cNvSpPr>
                  <a:spLocks noChangeArrowheads="1"/>
                </p:cNvSpPr>
                <p:nvPr/>
              </p:nvSpPr>
              <p:spPr bwMode="auto">
                <a:xfrm>
                  <a:off x="730251" y="7961313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4" name="Oval 70"/>
                <p:cNvSpPr>
                  <a:spLocks noChangeArrowheads="1"/>
                </p:cNvSpPr>
                <p:nvPr/>
              </p:nvSpPr>
              <p:spPr bwMode="auto">
                <a:xfrm>
                  <a:off x="730251" y="796131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5" name="Oval 71"/>
                <p:cNvSpPr>
                  <a:spLocks noChangeArrowheads="1"/>
                </p:cNvSpPr>
                <p:nvPr/>
              </p:nvSpPr>
              <p:spPr bwMode="auto">
                <a:xfrm>
                  <a:off x="952501" y="7934325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6" name="Oval 72"/>
                <p:cNvSpPr>
                  <a:spLocks noChangeArrowheads="1"/>
                </p:cNvSpPr>
                <p:nvPr/>
              </p:nvSpPr>
              <p:spPr bwMode="auto">
                <a:xfrm>
                  <a:off x="952501" y="7934325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7" name="Oval 73"/>
                <p:cNvSpPr>
                  <a:spLocks noChangeArrowheads="1"/>
                </p:cNvSpPr>
                <p:nvPr/>
              </p:nvSpPr>
              <p:spPr bwMode="auto">
                <a:xfrm>
                  <a:off x="1079501" y="7927975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8" name="Oval 74"/>
                <p:cNvSpPr>
                  <a:spLocks noChangeArrowheads="1"/>
                </p:cNvSpPr>
                <p:nvPr/>
              </p:nvSpPr>
              <p:spPr bwMode="auto">
                <a:xfrm>
                  <a:off x="1079501" y="7927975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9" name="Oval 75"/>
                <p:cNvSpPr>
                  <a:spLocks noChangeArrowheads="1"/>
                </p:cNvSpPr>
                <p:nvPr/>
              </p:nvSpPr>
              <p:spPr bwMode="auto">
                <a:xfrm>
                  <a:off x="1208088" y="7931150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0" name="Oval 76"/>
                <p:cNvSpPr>
                  <a:spLocks noChangeArrowheads="1"/>
                </p:cNvSpPr>
                <p:nvPr/>
              </p:nvSpPr>
              <p:spPr bwMode="auto">
                <a:xfrm>
                  <a:off x="1208088" y="7931150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1" name="Freeform 77"/>
                <p:cNvSpPr>
                  <a:spLocks/>
                </p:cNvSpPr>
                <p:nvPr/>
              </p:nvSpPr>
              <p:spPr bwMode="auto">
                <a:xfrm>
                  <a:off x="460376" y="7859713"/>
                  <a:ext cx="446088" cy="109538"/>
                </a:xfrm>
                <a:custGeom>
                  <a:avLst/>
                  <a:gdLst>
                    <a:gd name="T0" fmla="*/ 0 w 281"/>
                    <a:gd name="T1" fmla="*/ 0 h 69"/>
                    <a:gd name="T2" fmla="*/ 0 w 281"/>
                    <a:gd name="T3" fmla="*/ 0 h 69"/>
                    <a:gd name="T4" fmla="*/ 0 w 281"/>
                    <a:gd name="T5" fmla="*/ 0 h 69"/>
                    <a:gd name="T6" fmla="*/ 100 w 281"/>
                    <a:gd name="T7" fmla="*/ 69 h 69"/>
                    <a:gd name="T8" fmla="*/ 100 w 281"/>
                    <a:gd name="T9" fmla="*/ 69 h 69"/>
                    <a:gd name="T10" fmla="*/ 140 w 281"/>
                    <a:gd name="T11" fmla="*/ 43 h 69"/>
                    <a:gd name="T12" fmla="*/ 140 w 281"/>
                    <a:gd name="T13" fmla="*/ 43 h 69"/>
                    <a:gd name="T14" fmla="*/ 281 w 281"/>
                    <a:gd name="T15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1" h="6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69"/>
                      </a:lnTo>
                      <a:lnTo>
                        <a:pt x="100" y="69"/>
                      </a:lnTo>
                      <a:lnTo>
                        <a:pt x="140" y="43"/>
                      </a:lnTo>
                      <a:lnTo>
                        <a:pt x="140" y="43"/>
                      </a:lnTo>
                      <a:lnTo>
                        <a:pt x="281" y="38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2" name="Line 78"/>
                <p:cNvSpPr>
                  <a:spLocks noChangeShapeType="1"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3" name="Line 79"/>
                <p:cNvSpPr>
                  <a:spLocks noChangeShapeType="1"/>
                </p:cNvSpPr>
                <p:nvPr/>
              </p:nvSpPr>
              <p:spPr bwMode="auto">
                <a:xfrm flipV="1">
                  <a:off x="442913" y="78422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4" name="Line 80"/>
                <p:cNvSpPr>
                  <a:spLocks noChangeShapeType="1"/>
                </p:cNvSpPr>
                <p:nvPr/>
              </p:nvSpPr>
              <p:spPr bwMode="auto">
                <a:xfrm>
                  <a:off x="603251" y="795178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5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603251" y="795178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6" name="Line 82"/>
                <p:cNvSpPr>
                  <a:spLocks noChangeShapeType="1"/>
                </p:cNvSpPr>
                <p:nvPr/>
              </p:nvSpPr>
              <p:spPr bwMode="auto">
                <a:xfrm>
                  <a:off x="666751" y="7912100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7" name="Line 83"/>
                <p:cNvSpPr>
                  <a:spLocks noChangeShapeType="1"/>
                </p:cNvSpPr>
                <p:nvPr/>
              </p:nvSpPr>
              <p:spPr bwMode="auto">
                <a:xfrm flipV="1">
                  <a:off x="666751" y="7912100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8" name="Line 84"/>
                <p:cNvSpPr>
                  <a:spLocks noChangeShapeType="1"/>
                </p:cNvSpPr>
                <p:nvPr/>
              </p:nvSpPr>
              <p:spPr bwMode="auto">
                <a:xfrm>
                  <a:off x="889001" y="7902575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9" name="Line 85"/>
                <p:cNvSpPr>
                  <a:spLocks noChangeShapeType="1"/>
                </p:cNvSpPr>
                <p:nvPr/>
              </p:nvSpPr>
              <p:spPr bwMode="auto">
                <a:xfrm flipV="1">
                  <a:off x="889001" y="7902575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0" name="Freeform 86"/>
                <p:cNvSpPr>
                  <a:spLocks/>
                </p:cNvSpPr>
                <p:nvPr/>
              </p:nvSpPr>
              <p:spPr bwMode="auto">
                <a:xfrm>
                  <a:off x="460376" y="7859713"/>
                  <a:ext cx="763588" cy="261938"/>
                </a:xfrm>
                <a:custGeom>
                  <a:avLst/>
                  <a:gdLst>
                    <a:gd name="T0" fmla="*/ 0 w 481"/>
                    <a:gd name="T1" fmla="*/ 0 h 165"/>
                    <a:gd name="T2" fmla="*/ 0 w 481"/>
                    <a:gd name="T3" fmla="*/ 0 h 165"/>
                    <a:gd name="T4" fmla="*/ 0 w 481"/>
                    <a:gd name="T5" fmla="*/ 0 h 165"/>
                    <a:gd name="T6" fmla="*/ 100 w 481"/>
                    <a:gd name="T7" fmla="*/ 165 h 165"/>
                    <a:gd name="T8" fmla="*/ 100 w 481"/>
                    <a:gd name="T9" fmla="*/ 165 h 165"/>
                    <a:gd name="T10" fmla="*/ 180 w 481"/>
                    <a:gd name="T11" fmla="*/ 103 h 165"/>
                    <a:gd name="T12" fmla="*/ 180 w 481"/>
                    <a:gd name="T13" fmla="*/ 103 h 165"/>
                    <a:gd name="T14" fmla="*/ 321 w 481"/>
                    <a:gd name="T15" fmla="*/ 48 h 165"/>
                    <a:gd name="T16" fmla="*/ 321 w 481"/>
                    <a:gd name="T17" fmla="*/ 48 h 165"/>
                    <a:gd name="T18" fmla="*/ 401 w 481"/>
                    <a:gd name="T19" fmla="*/ 135 h 165"/>
                    <a:gd name="T20" fmla="*/ 401 w 481"/>
                    <a:gd name="T21" fmla="*/ 135 h 165"/>
                    <a:gd name="T22" fmla="*/ 481 w 481"/>
                    <a:gd name="T23" fmla="*/ 124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1" h="1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165"/>
                      </a:lnTo>
                      <a:lnTo>
                        <a:pt x="100" y="165"/>
                      </a:lnTo>
                      <a:lnTo>
                        <a:pt x="180" y="103"/>
                      </a:lnTo>
                      <a:lnTo>
                        <a:pt x="180" y="103"/>
                      </a:lnTo>
                      <a:lnTo>
                        <a:pt x="321" y="48"/>
                      </a:lnTo>
                      <a:lnTo>
                        <a:pt x="321" y="48"/>
                      </a:lnTo>
                      <a:lnTo>
                        <a:pt x="401" y="135"/>
                      </a:lnTo>
                      <a:lnTo>
                        <a:pt x="401" y="135"/>
                      </a:lnTo>
                      <a:lnTo>
                        <a:pt x="481" y="124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1" name="Freeform 87"/>
                <p:cNvSpPr>
                  <a:spLocks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2" name="Freeform 88"/>
                <p:cNvSpPr>
                  <a:spLocks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3" name="Freeform 89"/>
                <p:cNvSpPr>
                  <a:spLocks/>
                </p:cNvSpPr>
                <p:nvPr/>
              </p:nvSpPr>
              <p:spPr bwMode="auto">
                <a:xfrm>
                  <a:off x="603251" y="8104188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4" name="Freeform 90"/>
                <p:cNvSpPr>
                  <a:spLocks/>
                </p:cNvSpPr>
                <p:nvPr/>
              </p:nvSpPr>
              <p:spPr bwMode="auto">
                <a:xfrm>
                  <a:off x="603251" y="8104188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5" name="Freeform 91"/>
                <p:cNvSpPr>
                  <a:spLocks/>
                </p:cNvSpPr>
                <p:nvPr/>
              </p:nvSpPr>
              <p:spPr bwMode="auto">
                <a:xfrm>
                  <a:off x="730251" y="8005763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6" name="Freeform 92"/>
                <p:cNvSpPr>
                  <a:spLocks/>
                </p:cNvSpPr>
                <p:nvPr/>
              </p:nvSpPr>
              <p:spPr bwMode="auto">
                <a:xfrm>
                  <a:off x="730251" y="8005763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7" name="Freeform 93"/>
                <p:cNvSpPr>
                  <a:spLocks/>
                </p:cNvSpPr>
                <p:nvPr/>
              </p:nvSpPr>
              <p:spPr bwMode="auto">
                <a:xfrm>
                  <a:off x="952501" y="7920038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8" name="Freeform 94"/>
                <p:cNvSpPr>
                  <a:spLocks/>
                </p:cNvSpPr>
                <p:nvPr/>
              </p:nvSpPr>
              <p:spPr bwMode="auto">
                <a:xfrm>
                  <a:off x="952501" y="7920038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9" name="Freeform 95"/>
                <p:cNvSpPr>
                  <a:spLocks/>
                </p:cNvSpPr>
                <p:nvPr/>
              </p:nvSpPr>
              <p:spPr bwMode="auto">
                <a:xfrm>
                  <a:off x="1079501" y="805656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0" name="Freeform 96"/>
                <p:cNvSpPr>
                  <a:spLocks/>
                </p:cNvSpPr>
                <p:nvPr/>
              </p:nvSpPr>
              <p:spPr bwMode="auto">
                <a:xfrm>
                  <a:off x="1079501" y="805656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1" name="Freeform 97"/>
                <p:cNvSpPr>
                  <a:spLocks/>
                </p:cNvSpPr>
                <p:nvPr/>
              </p:nvSpPr>
              <p:spPr bwMode="auto">
                <a:xfrm>
                  <a:off x="1208088" y="8040688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2" name="Freeform 98"/>
                <p:cNvSpPr>
                  <a:spLocks/>
                </p:cNvSpPr>
                <p:nvPr/>
              </p:nvSpPr>
              <p:spPr bwMode="auto">
                <a:xfrm>
                  <a:off x="1208088" y="8040688"/>
                  <a:ext cx="33338" cy="33338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3" name="Freeform 99"/>
                <p:cNvSpPr>
                  <a:spLocks/>
                </p:cNvSpPr>
                <p:nvPr/>
              </p:nvSpPr>
              <p:spPr bwMode="auto">
                <a:xfrm>
                  <a:off x="460376" y="7859713"/>
                  <a:ext cx="1146175" cy="220663"/>
                </a:xfrm>
                <a:custGeom>
                  <a:avLst/>
                  <a:gdLst>
                    <a:gd name="T0" fmla="*/ 0 w 722"/>
                    <a:gd name="T1" fmla="*/ 0 h 139"/>
                    <a:gd name="T2" fmla="*/ 0 w 722"/>
                    <a:gd name="T3" fmla="*/ 0 h 139"/>
                    <a:gd name="T4" fmla="*/ 0 w 722"/>
                    <a:gd name="T5" fmla="*/ 0 h 139"/>
                    <a:gd name="T6" fmla="*/ 100 w 722"/>
                    <a:gd name="T7" fmla="*/ 85 h 139"/>
                    <a:gd name="T8" fmla="*/ 100 w 722"/>
                    <a:gd name="T9" fmla="*/ 85 h 139"/>
                    <a:gd name="T10" fmla="*/ 180 w 722"/>
                    <a:gd name="T11" fmla="*/ 97 h 139"/>
                    <a:gd name="T12" fmla="*/ 180 w 722"/>
                    <a:gd name="T13" fmla="*/ 97 h 139"/>
                    <a:gd name="T14" fmla="*/ 321 w 722"/>
                    <a:gd name="T15" fmla="*/ 118 h 139"/>
                    <a:gd name="T16" fmla="*/ 321 w 722"/>
                    <a:gd name="T17" fmla="*/ 118 h 139"/>
                    <a:gd name="T18" fmla="*/ 401 w 722"/>
                    <a:gd name="T19" fmla="*/ 124 h 139"/>
                    <a:gd name="T20" fmla="*/ 401 w 722"/>
                    <a:gd name="T21" fmla="*/ 124 h 139"/>
                    <a:gd name="T22" fmla="*/ 481 w 722"/>
                    <a:gd name="T23" fmla="*/ 130 h 139"/>
                    <a:gd name="T24" fmla="*/ 481 w 722"/>
                    <a:gd name="T25" fmla="*/ 130 h 139"/>
                    <a:gd name="T26" fmla="*/ 561 w 722"/>
                    <a:gd name="T27" fmla="*/ 128 h 139"/>
                    <a:gd name="T28" fmla="*/ 561 w 722"/>
                    <a:gd name="T29" fmla="*/ 128 h 139"/>
                    <a:gd name="T30" fmla="*/ 642 w 722"/>
                    <a:gd name="T31" fmla="*/ 96 h 139"/>
                    <a:gd name="T32" fmla="*/ 642 w 722"/>
                    <a:gd name="T33" fmla="*/ 96 h 139"/>
                    <a:gd name="T34" fmla="*/ 722 w 722"/>
                    <a:gd name="T35" fmla="*/ 139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22" h="1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0" y="85"/>
                      </a:lnTo>
                      <a:lnTo>
                        <a:pt x="100" y="85"/>
                      </a:lnTo>
                      <a:lnTo>
                        <a:pt x="180" y="97"/>
                      </a:lnTo>
                      <a:lnTo>
                        <a:pt x="180" y="97"/>
                      </a:lnTo>
                      <a:lnTo>
                        <a:pt x="321" y="118"/>
                      </a:lnTo>
                      <a:lnTo>
                        <a:pt x="321" y="118"/>
                      </a:lnTo>
                      <a:lnTo>
                        <a:pt x="401" y="124"/>
                      </a:lnTo>
                      <a:lnTo>
                        <a:pt x="401" y="124"/>
                      </a:lnTo>
                      <a:lnTo>
                        <a:pt x="481" y="130"/>
                      </a:lnTo>
                      <a:lnTo>
                        <a:pt x="481" y="130"/>
                      </a:lnTo>
                      <a:lnTo>
                        <a:pt x="561" y="128"/>
                      </a:lnTo>
                      <a:lnTo>
                        <a:pt x="561" y="128"/>
                      </a:lnTo>
                      <a:lnTo>
                        <a:pt x="642" y="96"/>
                      </a:lnTo>
                      <a:lnTo>
                        <a:pt x="642" y="96"/>
                      </a:lnTo>
                      <a:lnTo>
                        <a:pt x="722" y="139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4" name="Oval 100"/>
                <p:cNvSpPr>
                  <a:spLocks noChangeArrowheads="1"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5" name="Oval 101"/>
                <p:cNvSpPr>
                  <a:spLocks noChangeArrowheads="1"/>
                </p:cNvSpPr>
                <p:nvPr/>
              </p:nvSpPr>
              <p:spPr bwMode="auto">
                <a:xfrm>
                  <a:off x="442913" y="78422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6" name="Oval 102"/>
                <p:cNvSpPr>
                  <a:spLocks noChangeArrowheads="1"/>
                </p:cNvSpPr>
                <p:nvPr/>
              </p:nvSpPr>
              <p:spPr bwMode="auto">
                <a:xfrm>
                  <a:off x="603251" y="7977188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7" name="Oval 103"/>
                <p:cNvSpPr>
                  <a:spLocks noChangeArrowheads="1"/>
                </p:cNvSpPr>
                <p:nvPr/>
              </p:nvSpPr>
              <p:spPr bwMode="auto">
                <a:xfrm>
                  <a:off x="603251" y="7977188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8" name="Oval 104"/>
                <p:cNvSpPr>
                  <a:spLocks noChangeArrowheads="1"/>
                </p:cNvSpPr>
                <p:nvPr/>
              </p:nvSpPr>
              <p:spPr bwMode="auto">
                <a:xfrm>
                  <a:off x="730251" y="7996238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9" name="Oval 105"/>
                <p:cNvSpPr>
                  <a:spLocks noChangeArrowheads="1"/>
                </p:cNvSpPr>
                <p:nvPr/>
              </p:nvSpPr>
              <p:spPr bwMode="auto">
                <a:xfrm>
                  <a:off x="730251" y="7996238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0" name="Oval 106"/>
                <p:cNvSpPr>
                  <a:spLocks noChangeArrowheads="1"/>
                </p:cNvSpPr>
                <p:nvPr/>
              </p:nvSpPr>
              <p:spPr bwMode="auto">
                <a:xfrm>
                  <a:off x="952501" y="8029575"/>
                  <a:ext cx="33338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1" name="Oval 107"/>
                <p:cNvSpPr>
                  <a:spLocks noChangeArrowheads="1"/>
                </p:cNvSpPr>
                <p:nvPr/>
              </p:nvSpPr>
              <p:spPr bwMode="auto">
                <a:xfrm>
                  <a:off x="952501" y="8029575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2" name="Oval 108"/>
                <p:cNvSpPr>
                  <a:spLocks noChangeArrowheads="1"/>
                </p:cNvSpPr>
                <p:nvPr/>
              </p:nvSpPr>
              <p:spPr bwMode="auto">
                <a:xfrm>
                  <a:off x="1079501" y="8039100"/>
                  <a:ext cx="34925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3" name="Oval 109"/>
                <p:cNvSpPr>
                  <a:spLocks noChangeArrowheads="1"/>
                </p:cNvSpPr>
                <p:nvPr/>
              </p:nvSpPr>
              <p:spPr bwMode="auto">
                <a:xfrm>
                  <a:off x="1079501" y="8039100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4" name="Oval 110"/>
                <p:cNvSpPr>
                  <a:spLocks noChangeArrowheads="1"/>
                </p:cNvSpPr>
                <p:nvPr/>
              </p:nvSpPr>
              <p:spPr bwMode="auto">
                <a:xfrm>
                  <a:off x="1208088" y="8048625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5" name="Oval 111"/>
                <p:cNvSpPr>
                  <a:spLocks noChangeArrowheads="1"/>
                </p:cNvSpPr>
                <p:nvPr/>
              </p:nvSpPr>
              <p:spPr bwMode="auto">
                <a:xfrm>
                  <a:off x="1208088" y="8048625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6" name="Oval 112"/>
                <p:cNvSpPr>
                  <a:spLocks noChangeArrowheads="1"/>
                </p:cNvSpPr>
                <p:nvPr/>
              </p:nvSpPr>
              <p:spPr bwMode="auto">
                <a:xfrm>
                  <a:off x="1335088" y="8045450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7" name="Oval 113"/>
                <p:cNvSpPr>
                  <a:spLocks noChangeArrowheads="1"/>
                </p:cNvSpPr>
                <p:nvPr/>
              </p:nvSpPr>
              <p:spPr bwMode="auto">
                <a:xfrm>
                  <a:off x="1335088" y="8045450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8" name="Oval 114"/>
                <p:cNvSpPr>
                  <a:spLocks noChangeArrowheads="1"/>
                </p:cNvSpPr>
                <p:nvPr/>
              </p:nvSpPr>
              <p:spPr bwMode="auto">
                <a:xfrm>
                  <a:off x="1462088" y="7994650"/>
                  <a:ext cx="33338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9" name="Oval 115"/>
                <p:cNvSpPr>
                  <a:spLocks noChangeArrowheads="1"/>
                </p:cNvSpPr>
                <p:nvPr/>
              </p:nvSpPr>
              <p:spPr bwMode="auto">
                <a:xfrm>
                  <a:off x="1462088" y="7994650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0" name="Oval 116"/>
                <p:cNvSpPr>
                  <a:spLocks noChangeArrowheads="1"/>
                </p:cNvSpPr>
                <p:nvPr/>
              </p:nvSpPr>
              <p:spPr bwMode="auto">
                <a:xfrm>
                  <a:off x="1589088" y="8062913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1" name="Oval 117"/>
                <p:cNvSpPr>
                  <a:spLocks noChangeArrowheads="1"/>
                </p:cNvSpPr>
                <p:nvPr/>
              </p:nvSpPr>
              <p:spPr bwMode="auto">
                <a:xfrm>
                  <a:off x="1589088" y="8062913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669" name="Rectangle 466"/>
              <p:cNvSpPr>
                <a:spLocks noChangeArrowheads="1"/>
              </p:cNvSpPr>
              <p:nvPr/>
            </p:nvSpPr>
            <p:spPr bwMode="auto">
              <a:xfrm>
                <a:off x="7305960" y="876843"/>
                <a:ext cx="1075615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CD16</a:t>
                </a:r>
                <a:r>
                  <a:rPr kumimoji="0" lang="en-US" altLang="ja-JP" sz="105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+</a:t>
                </a: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56</a:t>
                </a:r>
                <a:r>
                  <a:rPr kumimoji="0" lang="en-US" altLang="ja-JP" sz="105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+</a:t>
                </a: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 NK-cell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4" name="Rectangle 6"/>
              <p:cNvSpPr>
                <a:spLocks noChangeArrowheads="1"/>
              </p:cNvSpPr>
              <p:nvPr/>
            </p:nvSpPr>
            <p:spPr bwMode="auto">
              <a:xfrm>
                <a:off x="1415660" y="876844"/>
                <a:ext cx="727764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Lymphocyte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5" name="Rectangle 6"/>
              <p:cNvSpPr>
                <a:spLocks noChangeArrowheads="1"/>
              </p:cNvSpPr>
              <p:nvPr/>
            </p:nvSpPr>
            <p:spPr bwMode="auto">
              <a:xfrm>
                <a:off x="1268986" y="3482755"/>
                <a:ext cx="1021113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CXCR3</a:t>
                </a:r>
                <a:r>
                  <a:rPr kumimoji="0" lang="en-US" altLang="ja-JP" sz="105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+</a:t>
                </a: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 Th1 cell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" name="Rectangle 6"/>
              <p:cNvSpPr>
                <a:spLocks noChangeArrowheads="1"/>
              </p:cNvSpPr>
              <p:nvPr/>
            </p:nvSpPr>
            <p:spPr bwMode="auto">
              <a:xfrm>
                <a:off x="1358754" y="2218096"/>
                <a:ext cx="841577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CD25</a:t>
                </a:r>
                <a:r>
                  <a:rPr kumimoji="0" lang="en-US" altLang="ja-JP" sz="105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+</a:t>
                </a: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FoxP3</a:t>
                </a:r>
                <a:r>
                  <a:rPr kumimoji="0" lang="en-US" altLang="ja-JP" sz="105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+</a:t>
                </a:r>
                <a:endParaRPr kumimoji="0" lang="ja-JP" altLang="ja-JP" sz="1050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4" name="Rectangle 466"/>
              <p:cNvSpPr>
                <a:spLocks noChangeArrowheads="1"/>
              </p:cNvSpPr>
              <p:nvPr/>
            </p:nvSpPr>
            <p:spPr bwMode="auto">
              <a:xfrm>
                <a:off x="4449916" y="876844"/>
                <a:ext cx="637995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CD8 T-cell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5" name="Rectangle 466"/>
              <p:cNvSpPr>
                <a:spLocks noChangeArrowheads="1"/>
              </p:cNvSpPr>
              <p:nvPr/>
            </p:nvSpPr>
            <p:spPr bwMode="auto">
              <a:xfrm>
                <a:off x="4247684" y="3482755"/>
                <a:ext cx="1043555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CRTH2</a:t>
                </a:r>
                <a:r>
                  <a:rPr kumimoji="0" lang="en-US" altLang="ja-JP" sz="105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+</a:t>
                </a: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 Th2 cell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" name="Rectangle 466"/>
              <p:cNvSpPr>
                <a:spLocks noChangeArrowheads="1"/>
              </p:cNvSpPr>
              <p:nvPr/>
            </p:nvSpPr>
            <p:spPr bwMode="auto">
              <a:xfrm>
                <a:off x="4380185" y="2218096"/>
                <a:ext cx="777457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dirty="0" smtClean="0">
                    <a:solidFill>
                      <a:srgbClr val="000000"/>
                    </a:solidFill>
                    <a:ea typeface="Arial Unicode MS" panose="020B0604020202020204" pitchFamily="50" charset="-128"/>
                    <a:cs typeface="Arial" panose="020B0604020202020204" pitchFamily="34" charset="0"/>
                  </a:rPr>
                  <a:t>Effector</a:t>
                </a:r>
                <a:r>
                  <a:rPr kumimoji="0" lang="en-US" altLang="ja-JP" sz="105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 </a:t>
                </a:r>
                <a:r>
                  <a:rPr kumimoji="0" lang="en-US" altLang="ja-JP" sz="105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Treg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43" name="グループ化 42"/>
              <p:cNvGrpSpPr/>
              <p:nvPr/>
            </p:nvGrpSpPr>
            <p:grpSpPr>
              <a:xfrm>
                <a:off x="3979216" y="1054618"/>
                <a:ext cx="1426648" cy="1032839"/>
                <a:chOff x="10592006" y="7543141"/>
                <a:chExt cx="1530145" cy="1104266"/>
              </a:xfrm>
            </p:grpSpPr>
            <p:sp>
              <p:nvSpPr>
                <p:cNvPr id="1056" name="Freeform 1975"/>
                <p:cNvSpPr>
                  <a:spLocks noEditPoints="1"/>
                </p:cNvSpPr>
                <p:nvPr/>
              </p:nvSpPr>
              <p:spPr bwMode="auto">
                <a:xfrm>
                  <a:off x="10755313" y="8047038"/>
                  <a:ext cx="1365250" cy="9525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7" name="Rectangle 1977"/>
                <p:cNvSpPr>
                  <a:spLocks noChangeArrowheads="1"/>
                </p:cNvSpPr>
                <p:nvPr/>
              </p:nvSpPr>
              <p:spPr bwMode="auto">
                <a:xfrm>
                  <a:off x="10736263" y="8548689"/>
                  <a:ext cx="4642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8" name="Rectangle 1978"/>
                <p:cNvSpPr>
                  <a:spLocks noChangeArrowheads="1"/>
                </p:cNvSpPr>
                <p:nvPr/>
              </p:nvSpPr>
              <p:spPr bwMode="auto">
                <a:xfrm>
                  <a:off x="10872787" y="8548688"/>
                  <a:ext cx="4642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9" name="Rectangle 1979"/>
                <p:cNvSpPr>
                  <a:spLocks noChangeArrowheads="1"/>
                </p:cNvSpPr>
                <p:nvPr/>
              </p:nvSpPr>
              <p:spPr bwMode="auto">
                <a:xfrm>
                  <a:off x="11009313" y="8548688"/>
                  <a:ext cx="4642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0" name="Rectangle 1980"/>
                <p:cNvSpPr>
                  <a:spLocks noChangeArrowheads="1"/>
                </p:cNvSpPr>
                <p:nvPr/>
              </p:nvSpPr>
              <p:spPr bwMode="auto">
                <a:xfrm>
                  <a:off x="11125201" y="8548688"/>
                  <a:ext cx="9284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1" name="Rectangle 1981"/>
                <p:cNvSpPr>
                  <a:spLocks noChangeArrowheads="1"/>
                </p:cNvSpPr>
                <p:nvPr/>
              </p:nvSpPr>
              <p:spPr bwMode="auto">
                <a:xfrm>
                  <a:off x="11261726" y="8548688"/>
                  <a:ext cx="9284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2" name="Rectangle 1982"/>
                <p:cNvSpPr>
                  <a:spLocks noChangeArrowheads="1"/>
                </p:cNvSpPr>
                <p:nvPr/>
              </p:nvSpPr>
              <p:spPr bwMode="auto">
                <a:xfrm>
                  <a:off x="11398251" y="8548688"/>
                  <a:ext cx="9284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3" name="Rectangle 1983"/>
                <p:cNvSpPr>
                  <a:spLocks noChangeArrowheads="1"/>
                </p:cNvSpPr>
                <p:nvPr/>
              </p:nvSpPr>
              <p:spPr bwMode="auto">
                <a:xfrm>
                  <a:off x="11534775" y="8548688"/>
                  <a:ext cx="9284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4" name="Rectangle 1984"/>
                <p:cNvSpPr>
                  <a:spLocks noChangeArrowheads="1"/>
                </p:cNvSpPr>
                <p:nvPr/>
              </p:nvSpPr>
              <p:spPr bwMode="auto">
                <a:xfrm>
                  <a:off x="11671301" y="8548688"/>
                  <a:ext cx="9284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5" name="Rectangle 1985"/>
                <p:cNvSpPr>
                  <a:spLocks noChangeArrowheads="1"/>
                </p:cNvSpPr>
                <p:nvPr/>
              </p:nvSpPr>
              <p:spPr bwMode="auto">
                <a:xfrm>
                  <a:off x="11807825" y="8548688"/>
                  <a:ext cx="9284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6" name="Rectangle 1986"/>
                <p:cNvSpPr>
                  <a:spLocks noChangeArrowheads="1"/>
                </p:cNvSpPr>
                <p:nvPr/>
              </p:nvSpPr>
              <p:spPr bwMode="auto">
                <a:xfrm>
                  <a:off x="11944351" y="8548688"/>
                  <a:ext cx="9284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7" name="Freeform 1988"/>
                <p:cNvSpPr>
                  <a:spLocks noEditPoints="1"/>
                </p:cNvSpPr>
                <p:nvPr/>
              </p:nvSpPr>
              <p:spPr bwMode="auto">
                <a:xfrm>
                  <a:off x="10752138" y="8510588"/>
                  <a:ext cx="1370013" cy="25400"/>
                </a:xfrm>
                <a:custGeom>
                  <a:avLst/>
                  <a:gdLst>
                    <a:gd name="T0" fmla="*/ 0 w 863"/>
                    <a:gd name="T1" fmla="*/ 0 h 16"/>
                    <a:gd name="T2" fmla="*/ 863 w 863"/>
                    <a:gd name="T3" fmla="*/ 0 h 16"/>
                    <a:gd name="T4" fmla="*/ 2 w 863"/>
                    <a:gd name="T5" fmla="*/ 0 h 16"/>
                    <a:gd name="T6" fmla="*/ 2 w 863"/>
                    <a:gd name="T7" fmla="*/ 16 h 16"/>
                    <a:gd name="T8" fmla="*/ 88 w 863"/>
                    <a:gd name="T9" fmla="*/ 0 h 16"/>
                    <a:gd name="T10" fmla="*/ 88 w 863"/>
                    <a:gd name="T11" fmla="*/ 16 h 16"/>
                    <a:gd name="T12" fmla="*/ 174 w 863"/>
                    <a:gd name="T13" fmla="*/ 0 h 16"/>
                    <a:gd name="T14" fmla="*/ 174 w 863"/>
                    <a:gd name="T15" fmla="*/ 16 h 16"/>
                    <a:gd name="T16" fmla="*/ 260 w 863"/>
                    <a:gd name="T17" fmla="*/ 0 h 16"/>
                    <a:gd name="T18" fmla="*/ 260 w 863"/>
                    <a:gd name="T19" fmla="*/ 16 h 16"/>
                    <a:gd name="T20" fmla="*/ 346 w 863"/>
                    <a:gd name="T21" fmla="*/ 0 h 16"/>
                    <a:gd name="T22" fmla="*/ 346 w 863"/>
                    <a:gd name="T23" fmla="*/ 16 h 16"/>
                    <a:gd name="T24" fmla="*/ 431 w 863"/>
                    <a:gd name="T25" fmla="*/ 0 h 16"/>
                    <a:gd name="T26" fmla="*/ 431 w 863"/>
                    <a:gd name="T27" fmla="*/ 16 h 16"/>
                    <a:gd name="T28" fmla="*/ 517 w 863"/>
                    <a:gd name="T29" fmla="*/ 0 h 16"/>
                    <a:gd name="T30" fmla="*/ 517 w 863"/>
                    <a:gd name="T31" fmla="*/ 16 h 16"/>
                    <a:gd name="T32" fmla="*/ 603 w 863"/>
                    <a:gd name="T33" fmla="*/ 0 h 16"/>
                    <a:gd name="T34" fmla="*/ 603 w 863"/>
                    <a:gd name="T35" fmla="*/ 16 h 16"/>
                    <a:gd name="T36" fmla="*/ 689 w 863"/>
                    <a:gd name="T37" fmla="*/ 0 h 16"/>
                    <a:gd name="T38" fmla="*/ 689 w 863"/>
                    <a:gd name="T39" fmla="*/ 16 h 16"/>
                    <a:gd name="T40" fmla="*/ 775 w 863"/>
                    <a:gd name="T41" fmla="*/ 0 h 16"/>
                    <a:gd name="T42" fmla="*/ 775 w 863"/>
                    <a:gd name="T43" fmla="*/ 16 h 16"/>
                    <a:gd name="T44" fmla="*/ 861 w 863"/>
                    <a:gd name="T45" fmla="*/ 0 h 16"/>
                    <a:gd name="T46" fmla="*/ 861 w 863"/>
                    <a:gd name="T4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63" h="16">
                      <a:moveTo>
                        <a:pt x="0" y="0"/>
                      </a:moveTo>
                      <a:lnTo>
                        <a:pt x="863" y="0"/>
                      </a:lnTo>
                      <a:moveTo>
                        <a:pt x="2" y="0"/>
                      </a:moveTo>
                      <a:lnTo>
                        <a:pt x="2" y="16"/>
                      </a:lnTo>
                      <a:moveTo>
                        <a:pt x="88" y="0"/>
                      </a:moveTo>
                      <a:lnTo>
                        <a:pt x="88" y="16"/>
                      </a:lnTo>
                      <a:moveTo>
                        <a:pt x="174" y="0"/>
                      </a:moveTo>
                      <a:lnTo>
                        <a:pt x="174" y="16"/>
                      </a:lnTo>
                      <a:moveTo>
                        <a:pt x="260" y="0"/>
                      </a:moveTo>
                      <a:lnTo>
                        <a:pt x="260" y="16"/>
                      </a:lnTo>
                      <a:moveTo>
                        <a:pt x="346" y="0"/>
                      </a:moveTo>
                      <a:lnTo>
                        <a:pt x="346" y="16"/>
                      </a:lnTo>
                      <a:moveTo>
                        <a:pt x="431" y="0"/>
                      </a:moveTo>
                      <a:lnTo>
                        <a:pt x="431" y="16"/>
                      </a:lnTo>
                      <a:moveTo>
                        <a:pt x="517" y="0"/>
                      </a:moveTo>
                      <a:lnTo>
                        <a:pt x="517" y="16"/>
                      </a:lnTo>
                      <a:moveTo>
                        <a:pt x="603" y="0"/>
                      </a:moveTo>
                      <a:lnTo>
                        <a:pt x="603" y="16"/>
                      </a:lnTo>
                      <a:moveTo>
                        <a:pt x="689" y="0"/>
                      </a:moveTo>
                      <a:lnTo>
                        <a:pt x="689" y="16"/>
                      </a:lnTo>
                      <a:moveTo>
                        <a:pt x="775" y="0"/>
                      </a:moveTo>
                      <a:lnTo>
                        <a:pt x="775" y="16"/>
                      </a:lnTo>
                      <a:moveTo>
                        <a:pt x="861" y="0"/>
                      </a:moveTo>
                      <a:lnTo>
                        <a:pt x="861" y="16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8" name="Rectangle 1989"/>
                <p:cNvSpPr>
                  <a:spLocks noChangeArrowheads="1"/>
                </p:cNvSpPr>
                <p:nvPr/>
              </p:nvSpPr>
              <p:spPr bwMode="auto">
                <a:xfrm>
                  <a:off x="10644974" y="8459130"/>
                  <a:ext cx="46422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9" name="Rectangle 1990"/>
                <p:cNvSpPr>
                  <a:spLocks noChangeArrowheads="1"/>
                </p:cNvSpPr>
                <p:nvPr/>
              </p:nvSpPr>
              <p:spPr bwMode="auto">
                <a:xfrm>
                  <a:off x="10592006" y="8230530"/>
                  <a:ext cx="115194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0" name="Rectangle 1991"/>
                <p:cNvSpPr>
                  <a:spLocks noChangeArrowheads="1"/>
                </p:cNvSpPr>
                <p:nvPr/>
              </p:nvSpPr>
              <p:spPr bwMode="auto">
                <a:xfrm>
                  <a:off x="10592006" y="8001931"/>
                  <a:ext cx="115194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1" name="Rectangle 1992"/>
                <p:cNvSpPr>
                  <a:spLocks noChangeArrowheads="1"/>
                </p:cNvSpPr>
                <p:nvPr/>
              </p:nvSpPr>
              <p:spPr bwMode="auto">
                <a:xfrm>
                  <a:off x="10592006" y="7771742"/>
                  <a:ext cx="115194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2" name="Rectangle 1993"/>
                <p:cNvSpPr>
                  <a:spLocks noChangeArrowheads="1"/>
                </p:cNvSpPr>
                <p:nvPr/>
              </p:nvSpPr>
              <p:spPr bwMode="auto">
                <a:xfrm>
                  <a:off x="10592006" y="7543141"/>
                  <a:ext cx="115194" cy="987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850282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2.0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3" name="Freeform 1994"/>
                <p:cNvSpPr>
                  <a:spLocks noEditPoints="1"/>
                </p:cNvSpPr>
                <p:nvPr/>
              </p:nvSpPr>
              <p:spPr bwMode="auto">
                <a:xfrm>
                  <a:off x="10717213" y="7591425"/>
                  <a:ext cx="38100" cy="920750"/>
                </a:xfrm>
                <a:custGeom>
                  <a:avLst/>
                  <a:gdLst>
                    <a:gd name="T0" fmla="*/ 24 w 24"/>
                    <a:gd name="T1" fmla="*/ 580 h 580"/>
                    <a:gd name="T2" fmla="*/ 24 w 24"/>
                    <a:gd name="T3" fmla="*/ 0 h 580"/>
                    <a:gd name="T4" fmla="*/ 24 w 24"/>
                    <a:gd name="T5" fmla="*/ 579 h 580"/>
                    <a:gd name="T6" fmla="*/ 0 w 24"/>
                    <a:gd name="T7" fmla="*/ 579 h 580"/>
                    <a:gd name="T8" fmla="*/ 24 w 24"/>
                    <a:gd name="T9" fmla="*/ 434 h 580"/>
                    <a:gd name="T10" fmla="*/ 0 w 24"/>
                    <a:gd name="T11" fmla="*/ 434 h 580"/>
                    <a:gd name="T12" fmla="*/ 24 w 24"/>
                    <a:gd name="T13" fmla="*/ 290 h 580"/>
                    <a:gd name="T14" fmla="*/ 0 w 24"/>
                    <a:gd name="T15" fmla="*/ 290 h 580"/>
                    <a:gd name="T16" fmla="*/ 24 w 24"/>
                    <a:gd name="T17" fmla="*/ 145 h 580"/>
                    <a:gd name="T18" fmla="*/ 0 w 24"/>
                    <a:gd name="T19" fmla="*/ 145 h 580"/>
                    <a:gd name="T20" fmla="*/ 24 w 24"/>
                    <a:gd name="T21" fmla="*/ 1 h 580"/>
                    <a:gd name="T22" fmla="*/ 0 w 24"/>
                    <a:gd name="T23" fmla="*/ 1 h 5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80">
                      <a:moveTo>
                        <a:pt x="24" y="580"/>
                      </a:moveTo>
                      <a:lnTo>
                        <a:pt x="24" y="0"/>
                      </a:lnTo>
                      <a:moveTo>
                        <a:pt x="24" y="579"/>
                      </a:moveTo>
                      <a:lnTo>
                        <a:pt x="0" y="579"/>
                      </a:lnTo>
                      <a:moveTo>
                        <a:pt x="24" y="434"/>
                      </a:moveTo>
                      <a:lnTo>
                        <a:pt x="0" y="434"/>
                      </a:lnTo>
                      <a:moveTo>
                        <a:pt x="24" y="290"/>
                      </a:moveTo>
                      <a:lnTo>
                        <a:pt x="0" y="290"/>
                      </a:lnTo>
                      <a:moveTo>
                        <a:pt x="24" y="145"/>
                      </a:moveTo>
                      <a:lnTo>
                        <a:pt x="0" y="145"/>
                      </a:lnTo>
                      <a:moveTo>
                        <a:pt x="24" y="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4" name="Freeform 1995"/>
                <p:cNvSpPr>
                  <a:spLocks/>
                </p:cNvSpPr>
                <p:nvPr/>
              </p:nvSpPr>
              <p:spPr bwMode="auto">
                <a:xfrm>
                  <a:off x="10755313" y="7685088"/>
                  <a:ext cx="409575" cy="581025"/>
                </a:xfrm>
                <a:custGeom>
                  <a:avLst/>
                  <a:gdLst>
                    <a:gd name="T0" fmla="*/ 0 w 258"/>
                    <a:gd name="T1" fmla="*/ 231 h 366"/>
                    <a:gd name="T2" fmla="*/ 0 w 258"/>
                    <a:gd name="T3" fmla="*/ 231 h 366"/>
                    <a:gd name="T4" fmla="*/ 0 w 258"/>
                    <a:gd name="T5" fmla="*/ 231 h 366"/>
                    <a:gd name="T6" fmla="*/ 107 w 258"/>
                    <a:gd name="T7" fmla="*/ 0 h 366"/>
                    <a:gd name="T8" fmla="*/ 107 w 258"/>
                    <a:gd name="T9" fmla="*/ 0 h 366"/>
                    <a:gd name="T10" fmla="*/ 193 w 258"/>
                    <a:gd name="T11" fmla="*/ 156 h 366"/>
                    <a:gd name="T12" fmla="*/ 193 w 258"/>
                    <a:gd name="T13" fmla="*/ 156 h 366"/>
                    <a:gd name="T14" fmla="*/ 258 w 258"/>
                    <a:gd name="T1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8" h="366">
                      <a:moveTo>
                        <a:pt x="0" y="231"/>
                      </a:moveTo>
                      <a:lnTo>
                        <a:pt x="0" y="231"/>
                      </a:lnTo>
                      <a:lnTo>
                        <a:pt x="0" y="231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93" y="156"/>
                      </a:lnTo>
                      <a:lnTo>
                        <a:pt x="193" y="156"/>
                      </a:lnTo>
                      <a:lnTo>
                        <a:pt x="258" y="366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5" name="Freeform 1996"/>
                <p:cNvSpPr>
                  <a:spLocks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custGeom>
                  <a:avLst/>
                  <a:gdLst>
                    <a:gd name="T0" fmla="*/ 12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2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6" name="Freeform 1997"/>
                <p:cNvSpPr>
                  <a:spLocks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custGeom>
                  <a:avLst/>
                  <a:gdLst>
                    <a:gd name="T0" fmla="*/ 12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2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7" name="Freeform 1998"/>
                <p:cNvSpPr>
                  <a:spLocks/>
                </p:cNvSpPr>
                <p:nvPr/>
              </p:nvSpPr>
              <p:spPr bwMode="auto">
                <a:xfrm>
                  <a:off x="10907713" y="7666038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8" name="Freeform 1999"/>
                <p:cNvSpPr>
                  <a:spLocks/>
                </p:cNvSpPr>
                <p:nvPr/>
              </p:nvSpPr>
              <p:spPr bwMode="auto">
                <a:xfrm>
                  <a:off x="10907713" y="7666038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9" name="Freeform 2000"/>
                <p:cNvSpPr>
                  <a:spLocks/>
                </p:cNvSpPr>
                <p:nvPr/>
              </p:nvSpPr>
              <p:spPr bwMode="auto">
                <a:xfrm>
                  <a:off x="11044238" y="7915275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0" name="Freeform 2001"/>
                <p:cNvSpPr>
                  <a:spLocks/>
                </p:cNvSpPr>
                <p:nvPr/>
              </p:nvSpPr>
              <p:spPr bwMode="auto">
                <a:xfrm>
                  <a:off x="11044238" y="7915275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1" name="Freeform 2002"/>
                <p:cNvSpPr>
                  <a:spLocks/>
                </p:cNvSpPr>
                <p:nvPr/>
              </p:nvSpPr>
              <p:spPr bwMode="auto">
                <a:xfrm>
                  <a:off x="11145838" y="8247063"/>
                  <a:ext cx="36513" cy="36513"/>
                </a:xfrm>
                <a:custGeom>
                  <a:avLst/>
                  <a:gdLst>
                    <a:gd name="T0" fmla="*/ 12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2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2" name="Freeform 2003"/>
                <p:cNvSpPr>
                  <a:spLocks/>
                </p:cNvSpPr>
                <p:nvPr/>
              </p:nvSpPr>
              <p:spPr bwMode="auto">
                <a:xfrm>
                  <a:off x="11145838" y="8247063"/>
                  <a:ext cx="36513" cy="36513"/>
                </a:xfrm>
                <a:custGeom>
                  <a:avLst/>
                  <a:gdLst>
                    <a:gd name="T0" fmla="*/ 12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2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3" name="Freeform 2004"/>
                <p:cNvSpPr>
                  <a:spLocks/>
                </p:cNvSpPr>
                <p:nvPr/>
              </p:nvSpPr>
              <p:spPr bwMode="auto">
                <a:xfrm>
                  <a:off x="10755313" y="8051800"/>
                  <a:ext cx="306388" cy="282575"/>
                </a:xfrm>
                <a:custGeom>
                  <a:avLst/>
                  <a:gdLst>
                    <a:gd name="T0" fmla="*/ 0 w 193"/>
                    <a:gd name="T1" fmla="*/ 0 h 178"/>
                    <a:gd name="T2" fmla="*/ 0 w 193"/>
                    <a:gd name="T3" fmla="*/ 0 h 178"/>
                    <a:gd name="T4" fmla="*/ 0 w 193"/>
                    <a:gd name="T5" fmla="*/ 0 h 178"/>
                    <a:gd name="T6" fmla="*/ 107 w 193"/>
                    <a:gd name="T7" fmla="*/ 178 h 178"/>
                    <a:gd name="T8" fmla="*/ 107 w 193"/>
                    <a:gd name="T9" fmla="*/ 178 h 178"/>
                    <a:gd name="T10" fmla="*/ 193 w 193"/>
                    <a:gd name="T11" fmla="*/ 89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3" h="17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7" y="178"/>
                      </a:lnTo>
                      <a:lnTo>
                        <a:pt x="107" y="178"/>
                      </a:lnTo>
                      <a:lnTo>
                        <a:pt x="193" y="89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4" name="Oval 2005"/>
                <p:cNvSpPr>
                  <a:spLocks noChangeArrowheads="1"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5" name="Oval 2006"/>
                <p:cNvSpPr>
                  <a:spLocks noChangeArrowheads="1"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6" name="Oval 2007"/>
                <p:cNvSpPr>
                  <a:spLocks noChangeArrowheads="1"/>
                </p:cNvSpPr>
                <p:nvPr/>
              </p:nvSpPr>
              <p:spPr bwMode="auto">
                <a:xfrm>
                  <a:off x="10907713" y="8315325"/>
                  <a:ext cx="36513" cy="36513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7" name="Oval 2008"/>
                <p:cNvSpPr>
                  <a:spLocks noChangeArrowheads="1"/>
                </p:cNvSpPr>
                <p:nvPr/>
              </p:nvSpPr>
              <p:spPr bwMode="auto">
                <a:xfrm>
                  <a:off x="10907713" y="8315325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8" name="Oval 2009"/>
                <p:cNvSpPr>
                  <a:spLocks noChangeArrowheads="1"/>
                </p:cNvSpPr>
                <p:nvPr/>
              </p:nvSpPr>
              <p:spPr bwMode="auto">
                <a:xfrm>
                  <a:off x="11044238" y="8175625"/>
                  <a:ext cx="36513" cy="36513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9" name="Oval 2010"/>
                <p:cNvSpPr>
                  <a:spLocks noChangeArrowheads="1"/>
                </p:cNvSpPr>
                <p:nvPr/>
              </p:nvSpPr>
              <p:spPr bwMode="auto">
                <a:xfrm>
                  <a:off x="11044238" y="8175625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0" name="Freeform 2011"/>
                <p:cNvSpPr>
                  <a:spLocks/>
                </p:cNvSpPr>
                <p:nvPr/>
              </p:nvSpPr>
              <p:spPr bwMode="auto">
                <a:xfrm>
                  <a:off x="10755313" y="8039100"/>
                  <a:ext cx="306388" cy="17463"/>
                </a:xfrm>
                <a:custGeom>
                  <a:avLst/>
                  <a:gdLst>
                    <a:gd name="T0" fmla="*/ 0 w 193"/>
                    <a:gd name="T1" fmla="*/ 8 h 11"/>
                    <a:gd name="T2" fmla="*/ 0 w 193"/>
                    <a:gd name="T3" fmla="*/ 8 h 11"/>
                    <a:gd name="T4" fmla="*/ 0 w 193"/>
                    <a:gd name="T5" fmla="*/ 8 h 11"/>
                    <a:gd name="T6" fmla="*/ 107 w 193"/>
                    <a:gd name="T7" fmla="*/ 0 h 11"/>
                    <a:gd name="T8" fmla="*/ 107 w 193"/>
                    <a:gd name="T9" fmla="*/ 0 h 11"/>
                    <a:gd name="T10" fmla="*/ 193 w 193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3" h="11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107" y="0"/>
                      </a:lnTo>
                      <a:lnTo>
                        <a:pt x="107" y="0"/>
                      </a:lnTo>
                      <a:lnTo>
                        <a:pt x="193" y="11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1" name="Line 2012"/>
                <p:cNvSpPr>
                  <a:spLocks noChangeShapeType="1"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2" name="Line 2013"/>
                <p:cNvSpPr>
                  <a:spLocks noChangeShapeType="1"/>
                </p:cNvSpPr>
                <p:nvPr/>
              </p:nvSpPr>
              <p:spPr bwMode="auto">
                <a:xfrm flipV="1">
                  <a:off x="10736263" y="8032750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3" name="Line 2014"/>
                <p:cNvSpPr>
                  <a:spLocks noChangeShapeType="1"/>
                </p:cNvSpPr>
                <p:nvPr/>
              </p:nvSpPr>
              <p:spPr bwMode="auto">
                <a:xfrm>
                  <a:off x="10907713" y="8021638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4" name="Line 2015"/>
                <p:cNvSpPr>
                  <a:spLocks noChangeShapeType="1"/>
                </p:cNvSpPr>
                <p:nvPr/>
              </p:nvSpPr>
              <p:spPr bwMode="auto">
                <a:xfrm flipV="1">
                  <a:off x="10907713" y="8021638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5" name="Line 2016"/>
                <p:cNvSpPr>
                  <a:spLocks noChangeShapeType="1"/>
                </p:cNvSpPr>
                <p:nvPr/>
              </p:nvSpPr>
              <p:spPr bwMode="auto">
                <a:xfrm>
                  <a:off x="11044238" y="8037513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6" name="Line 2017"/>
                <p:cNvSpPr>
                  <a:spLocks noChangeShapeType="1"/>
                </p:cNvSpPr>
                <p:nvPr/>
              </p:nvSpPr>
              <p:spPr bwMode="auto">
                <a:xfrm flipV="1">
                  <a:off x="11044238" y="8037513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7" name="Freeform 2018"/>
                <p:cNvSpPr>
                  <a:spLocks/>
                </p:cNvSpPr>
                <p:nvPr/>
              </p:nvSpPr>
              <p:spPr bwMode="auto">
                <a:xfrm>
                  <a:off x="10755313" y="8051800"/>
                  <a:ext cx="817563" cy="223838"/>
                </a:xfrm>
                <a:custGeom>
                  <a:avLst/>
                  <a:gdLst>
                    <a:gd name="T0" fmla="*/ 0 w 515"/>
                    <a:gd name="T1" fmla="*/ 0 h 141"/>
                    <a:gd name="T2" fmla="*/ 0 w 515"/>
                    <a:gd name="T3" fmla="*/ 0 h 141"/>
                    <a:gd name="T4" fmla="*/ 0 w 515"/>
                    <a:gd name="T5" fmla="*/ 0 h 141"/>
                    <a:gd name="T6" fmla="*/ 107 w 515"/>
                    <a:gd name="T7" fmla="*/ 141 h 141"/>
                    <a:gd name="T8" fmla="*/ 107 w 515"/>
                    <a:gd name="T9" fmla="*/ 141 h 141"/>
                    <a:gd name="T10" fmla="*/ 193 w 515"/>
                    <a:gd name="T11" fmla="*/ 81 h 141"/>
                    <a:gd name="T12" fmla="*/ 193 w 515"/>
                    <a:gd name="T13" fmla="*/ 81 h 141"/>
                    <a:gd name="T14" fmla="*/ 344 w 515"/>
                    <a:gd name="T15" fmla="*/ 54 h 141"/>
                    <a:gd name="T16" fmla="*/ 344 w 515"/>
                    <a:gd name="T17" fmla="*/ 54 h 141"/>
                    <a:gd name="T18" fmla="*/ 515 w 515"/>
                    <a:gd name="T19" fmla="*/ 6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15" h="14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7" y="141"/>
                      </a:lnTo>
                      <a:lnTo>
                        <a:pt x="107" y="141"/>
                      </a:lnTo>
                      <a:lnTo>
                        <a:pt x="193" y="81"/>
                      </a:lnTo>
                      <a:lnTo>
                        <a:pt x="193" y="81"/>
                      </a:lnTo>
                      <a:lnTo>
                        <a:pt x="344" y="54"/>
                      </a:lnTo>
                      <a:lnTo>
                        <a:pt x="344" y="54"/>
                      </a:lnTo>
                      <a:lnTo>
                        <a:pt x="515" y="6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8" name="Line 2019"/>
                <p:cNvSpPr>
                  <a:spLocks noChangeShapeType="1"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9" name="Line 2020"/>
                <p:cNvSpPr>
                  <a:spLocks noChangeShapeType="1"/>
                </p:cNvSpPr>
                <p:nvPr/>
              </p:nvSpPr>
              <p:spPr bwMode="auto">
                <a:xfrm flipV="1">
                  <a:off x="10736263" y="8032750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0" name="Line 2021"/>
                <p:cNvSpPr>
                  <a:spLocks noChangeShapeType="1"/>
                </p:cNvSpPr>
                <p:nvPr/>
              </p:nvSpPr>
              <p:spPr bwMode="auto">
                <a:xfrm>
                  <a:off x="10907713" y="8258175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1" name="Line 2022"/>
                <p:cNvSpPr>
                  <a:spLocks noChangeShapeType="1"/>
                </p:cNvSpPr>
                <p:nvPr/>
              </p:nvSpPr>
              <p:spPr bwMode="auto">
                <a:xfrm flipV="1">
                  <a:off x="10907713" y="8258175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2" name="Line 2023"/>
                <p:cNvSpPr>
                  <a:spLocks noChangeShapeType="1"/>
                </p:cNvSpPr>
                <p:nvPr/>
              </p:nvSpPr>
              <p:spPr bwMode="auto">
                <a:xfrm>
                  <a:off x="11044238" y="8162925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3" name="Line 2024"/>
                <p:cNvSpPr>
                  <a:spLocks noChangeShapeType="1"/>
                </p:cNvSpPr>
                <p:nvPr/>
              </p:nvSpPr>
              <p:spPr bwMode="auto">
                <a:xfrm flipV="1">
                  <a:off x="11044238" y="8162925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4" name="Line 2025"/>
                <p:cNvSpPr>
                  <a:spLocks noChangeShapeType="1"/>
                </p:cNvSpPr>
                <p:nvPr/>
              </p:nvSpPr>
              <p:spPr bwMode="auto">
                <a:xfrm>
                  <a:off x="11282363" y="8120063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5" name="Line 2026"/>
                <p:cNvSpPr>
                  <a:spLocks noChangeShapeType="1"/>
                </p:cNvSpPr>
                <p:nvPr/>
              </p:nvSpPr>
              <p:spPr bwMode="auto">
                <a:xfrm flipV="1">
                  <a:off x="11282363" y="8120063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6" name="Line 2027"/>
                <p:cNvSpPr>
                  <a:spLocks noChangeShapeType="1"/>
                </p:cNvSpPr>
                <p:nvPr/>
              </p:nvSpPr>
              <p:spPr bwMode="auto">
                <a:xfrm>
                  <a:off x="11555413" y="8042275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7" name="Line 2028"/>
                <p:cNvSpPr>
                  <a:spLocks noChangeShapeType="1"/>
                </p:cNvSpPr>
                <p:nvPr/>
              </p:nvSpPr>
              <p:spPr bwMode="auto">
                <a:xfrm flipV="1">
                  <a:off x="11555413" y="8042275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8" name="Freeform 2029"/>
                <p:cNvSpPr>
                  <a:spLocks/>
                </p:cNvSpPr>
                <p:nvPr/>
              </p:nvSpPr>
              <p:spPr bwMode="auto">
                <a:xfrm>
                  <a:off x="10755313" y="8051800"/>
                  <a:ext cx="169863" cy="53975"/>
                </a:xfrm>
                <a:custGeom>
                  <a:avLst/>
                  <a:gdLst>
                    <a:gd name="T0" fmla="*/ 0 w 107"/>
                    <a:gd name="T1" fmla="*/ 0 h 34"/>
                    <a:gd name="T2" fmla="*/ 0 w 107"/>
                    <a:gd name="T3" fmla="*/ 0 h 34"/>
                    <a:gd name="T4" fmla="*/ 0 w 107"/>
                    <a:gd name="T5" fmla="*/ 0 h 34"/>
                    <a:gd name="T6" fmla="*/ 107 w 107"/>
                    <a:gd name="T7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7" h="3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7" y="34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9" name="Freeform 2030"/>
                <p:cNvSpPr>
                  <a:spLocks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custGeom>
                  <a:avLst/>
                  <a:gdLst>
                    <a:gd name="T0" fmla="*/ 12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2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0" name="Freeform 2031"/>
                <p:cNvSpPr>
                  <a:spLocks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custGeom>
                  <a:avLst/>
                  <a:gdLst>
                    <a:gd name="T0" fmla="*/ 12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2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1" name="Freeform 2032"/>
                <p:cNvSpPr>
                  <a:spLocks/>
                </p:cNvSpPr>
                <p:nvPr/>
              </p:nvSpPr>
              <p:spPr bwMode="auto">
                <a:xfrm>
                  <a:off x="10907713" y="8088313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2" name="Freeform 2033"/>
                <p:cNvSpPr>
                  <a:spLocks/>
                </p:cNvSpPr>
                <p:nvPr/>
              </p:nvSpPr>
              <p:spPr bwMode="auto">
                <a:xfrm>
                  <a:off x="10907713" y="8088313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3" name="Freeform 2034"/>
                <p:cNvSpPr>
                  <a:spLocks/>
                </p:cNvSpPr>
                <p:nvPr/>
              </p:nvSpPr>
              <p:spPr bwMode="auto">
                <a:xfrm>
                  <a:off x="10755313" y="7958138"/>
                  <a:ext cx="817563" cy="241300"/>
                </a:xfrm>
                <a:custGeom>
                  <a:avLst/>
                  <a:gdLst>
                    <a:gd name="T0" fmla="*/ 0 w 515"/>
                    <a:gd name="T1" fmla="*/ 59 h 152"/>
                    <a:gd name="T2" fmla="*/ 0 w 515"/>
                    <a:gd name="T3" fmla="*/ 59 h 152"/>
                    <a:gd name="T4" fmla="*/ 0 w 515"/>
                    <a:gd name="T5" fmla="*/ 59 h 152"/>
                    <a:gd name="T6" fmla="*/ 107 w 515"/>
                    <a:gd name="T7" fmla="*/ 120 h 152"/>
                    <a:gd name="T8" fmla="*/ 107 w 515"/>
                    <a:gd name="T9" fmla="*/ 120 h 152"/>
                    <a:gd name="T10" fmla="*/ 193 w 515"/>
                    <a:gd name="T11" fmla="*/ 152 h 152"/>
                    <a:gd name="T12" fmla="*/ 193 w 515"/>
                    <a:gd name="T13" fmla="*/ 152 h 152"/>
                    <a:gd name="T14" fmla="*/ 344 w 515"/>
                    <a:gd name="T15" fmla="*/ 72 h 152"/>
                    <a:gd name="T16" fmla="*/ 344 w 515"/>
                    <a:gd name="T17" fmla="*/ 72 h 152"/>
                    <a:gd name="T18" fmla="*/ 429 w 515"/>
                    <a:gd name="T19" fmla="*/ 0 h 152"/>
                    <a:gd name="T20" fmla="*/ 429 w 515"/>
                    <a:gd name="T21" fmla="*/ 0 h 152"/>
                    <a:gd name="T22" fmla="*/ 515 w 515"/>
                    <a:gd name="T23" fmla="*/ 8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5" h="152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0" y="59"/>
                      </a:lnTo>
                      <a:lnTo>
                        <a:pt x="107" y="120"/>
                      </a:lnTo>
                      <a:lnTo>
                        <a:pt x="107" y="120"/>
                      </a:lnTo>
                      <a:lnTo>
                        <a:pt x="193" y="152"/>
                      </a:lnTo>
                      <a:lnTo>
                        <a:pt x="193" y="152"/>
                      </a:lnTo>
                      <a:lnTo>
                        <a:pt x="344" y="72"/>
                      </a:lnTo>
                      <a:lnTo>
                        <a:pt x="344" y="72"/>
                      </a:lnTo>
                      <a:lnTo>
                        <a:pt x="429" y="0"/>
                      </a:lnTo>
                      <a:lnTo>
                        <a:pt x="429" y="0"/>
                      </a:lnTo>
                      <a:lnTo>
                        <a:pt x="515" y="85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4" name="Oval 2035"/>
                <p:cNvSpPr>
                  <a:spLocks noChangeArrowheads="1"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5" name="Oval 2036"/>
                <p:cNvSpPr>
                  <a:spLocks noChangeArrowheads="1"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6" name="Oval 2037"/>
                <p:cNvSpPr>
                  <a:spLocks noChangeArrowheads="1"/>
                </p:cNvSpPr>
                <p:nvPr/>
              </p:nvSpPr>
              <p:spPr bwMode="auto">
                <a:xfrm>
                  <a:off x="10907713" y="8129588"/>
                  <a:ext cx="36513" cy="36513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7" name="Oval 2038"/>
                <p:cNvSpPr>
                  <a:spLocks noChangeArrowheads="1"/>
                </p:cNvSpPr>
                <p:nvPr/>
              </p:nvSpPr>
              <p:spPr bwMode="auto">
                <a:xfrm>
                  <a:off x="10907713" y="8129588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8" name="Oval 2039"/>
                <p:cNvSpPr>
                  <a:spLocks noChangeArrowheads="1"/>
                </p:cNvSpPr>
                <p:nvPr/>
              </p:nvSpPr>
              <p:spPr bwMode="auto">
                <a:xfrm>
                  <a:off x="11044238" y="8181975"/>
                  <a:ext cx="36513" cy="36513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9" name="Oval 2040"/>
                <p:cNvSpPr>
                  <a:spLocks noChangeArrowheads="1"/>
                </p:cNvSpPr>
                <p:nvPr/>
              </p:nvSpPr>
              <p:spPr bwMode="auto">
                <a:xfrm>
                  <a:off x="11044238" y="8181975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0" name="Oval 2041"/>
                <p:cNvSpPr>
                  <a:spLocks noChangeArrowheads="1"/>
                </p:cNvSpPr>
                <p:nvPr/>
              </p:nvSpPr>
              <p:spPr bwMode="auto">
                <a:xfrm>
                  <a:off x="11282363" y="8053388"/>
                  <a:ext cx="36513" cy="36513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1" name="Oval 2042"/>
                <p:cNvSpPr>
                  <a:spLocks noChangeArrowheads="1"/>
                </p:cNvSpPr>
                <p:nvPr/>
              </p:nvSpPr>
              <p:spPr bwMode="auto">
                <a:xfrm>
                  <a:off x="11282363" y="8053388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2" name="Oval 2043"/>
                <p:cNvSpPr>
                  <a:spLocks noChangeArrowheads="1"/>
                </p:cNvSpPr>
                <p:nvPr/>
              </p:nvSpPr>
              <p:spPr bwMode="auto">
                <a:xfrm>
                  <a:off x="11418888" y="7939088"/>
                  <a:ext cx="36513" cy="36513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3" name="Oval 2044"/>
                <p:cNvSpPr>
                  <a:spLocks noChangeArrowheads="1"/>
                </p:cNvSpPr>
                <p:nvPr/>
              </p:nvSpPr>
              <p:spPr bwMode="auto">
                <a:xfrm>
                  <a:off x="11418888" y="7939088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4" name="Oval 2045"/>
                <p:cNvSpPr>
                  <a:spLocks noChangeArrowheads="1"/>
                </p:cNvSpPr>
                <p:nvPr/>
              </p:nvSpPr>
              <p:spPr bwMode="auto">
                <a:xfrm>
                  <a:off x="11555413" y="8074025"/>
                  <a:ext cx="36513" cy="36513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5" name="Oval 2046"/>
                <p:cNvSpPr>
                  <a:spLocks noChangeArrowheads="1"/>
                </p:cNvSpPr>
                <p:nvPr/>
              </p:nvSpPr>
              <p:spPr bwMode="auto">
                <a:xfrm>
                  <a:off x="11555413" y="8074025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6" name="Freeform 2047"/>
                <p:cNvSpPr>
                  <a:spLocks/>
                </p:cNvSpPr>
                <p:nvPr/>
              </p:nvSpPr>
              <p:spPr bwMode="auto">
                <a:xfrm>
                  <a:off x="10755313" y="7945438"/>
                  <a:ext cx="477838" cy="125413"/>
                </a:xfrm>
                <a:custGeom>
                  <a:avLst/>
                  <a:gdLst>
                    <a:gd name="T0" fmla="*/ 0 w 301"/>
                    <a:gd name="T1" fmla="*/ 67 h 79"/>
                    <a:gd name="T2" fmla="*/ 0 w 301"/>
                    <a:gd name="T3" fmla="*/ 67 h 79"/>
                    <a:gd name="T4" fmla="*/ 0 w 301"/>
                    <a:gd name="T5" fmla="*/ 67 h 79"/>
                    <a:gd name="T6" fmla="*/ 107 w 301"/>
                    <a:gd name="T7" fmla="*/ 15 h 79"/>
                    <a:gd name="T8" fmla="*/ 107 w 301"/>
                    <a:gd name="T9" fmla="*/ 15 h 79"/>
                    <a:gd name="T10" fmla="*/ 150 w 301"/>
                    <a:gd name="T11" fmla="*/ 0 h 79"/>
                    <a:gd name="T12" fmla="*/ 150 w 301"/>
                    <a:gd name="T13" fmla="*/ 0 h 79"/>
                    <a:gd name="T14" fmla="*/ 301 w 301"/>
                    <a:gd name="T15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1" h="79">
                      <a:moveTo>
                        <a:pt x="0" y="67"/>
                      </a:moveTo>
                      <a:lnTo>
                        <a:pt x="0" y="67"/>
                      </a:lnTo>
                      <a:lnTo>
                        <a:pt x="0" y="67"/>
                      </a:lnTo>
                      <a:lnTo>
                        <a:pt x="107" y="15"/>
                      </a:lnTo>
                      <a:lnTo>
                        <a:pt x="107" y="15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301" y="79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7" name="Line 2048"/>
                <p:cNvSpPr>
                  <a:spLocks noChangeShapeType="1"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8" name="Line 2049"/>
                <p:cNvSpPr>
                  <a:spLocks noChangeShapeType="1"/>
                </p:cNvSpPr>
                <p:nvPr/>
              </p:nvSpPr>
              <p:spPr bwMode="auto">
                <a:xfrm flipV="1">
                  <a:off x="10736263" y="8032750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29" name="Line 2050"/>
                <p:cNvSpPr>
                  <a:spLocks noChangeShapeType="1"/>
                </p:cNvSpPr>
                <p:nvPr/>
              </p:nvSpPr>
              <p:spPr bwMode="auto">
                <a:xfrm>
                  <a:off x="10907713" y="7951788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0" name="Line 2051"/>
                <p:cNvSpPr>
                  <a:spLocks noChangeShapeType="1"/>
                </p:cNvSpPr>
                <p:nvPr/>
              </p:nvSpPr>
              <p:spPr bwMode="auto">
                <a:xfrm flipV="1">
                  <a:off x="10907713" y="7951788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1" name="Line 2052"/>
                <p:cNvSpPr>
                  <a:spLocks noChangeShapeType="1"/>
                </p:cNvSpPr>
                <p:nvPr/>
              </p:nvSpPr>
              <p:spPr bwMode="auto">
                <a:xfrm>
                  <a:off x="10975976" y="7927975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2" name="Line 2053"/>
                <p:cNvSpPr>
                  <a:spLocks noChangeShapeType="1"/>
                </p:cNvSpPr>
                <p:nvPr/>
              </p:nvSpPr>
              <p:spPr bwMode="auto">
                <a:xfrm flipV="1">
                  <a:off x="10975976" y="7927975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3" name="Line 2054"/>
                <p:cNvSpPr>
                  <a:spLocks noChangeShapeType="1"/>
                </p:cNvSpPr>
                <p:nvPr/>
              </p:nvSpPr>
              <p:spPr bwMode="auto">
                <a:xfrm>
                  <a:off x="11214101" y="8051800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4" name="Line 2055"/>
                <p:cNvSpPr>
                  <a:spLocks noChangeShapeType="1"/>
                </p:cNvSpPr>
                <p:nvPr/>
              </p:nvSpPr>
              <p:spPr bwMode="auto">
                <a:xfrm flipV="1">
                  <a:off x="11214101" y="8051800"/>
                  <a:ext cx="36513" cy="36513"/>
                </a:xfrm>
                <a:prstGeom prst="line">
                  <a:avLst/>
                </a:prstGeom>
                <a:noFill/>
                <a:ln w="95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5" name="Freeform 2056"/>
                <p:cNvSpPr>
                  <a:spLocks/>
                </p:cNvSpPr>
                <p:nvPr/>
              </p:nvSpPr>
              <p:spPr bwMode="auto">
                <a:xfrm>
                  <a:off x="10755313" y="8021638"/>
                  <a:ext cx="817563" cy="266700"/>
                </a:xfrm>
                <a:custGeom>
                  <a:avLst/>
                  <a:gdLst>
                    <a:gd name="T0" fmla="*/ 0 w 515"/>
                    <a:gd name="T1" fmla="*/ 19 h 168"/>
                    <a:gd name="T2" fmla="*/ 0 w 515"/>
                    <a:gd name="T3" fmla="*/ 19 h 168"/>
                    <a:gd name="T4" fmla="*/ 0 w 515"/>
                    <a:gd name="T5" fmla="*/ 19 h 168"/>
                    <a:gd name="T6" fmla="*/ 107 w 515"/>
                    <a:gd name="T7" fmla="*/ 168 h 168"/>
                    <a:gd name="T8" fmla="*/ 107 w 515"/>
                    <a:gd name="T9" fmla="*/ 168 h 168"/>
                    <a:gd name="T10" fmla="*/ 193 w 515"/>
                    <a:gd name="T11" fmla="*/ 65 h 168"/>
                    <a:gd name="T12" fmla="*/ 193 w 515"/>
                    <a:gd name="T13" fmla="*/ 65 h 168"/>
                    <a:gd name="T14" fmla="*/ 344 w 515"/>
                    <a:gd name="T15" fmla="*/ 0 h 168"/>
                    <a:gd name="T16" fmla="*/ 344 w 515"/>
                    <a:gd name="T17" fmla="*/ 0 h 168"/>
                    <a:gd name="T18" fmla="*/ 429 w 515"/>
                    <a:gd name="T19" fmla="*/ 106 h 168"/>
                    <a:gd name="T20" fmla="*/ 429 w 515"/>
                    <a:gd name="T21" fmla="*/ 106 h 168"/>
                    <a:gd name="T22" fmla="*/ 515 w 515"/>
                    <a:gd name="T23" fmla="*/ 9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5" h="168">
                      <a:moveTo>
                        <a:pt x="0" y="19"/>
                      </a:moveTo>
                      <a:lnTo>
                        <a:pt x="0" y="19"/>
                      </a:lnTo>
                      <a:lnTo>
                        <a:pt x="0" y="19"/>
                      </a:lnTo>
                      <a:lnTo>
                        <a:pt x="107" y="168"/>
                      </a:lnTo>
                      <a:lnTo>
                        <a:pt x="107" y="168"/>
                      </a:lnTo>
                      <a:lnTo>
                        <a:pt x="193" y="65"/>
                      </a:lnTo>
                      <a:lnTo>
                        <a:pt x="193" y="65"/>
                      </a:lnTo>
                      <a:lnTo>
                        <a:pt x="344" y="0"/>
                      </a:lnTo>
                      <a:lnTo>
                        <a:pt x="344" y="0"/>
                      </a:lnTo>
                      <a:lnTo>
                        <a:pt x="429" y="106"/>
                      </a:lnTo>
                      <a:lnTo>
                        <a:pt x="429" y="106"/>
                      </a:lnTo>
                      <a:lnTo>
                        <a:pt x="515" y="93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6" name="Freeform 2057"/>
                <p:cNvSpPr>
                  <a:spLocks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custGeom>
                  <a:avLst/>
                  <a:gdLst>
                    <a:gd name="T0" fmla="*/ 12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2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7" name="Freeform 2058"/>
                <p:cNvSpPr>
                  <a:spLocks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custGeom>
                  <a:avLst/>
                  <a:gdLst>
                    <a:gd name="T0" fmla="*/ 12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2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2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8" name="Freeform 2059"/>
                <p:cNvSpPr>
                  <a:spLocks/>
                </p:cNvSpPr>
                <p:nvPr/>
              </p:nvSpPr>
              <p:spPr bwMode="auto">
                <a:xfrm>
                  <a:off x="10907713" y="8270875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9" name="Freeform 2060"/>
                <p:cNvSpPr>
                  <a:spLocks/>
                </p:cNvSpPr>
                <p:nvPr/>
              </p:nvSpPr>
              <p:spPr bwMode="auto">
                <a:xfrm>
                  <a:off x="10907713" y="8270875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0" name="Freeform 2061"/>
                <p:cNvSpPr>
                  <a:spLocks/>
                </p:cNvSpPr>
                <p:nvPr/>
              </p:nvSpPr>
              <p:spPr bwMode="auto">
                <a:xfrm>
                  <a:off x="11044238" y="8107363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1" name="Freeform 2062"/>
                <p:cNvSpPr>
                  <a:spLocks/>
                </p:cNvSpPr>
                <p:nvPr/>
              </p:nvSpPr>
              <p:spPr bwMode="auto">
                <a:xfrm>
                  <a:off x="11044238" y="8107363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2" name="Freeform 2063"/>
                <p:cNvSpPr>
                  <a:spLocks/>
                </p:cNvSpPr>
                <p:nvPr/>
              </p:nvSpPr>
              <p:spPr bwMode="auto">
                <a:xfrm>
                  <a:off x="11282363" y="8002588"/>
                  <a:ext cx="36513" cy="38100"/>
                </a:xfrm>
                <a:custGeom>
                  <a:avLst/>
                  <a:gdLst>
                    <a:gd name="T0" fmla="*/ 12 w 23"/>
                    <a:gd name="T1" fmla="*/ 0 h 24"/>
                    <a:gd name="T2" fmla="*/ 23 w 23"/>
                    <a:gd name="T3" fmla="*/ 24 h 24"/>
                    <a:gd name="T4" fmla="*/ 0 w 23"/>
                    <a:gd name="T5" fmla="*/ 24 h 24"/>
                    <a:gd name="T6" fmla="*/ 12 w 23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4">
                      <a:moveTo>
                        <a:pt x="12" y="0"/>
                      </a:moveTo>
                      <a:lnTo>
                        <a:pt x="23" y="24"/>
                      </a:lnTo>
                      <a:lnTo>
                        <a:pt x="0" y="2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3" name="Freeform 2064"/>
                <p:cNvSpPr>
                  <a:spLocks/>
                </p:cNvSpPr>
                <p:nvPr/>
              </p:nvSpPr>
              <p:spPr bwMode="auto">
                <a:xfrm>
                  <a:off x="11282363" y="8002588"/>
                  <a:ext cx="36513" cy="38100"/>
                </a:xfrm>
                <a:custGeom>
                  <a:avLst/>
                  <a:gdLst>
                    <a:gd name="T0" fmla="*/ 12 w 23"/>
                    <a:gd name="T1" fmla="*/ 0 h 24"/>
                    <a:gd name="T2" fmla="*/ 23 w 23"/>
                    <a:gd name="T3" fmla="*/ 24 h 24"/>
                    <a:gd name="T4" fmla="*/ 0 w 23"/>
                    <a:gd name="T5" fmla="*/ 24 h 24"/>
                    <a:gd name="T6" fmla="*/ 12 w 23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4">
                      <a:moveTo>
                        <a:pt x="12" y="0"/>
                      </a:moveTo>
                      <a:lnTo>
                        <a:pt x="23" y="24"/>
                      </a:lnTo>
                      <a:lnTo>
                        <a:pt x="0" y="2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4" name="Freeform 2065"/>
                <p:cNvSpPr>
                  <a:spLocks/>
                </p:cNvSpPr>
                <p:nvPr/>
              </p:nvSpPr>
              <p:spPr bwMode="auto">
                <a:xfrm>
                  <a:off x="11418888" y="8172450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5" name="Freeform 2066"/>
                <p:cNvSpPr>
                  <a:spLocks/>
                </p:cNvSpPr>
                <p:nvPr/>
              </p:nvSpPr>
              <p:spPr bwMode="auto">
                <a:xfrm>
                  <a:off x="11418888" y="8172450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6" name="Freeform 2067"/>
                <p:cNvSpPr>
                  <a:spLocks/>
                </p:cNvSpPr>
                <p:nvPr/>
              </p:nvSpPr>
              <p:spPr bwMode="auto">
                <a:xfrm>
                  <a:off x="11555413" y="8150225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7" name="Freeform 2068"/>
                <p:cNvSpPr>
                  <a:spLocks/>
                </p:cNvSpPr>
                <p:nvPr/>
              </p:nvSpPr>
              <p:spPr bwMode="auto">
                <a:xfrm>
                  <a:off x="11555413" y="8150225"/>
                  <a:ext cx="36513" cy="36513"/>
                </a:xfrm>
                <a:custGeom>
                  <a:avLst/>
                  <a:gdLst>
                    <a:gd name="T0" fmla="*/ 11 w 23"/>
                    <a:gd name="T1" fmla="*/ 0 h 23"/>
                    <a:gd name="T2" fmla="*/ 23 w 23"/>
                    <a:gd name="T3" fmla="*/ 23 h 23"/>
                    <a:gd name="T4" fmla="*/ 0 w 23"/>
                    <a:gd name="T5" fmla="*/ 23 h 23"/>
                    <a:gd name="T6" fmla="*/ 11 w 23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3">
                      <a:moveTo>
                        <a:pt x="11" y="0"/>
                      </a:moveTo>
                      <a:lnTo>
                        <a:pt x="23" y="23"/>
                      </a:lnTo>
                      <a:lnTo>
                        <a:pt x="0" y="2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8" name="Freeform 2069"/>
                <p:cNvSpPr>
                  <a:spLocks/>
                </p:cNvSpPr>
                <p:nvPr/>
              </p:nvSpPr>
              <p:spPr bwMode="auto">
                <a:xfrm>
                  <a:off x="10755313" y="8051800"/>
                  <a:ext cx="1227138" cy="193675"/>
                </a:xfrm>
                <a:custGeom>
                  <a:avLst/>
                  <a:gdLst>
                    <a:gd name="T0" fmla="*/ 0 w 773"/>
                    <a:gd name="T1" fmla="*/ 0 h 122"/>
                    <a:gd name="T2" fmla="*/ 0 w 773"/>
                    <a:gd name="T3" fmla="*/ 0 h 122"/>
                    <a:gd name="T4" fmla="*/ 0 w 773"/>
                    <a:gd name="T5" fmla="*/ 0 h 122"/>
                    <a:gd name="T6" fmla="*/ 107 w 773"/>
                    <a:gd name="T7" fmla="*/ 78 h 122"/>
                    <a:gd name="T8" fmla="*/ 107 w 773"/>
                    <a:gd name="T9" fmla="*/ 78 h 122"/>
                    <a:gd name="T10" fmla="*/ 193 w 773"/>
                    <a:gd name="T11" fmla="*/ 61 h 122"/>
                    <a:gd name="T12" fmla="*/ 193 w 773"/>
                    <a:gd name="T13" fmla="*/ 61 h 122"/>
                    <a:gd name="T14" fmla="*/ 344 w 773"/>
                    <a:gd name="T15" fmla="*/ 95 h 122"/>
                    <a:gd name="T16" fmla="*/ 344 w 773"/>
                    <a:gd name="T17" fmla="*/ 95 h 122"/>
                    <a:gd name="T18" fmla="*/ 429 w 773"/>
                    <a:gd name="T19" fmla="*/ 100 h 122"/>
                    <a:gd name="T20" fmla="*/ 429 w 773"/>
                    <a:gd name="T21" fmla="*/ 100 h 122"/>
                    <a:gd name="T22" fmla="*/ 515 w 773"/>
                    <a:gd name="T23" fmla="*/ 91 h 122"/>
                    <a:gd name="T24" fmla="*/ 515 w 773"/>
                    <a:gd name="T25" fmla="*/ 91 h 122"/>
                    <a:gd name="T26" fmla="*/ 601 w 773"/>
                    <a:gd name="T27" fmla="*/ 122 h 122"/>
                    <a:gd name="T28" fmla="*/ 601 w 773"/>
                    <a:gd name="T29" fmla="*/ 122 h 122"/>
                    <a:gd name="T30" fmla="*/ 687 w 773"/>
                    <a:gd name="T31" fmla="*/ 115 h 122"/>
                    <a:gd name="T32" fmla="*/ 687 w 773"/>
                    <a:gd name="T33" fmla="*/ 115 h 122"/>
                    <a:gd name="T34" fmla="*/ 773 w 773"/>
                    <a:gd name="T35" fmla="*/ 88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73" h="1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7" y="78"/>
                      </a:lnTo>
                      <a:lnTo>
                        <a:pt x="107" y="78"/>
                      </a:lnTo>
                      <a:lnTo>
                        <a:pt x="193" y="61"/>
                      </a:lnTo>
                      <a:lnTo>
                        <a:pt x="193" y="61"/>
                      </a:lnTo>
                      <a:lnTo>
                        <a:pt x="344" y="95"/>
                      </a:lnTo>
                      <a:lnTo>
                        <a:pt x="344" y="95"/>
                      </a:lnTo>
                      <a:lnTo>
                        <a:pt x="429" y="100"/>
                      </a:lnTo>
                      <a:lnTo>
                        <a:pt x="429" y="100"/>
                      </a:lnTo>
                      <a:lnTo>
                        <a:pt x="515" y="91"/>
                      </a:lnTo>
                      <a:lnTo>
                        <a:pt x="515" y="91"/>
                      </a:lnTo>
                      <a:lnTo>
                        <a:pt x="601" y="122"/>
                      </a:lnTo>
                      <a:lnTo>
                        <a:pt x="601" y="122"/>
                      </a:lnTo>
                      <a:lnTo>
                        <a:pt x="687" y="115"/>
                      </a:lnTo>
                      <a:lnTo>
                        <a:pt x="687" y="115"/>
                      </a:lnTo>
                      <a:lnTo>
                        <a:pt x="773" y="88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9" name="Oval 2070"/>
                <p:cNvSpPr>
                  <a:spLocks noChangeArrowheads="1"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0" name="Oval 2071"/>
                <p:cNvSpPr>
                  <a:spLocks noChangeArrowheads="1"/>
                </p:cNvSpPr>
                <p:nvPr/>
              </p:nvSpPr>
              <p:spPr bwMode="auto">
                <a:xfrm>
                  <a:off x="10736263" y="8032750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1" name="Oval 2072"/>
                <p:cNvSpPr>
                  <a:spLocks noChangeArrowheads="1"/>
                </p:cNvSpPr>
                <p:nvPr/>
              </p:nvSpPr>
              <p:spPr bwMode="auto">
                <a:xfrm>
                  <a:off x="10907713" y="8158163"/>
                  <a:ext cx="36513" cy="36513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2" name="Oval 2073"/>
                <p:cNvSpPr>
                  <a:spLocks noChangeArrowheads="1"/>
                </p:cNvSpPr>
                <p:nvPr/>
              </p:nvSpPr>
              <p:spPr bwMode="auto">
                <a:xfrm>
                  <a:off x="10907713" y="8158163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3" name="Oval 2074"/>
                <p:cNvSpPr>
                  <a:spLocks noChangeArrowheads="1"/>
                </p:cNvSpPr>
                <p:nvPr/>
              </p:nvSpPr>
              <p:spPr bwMode="auto">
                <a:xfrm>
                  <a:off x="11044238" y="8131175"/>
                  <a:ext cx="36513" cy="36513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4" name="Oval 2075"/>
                <p:cNvSpPr>
                  <a:spLocks noChangeArrowheads="1"/>
                </p:cNvSpPr>
                <p:nvPr/>
              </p:nvSpPr>
              <p:spPr bwMode="auto">
                <a:xfrm>
                  <a:off x="11044238" y="8131175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5" name="Oval 2076"/>
                <p:cNvSpPr>
                  <a:spLocks noChangeArrowheads="1"/>
                </p:cNvSpPr>
                <p:nvPr/>
              </p:nvSpPr>
              <p:spPr bwMode="auto">
                <a:xfrm>
                  <a:off x="11282363" y="8185150"/>
                  <a:ext cx="36513" cy="36513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6" name="Oval 2077"/>
                <p:cNvSpPr>
                  <a:spLocks noChangeArrowheads="1"/>
                </p:cNvSpPr>
                <p:nvPr/>
              </p:nvSpPr>
              <p:spPr bwMode="auto">
                <a:xfrm>
                  <a:off x="11282363" y="8185150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7" name="Oval 2078"/>
                <p:cNvSpPr>
                  <a:spLocks noChangeArrowheads="1"/>
                </p:cNvSpPr>
                <p:nvPr/>
              </p:nvSpPr>
              <p:spPr bwMode="auto">
                <a:xfrm>
                  <a:off x="11418888" y="8193088"/>
                  <a:ext cx="36513" cy="36513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8" name="Oval 2079"/>
                <p:cNvSpPr>
                  <a:spLocks noChangeArrowheads="1"/>
                </p:cNvSpPr>
                <p:nvPr/>
              </p:nvSpPr>
              <p:spPr bwMode="auto">
                <a:xfrm>
                  <a:off x="11418888" y="8193088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9" name="Oval 2080"/>
                <p:cNvSpPr>
                  <a:spLocks noChangeArrowheads="1"/>
                </p:cNvSpPr>
                <p:nvPr/>
              </p:nvSpPr>
              <p:spPr bwMode="auto">
                <a:xfrm>
                  <a:off x="11555413" y="8178800"/>
                  <a:ext cx="36513" cy="36513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0" name="Oval 2081"/>
                <p:cNvSpPr>
                  <a:spLocks noChangeArrowheads="1"/>
                </p:cNvSpPr>
                <p:nvPr/>
              </p:nvSpPr>
              <p:spPr bwMode="auto">
                <a:xfrm>
                  <a:off x="11555413" y="8178800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1" name="Oval 2082"/>
                <p:cNvSpPr>
                  <a:spLocks noChangeArrowheads="1"/>
                </p:cNvSpPr>
                <p:nvPr/>
              </p:nvSpPr>
              <p:spPr bwMode="auto">
                <a:xfrm>
                  <a:off x="11691938" y="8226425"/>
                  <a:ext cx="36513" cy="38100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2" name="Oval 2083"/>
                <p:cNvSpPr>
                  <a:spLocks noChangeArrowheads="1"/>
                </p:cNvSpPr>
                <p:nvPr/>
              </p:nvSpPr>
              <p:spPr bwMode="auto">
                <a:xfrm>
                  <a:off x="11691938" y="8226425"/>
                  <a:ext cx="36513" cy="38100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3" name="Oval 2084"/>
                <p:cNvSpPr>
                  <a:spLocks noChangeArrowheads="1"/>
                </p:cNvSpPr>
                <p:nvPr/>
              </p:nvSpPr>
              <p:spPr bwMode="auto">
                <a:xfrm>
                  <a:off x="11828463" y="8216900"/>
                  <a:ext cx="36513" cy="36513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4" name="Oval 2085"/>
                <p:cNvSpPr>
                  <a:spLocks noChangeArrowheads="1"/>
                </p:cNvSpPr>
                <p:nvPr/>
              </p:nvSpPr>
              <p:spPr bwMode="auto">
                <a:xfrm>
                  <a:off x="11828463" y="8216900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5" name="Oval 2086"/>
                <p:cNvSpPr>
                  <a:spLocks noChangeArrowheads="1"/>
                </p:cNvSpPr>
                <p:nvPr/>
              </p:nvSpPr>
              <p:spPr bwMode="auto">
                <a:xfrm>
                  <a:off x="11964988" y="8174038"/>
                  <a:ext cx="36513" cy="36513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6" name="Oval 2087"/>
                <p:cNvSpPr>
                  <a:spLocks noChangeArrowheads="1"/>
                </p:cNvSpPr>
                <p:nvPr/>
              </p:nvSpPr>
              <p:spPr bwMode="auto">
                <a:xfrm>
                  <a:off x="11964988" y="8174038"/>
                  <a:ext cx="36513" cy="36513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85029" tIns="42515" rIns="85029" bIns="42515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47" name="Rectangle 466"/>
              <p:cNvSpPr>
                <a:spLocks noChangeArrowheads="1"/>
              </p:cNvSpPr>
              <p:nvPr/>
            </p:nvSpPr>
            <p:spPr bwMode="auto">
              <a:xfrm>
                <a:off x="2947916" y="876844"/>
                <a:ext cx="637995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CD4 T-cell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" name="Rectangle 466"/>
              <p:cNvSpPr>
                <a:spLocks noChangeArrowheads="1"/>
              </p:cNvSpPr>
              <p:nvPr/>
            </p:nvSpPr>
            <p:spPr bwMode="auto">
              <a:xfrm>
                <a:off x="2763570" y="3482755"/>
                <a:ext cx="1006687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CCR6</a:t>
                </a:r>
                <a:r>
                  <a:rPr kumimoji="0" lang="en-US" altLang="ja-JP" sz="105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+</a:t>
                </a: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 Th17 cell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tangle 466"/>
              <p:cNvSpPr>
                <a:spLocks noChangeArrowheads="1"/>
              </p:cNvSpPr>
              <p:nvPr/>
            </p:nvSpPr>
            <p:spPr bwMode="auto">
              <a:xfrm>
                <a:off x="2936696" y="2218096"/>
                <a:ext cx="660437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Naive </a:t>
                </a:r>
                <a:r>
                  <a:rPr kumimoji="0" lang="en-US" altLang="ja-JP" sz="105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Treg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6" name="Rectangle 466"/>
              <p:cNvSpPr>
                <a:spLocks noChangeArrowheads="1"/>
              </p:cNvSpPr>
              <p:nvPr/>
            </p:nvSpPr>
            <p:spPr bwMode="auto">
              <a:xfrm>
                <a:off x="6004287" y="876844"/>
                <a:ext cx="721351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CD19 B-cell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8" name="Rectangle 466"/>
              <p:cNvSpPr>
                <a:spLocks noChangeArrowheads="1"/>
              </p:cNvSpPr>
              <p:nvPr/>
            </p:nvSpPr>
            <p:spPr bwMode="auto">
              <a:xfrm>
                <a:off x="6083635" y="2222818"/>
                <a:ext cx="562655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Non </a:t>
                </a:r>
                <a:r>
                  <a:rPr kumimoji="0" lang="en-US" altLang="ja-JP" sz="105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Treg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" name="Rectangle 466"/>
              <p:cNvSpPr>
                <a:spLocks noChangeArrowheads="1"/>
              </p:cNvSpPr>
              <p:nvPr/>
            </p:nvSpPr>
            <p:spPr bwMode="auto">
              <a:xfrm>
                <a:off x="5873642" y="3482755"/>
                <a:ext cx="982641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CXCR5</a:t>
                </a:r>
                <a:r>
                  <a:rPr kumimoji="0" lang="en-US" altLang="ja-JP" sz="105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+</a:t>
                </a: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 </a:t>
                </a:r>
                <a:r>
                  <a:rPr kumimoji="0" lang="en-US" altLang="ja-JP" sz="105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Tfh</a:t>
                </a: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 cell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9" name="テキスト ボックス 1948"/>
              <p:cNvSpPr txBox="1"/>
              <p:nvPr/>
            </p:nvSpPr>
            <p:spPr>
              <a:xfrm rot="16200000">
                <a:off x="-986397" y="2690282"/>
                <a:ext cx="321915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% of baseline for absolute cell number</a:t>
                </a:r>
                <a:endPara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560" name="グループ化 2559"/>
              <p:cNvGrpSpPr/>
              <p:nvPr/>
            </p:nvGrpSpPr>
            <p:grpSpPr>
              <a:xfrm>
                <a:off x="5569363" y="1052798"/>
                <a:ext cx="1425573" cy="1033079"/>
                <a:chOff x="5859920" y="2215061"/>
                <a:chExt cx="1425573" cy="1028504"/>
              </a:xfrm>
            </p:grpSpPr>
            <p:grpSp>
              <p:nvGrpSpPr>
                <p:cNvPr id="2557" name="グループ化 2556"/>
                <p:cNvGrpSpPr/>
                <p:nvPr/>
              </p:nvGrpSpPr>
              <p:grpSpPr>
                <a:xfrm>
                  <a:off x="5859920" y="2215061"/>
                  <a:ext cx="1425573" cy="1028504"/>
                  <a:chOff x="5230815" y="7459708"/>
                  <a:chExt cx="1425573" cy="1028504"/>
                </a:xfrm>
              </p:grpSpPr>
              <p:sp>
                <p:nvSpPr>
                  <p:cNvPr id="2251" name="Freeform 309"/>
                  <p:cNvSpPr>
                    <a:spLocks noEditPoints="1"/>
                  </p:cNvSpPr>
                  <p:nvPr/>
                </p:nvSpPr>
                <p:spPr bwMode="auto">
                  <a:xfrm>
                    <a:off x="5381626" y="7959726"/>
                    <a:ext cx="1273175" cy="9525"/>
                  </a:xfrm>
                  <a:custGeom>
                    <a:avLst/>
                    <a:gdLst>
                      <a:gd name="T0" fmla="*/ 0 w 14405"/>
                      <a:gd name="T1" fmla="*/ 0 h 96"/>
                      <a:gd name="T2" fmla="*/ 241 w 14405"/>
                      <a:gd name="T3" fmla="*/ 48 h 96"/>
                      <a:gd name="T4" fmla="*/ 577 w 14405"/>
                      <a:gd name="T5" fmla="*/ 96 h 96"/>
                      <a:gd name="T6" fmla="*/ 865 w 14405"/>
                      <a:gd name="T7" fmla="*/ 96 h 96"/>
                      <a:gd name="T8" fmla="*/ 1201 w 14405"/>
                      <a:gd name="T9" fmla="*/ 48 h 96"/>
                      <a:gd name="T10" fmla="*/ 1441 w 14405"/>
                      <a:gd name="T11" fmla="*/ 0 h 96"/>
                      <a:gd name="T12" fmla="*/ 1729 w 14405"/>
                      <a:gd name="T13" fmla="*/ 0 h 96"/>
                      <a:gd name="T14" fmla="*/ 1729 w 14405"/>
                      <a:gd name="T15" fmla="*/ 0 h 96"/>
                      <a:gd name="T16" fmla="*/ 1969 w 14405"/>
                      <a:gd name="T17" fmla="*/ 48 h 96"/>
                      <a:gd name="T18" fmla="*/ 2305 w 14405"/>
                      <a:gd name="T19" fmla="*/ 96 h 96"/>
                      <a:gd name="T20" fmla="*/ 2593 w 14405"/>
                      <a:gd name="T21" fmla="*/ 96 h 96"/>
                      <a:gd name="T22" fmla="*/ 2930 w 14405"/>
                      <a:gd name="T23" fmla="*/ 48 h 96"/>
                      <a:gd name="T24" fmla="*/ 3170 w 14405"/>
                      <a:gd name="T25" fmla="*/ 0 h 96"/>
                      <a:gd name="T26" fmla="*/ 3458 w 14405"/>
                      <a:gd name="T27" fmla="*/ 0 h 96"/>
                      <a:gd name="T28" fmla="*/ 3458 w 14405"/>
                      <a:gd name="T29" fmla="*/ 0 h 96"/>
                      <a:gd name="T30" fmla="*/ 3698 w 14405"/>
                      <a:gd name="T31" fmla="*/ 48 h 96"/>
                      <a:gd name="T32" fmla="*/ 4034 w 14405"/>
                      <a:gd name="T33" fmla="*/ 96 h 96"/>
                      <a:gd name="T34" fmla="*/ 4322 w 14405"/>
                      <a:gd name="T35" fmla="*/ 96 h 96"/>
                      <a:gd name="T36" fmla="*/ 4658 w 14405"/>
                      <a:gd name="T37" fmla="*/ 48 h 96"/>
                      <a:gd name="T38" fmla="*/ 4898 w 14405"/>
                      <a:gd name="T39" fmla="*/ 0 h 96"/>
                      <a:gd name="T40" fmla="*/ 5186 w 14405"/>
                      <a:gd name="T41" fmla="*/ 0 h 96"/>
                      <a:gd name="T42" fmla="*/ 5186 w 14405"/>
                      <a:gd name="T43" fmla="*/ 0 h 96"/>
                      <a:gd name="T44" fmla="*/ 5426 w 14405"/>
                      <a:gd name="T45" fmla="*/ 48 h 96"/>
                      <a:gd name="T46" fmla="*/ 5762 w 14405"/>
                      <a:gd name="T47" fmla="*/ 96 h 96"/>
                      <a:gd name="T48" fmla="*/ 6051 w 14405"/>
                      <a:gd name="T49" fmla="*/ 96 h 96"/>
                      <a:gd name="T50" fmla="*/ 6387 w 14405"/>
                      <a:gd name="T51" fmla="*/ 48 h 96"/>
                      <a:gd name="T52" fmla="*/ 6627 w 14405"/>
                      <a:gd name="T53" fmla="*/ 0 h 96"/>
                      <a:gd name="T54" fmla="*/ 6915 w 14405"/>
                      <a:gd name="T55" fmla="*/ 0 h 96"/>
                      <a:gd name="T56" fmla="*/ 6915 w 14405"/>
                      <a:gd name="T57" fmla="*/ 0 h 96"/>
                      <a:gd name="T58" fmla="*/ 7155 w 14405"/>
                      <a:gd name="T59" fmla="*/ 48 h 96"/>
                      <a:gd name="T60" fmla="*/ 7491 w 14405"/>
                      <a:gd name="T61" fmla="*/ 96 h 96"/>
                      <a:gd name="T62" fmla="*/ 7779 w 14405"/>
                      <a:gd name="T63" fmla="*/ 96 h 96"/>
                      <a:gd name="T64" fmla="*/ 8115 w 14405"/>
                      <a:gd name="T65" fmla="*/ 48 h 96"/>
                      <a:gd name="T66" fmla="*/ 8355 w 14405"/>
                      <a:gd name="T67" fmla="*/ 0 h 96"/>
                      <a:gd name="T68" fmla="*/ 8643 w 14405"/>
                      <a:gd name="T69" fmla="*/ 0 h 96"/>
                      <a:gd name="T70" fmla="*/ 8643 w 14405"/>
                      <a:gd name="T71" fmla="*/ 0 h 96"/>
                      <a:gd name="T72" fmla="*/ 8883 w 14405"/>
                      <a:gd name="T73" fmla="*/ 48 h 96"/>
                      <a:gd name="T74" fmla="*/ 9220 w 14405"/>
                      <a:gd name="T75" fmla="*/ 96 h 96"/>
                      <a:gd name="T76" fmla="*/ 9508 w 14405"/>
                      <a:gd name="T77" fmla="*/ 96 h 96"/>
                      <a:gd name="T78" fmla="*/ 9844 w 14405"/>
                      <a:gd name="T79" fmla="*/ 48 h 96"/>
                      <a:gd name="T80" fmla="*/ 10084 w 14405"/>
                      <a:gd name="T81" fmla="*/ 0 h 96"/>
                      <a:gd name="T82" fmla="*/ 10372 w 14405"/>
                      <a:gd name="T83" fmla="*/ 0 h 96"/>
                      <a:gd name="T84" fmla="*/ 10372 w 14405"/>
                      <a:gd name="T85" fmla="*/ 0 h 96"/>
                      <a:gd name="T86" fmla="*/ 10612 w 14405"/>
                      <a:gd name="T87" fmla="*/ 48 h 96"/>
                      <a:gd name="T88" fmla="*/ 10948 w 14405"/>
                      <a:gd name="T89" fmla="*/ 96 h 96"/>
                      <a:gd name="T90" fmla="*/ 11236 w 14405"/>
                      <a:gd name="T91" fmla="*/ 96 h 96"/>
                      <a:gd name="T92" fmla="*/ 11572 w 14405"/>
                      <a:gd name="T93" fmla="*/ 48 h 96"/>
                      <a:gd name="T94" fmla="*/ 11812 w 14405"/>
                      <a:gd name="T95" fmla="*/ 0 h 96"/>
                      <a:gd name="T96" fmla="*/ 12101 w 14405"/>
                      <a:gd name="T97" fmla="*/ 0 h 96"/>
                      <a:gd name="T98" fmla="*/ 12101 w 14405"/>
                      <a:gd name="T99" fmla="*/ 0 h 96"/>
                      <a:gd name="T100" fmla="*/ 12341 w 14405"/>
                      <a:gd name="T101" fmla="*/ 48 h 96"/>
                      <a:gd name="T102" fmla="*/ 12677 w 14405"/>
                      <a:gd name="T103" fmla="*/ 96 h 96"/>
                      <a:gd name="T104" fmla="*/ 12965 w 14405"/>
                      <a:gd name="T105" fmla="*/ 96 h 96"/>
                      <a:gd name="T106" fmla="*/ 13301 w 14405"/>
                      <a:gd name="T107" fmla="*/ 48 h 96"/>
                      <a:gd name="T108" fmla="*/ 13541 w 14405"/>
                      <a:gd name="T109" fmla="*/ 0 h 96"/>
                      <a:gd name="T110" fmla="*/ 13829 w 14405"/>
                      <a:gd name="T111" fmla="*/ 0 h 96"/>
                      <a:gd name="T112" fmla="*/ 13829 w 14405"/>
                      <a:gd name="T113" fmla="*/ 0 h 96"/>
                      <a:gd name="T114" fmla="*/ 14069 w 14405"/>
                      <a:gd name="T115" fmla="*/ 48 h 96"/>
                      <a:gd name="T116" fmla="*/ 14357 w 14405"/>
                      <a:gd name="T117" fmla="*/ 48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4405" h="96">
                        <a:moveTo>
                          <a:pt x="0" y="0"/>
                        </a:moveTo>
                        <a:lnTo>
                          <a:pt x="1" y="0"/>
                        </a:lnTo>
                        <a:cubicBezTo>
                          <a:pt x="27" y="0"/>
                          <a:pt x="49" y="22"/>
                          <a:pt x="49" y="48"/>
                        </a:cubicBezTo>
                        <a:cubicBezTo>
                          <a:pt x="49" y="75"/>
                          <a:pt x="27" y="96"/>
                          <a:pt x="1" y="96"/>
                        </a:cubicBezTo>
                        <a:lnTo>
                          <a:pt x="0" y="96"/>
                        </a:lnTo>
                        <a:lnTo>
                          <a:pt x="0" y="0"/>
                        </a:lnTo>
                        <a:close/>
                        <a:moveTo>
                          <a:pt x="289" y="0"/>
                        </a:moveTo>
                        <a:lnTo>
                          <a:pt x="289" y="0"/>
                        </a:lnTo>
                        <a:cubicBezTo>
                          <a:pt x="315" y="0"/>
                          <a:pt x="337" y="22"/>
                          <a:pt x="337" y="48"/>
                        </a:cubicBezTo>
                        <a:cubicBezTo>
                          <a:pt x="337" y="75"/>
                          <a:pt x="315" y="96"/>
                          <a:pt x="289" y="96"/>
                        </a:cubicBezTo>
                        <a:lnTo>
                          <a:pt x="289" y="96"/>
                        </a:lnTo>
                        <a:cubicBezTo>
                          <a:pt x="262" y="96"/>
                          <a:pt x="241" y="75"/>
                          <a:pt x="241" y="48"/>
                        </a:cubicBezTo>
                        <a:cubicBezTo>
                          <a:pt x="241" y="22"/>
                          <a:pt x="262" y="0"/>
                          <a:pt x="289" y="0"/>
                        </a:cubicBezTo>
                        <a:close/>
                        <a:moveTo>
                          <a:pt x="577" y="0"/>
                        </a:moveTo>
                        <a:lnTo>
                          <a:pt x="577" y="0"/>
                        </a:lnTo>
                        <a:cubicBezTo>
                          <a:pt x="603" y="0"/>
                          <a:pt x="625" y="22"/>
                          <a:pt x="625" y="48"/>
                        </a:cubicBezTo>
                        <a:cubicBezTo>
                          <a:pt x="625" y="75"/>
                          <a:pt x="603" y="96"/>
                          <a:pt x="577" y="96"/>
                        </a:cubicBezTo>
                        <a:lnTo>
                          <a:pt x="577" y="96"/>
                        </a:lnTo>
                        <a:cubicBezTo>
                          <a:pt x="550" y="96"/>
                          <a:pt x="529" y="75"/>
                          <a:pt x="529" y="48"/>
                        </a:cubicBezTo>
                        <a:cubicBezTo>
                          <a:pt x="529" y="22"/>
                          <a:pt x="550" y="0"/>
                          <a:pt x="577" y="0"/>
                        </a:cubicBezTo>
                        <a:close/>
                        <a:moveTo>
                          <a:pt x="865" y="0"/>
                        </a:moveTo>
                        <a:lnTo>
                          <a:pt x="865" y="0"/>
                        </a:lnTo>
                        <a:cubicBezTo>
                          <a:pt x="891" y="0"/>
                          <a:pt x="913" y="22"/>
                          <a:pt x="913" y="48"/>
                        </a:cubicBezTo>
                        <a:cubicBezTo>
                          <a:pt x="913" y="75"/>
                          <a:pt x="891" y="96"/>
                          <a:pt x="865" y="96"/>
                        </a:cubicBezTo>
                        <a:lnTo>
                          <a:pt x="865" y="96"/>
                        </a:lnTo>
                        <a:cubicBezTo>
                          <a:pt x="838" y="96"/>
                          <a:pt x="817" y="75"/>
                          <a:pt x="817" y="48"/>
                        </a:cubicBezTo>
                        <a:cubicBezTo>
                          <a:pt x="817" y="22"/>
                          <a:pt x="838" y="0"/>
                          <a:pt x="865" y="0"/>
                        </a:cubicBezTo>
                        <a:close/>
                        <a:moveTo>
                          <a:pt x="1153" y="0"/>
                        </a:moveTo>
                        <a:lnTo>
                          <a:pt x="1153" y="0"/>
                        </a:lnTo>
                        <a:cubicBezTo>
                          <a:pt x="1179" y="0"/>
                          <a:pt x="1201" y="22"/>
                          <a:pt x="1201" y="48"/>
                        </a:cubicBezTo>
                        <a:cubicBezTo>
                          <a:pt x="1201" y="75"/>
                          <a:pt x="1179" y="96"/>
                          <a:pt x="1153" y="96"/>
                        </a:cubicBezTo>
                        <a:lnTo>
                          <a:pt x="1153" y="96"/>
                        </a:lnTo>
                        <a:cubicBezTo>
                          <a:pt x="1126" y="96"/>
                          <a:pt x="1105" y="75"/>
                          <a:pt x="1105" y="48"/>
                        </a:cubicBezTo>
                        <a:cubicBezTo>
                          <a:pt x="1105" y="22"/>
                          <a:pt x="1126" y="0"/>
                          <a:pt x="1153" y="0"/>
                        </a:cubicBezTo>
                        <a:close/>
                        <a:moveTo>
                          <a:pt x="1441" y="0"/>
                        </a:moveTo>
                        <a:lnTo>
                          <a:pt x="1441" y="0"/>
                        </a:lnTo>
                        <a:cubicBezTo>
                          <a:pt x="1468" y="0"/>
                          <a:pt x="1489" y="22"/>
                          <a:pt x="1489" y="48"/>
                        </a:cubicBezTo>
                        <a:cubicBezTo>
                          <a:pt x="1489" y="75"/>
                          <a:pt x="1468" y="96"/>
                          <a:pt x="1441" y="96"/>
                        </a:cubicBezTo>
                        <a:lnTo>
                          <a:pt x="1441" y="96"/>
                        </a:lnTo>
                        <a:cubicBezTo>
                          <a:pt x="1414" y="96"/>
                          <a:pt x="1393" y="75"/>
                          <a:pt x="1393" y="48"/>
                        </a:cubicBezTo>
                        <a:cubicBezTo>
                          <a:pt x="1393" y="22"/>
                          <a:pt x="1414" y="0"/>
                          <a:pt x="1441" y="0"/>
                        </a:cubicBezTo>
                        <a:close/>
                        <a:moveTo>
                          <a:pt x="1729" y="0"/>
                        </a:moveTo>
                        <a:lnTo>
                          <a:pt x="1729" y="0"/>
                        </a:lnTo>
                        <a:cubicBezTo>
                          <a:pt x="1756" y="0"/>
                          <a:pt x="1777" y="22"/>
                          <a:pt x="1777" y="48"/>
                        </a:cubicBezTo>
                        <a:cubicBezTo>
                          <a:pt x="1777" y="75"/>
                          <a:pt x="1756" y="96"/>
                          <a:pt x="1729" y="96"/>
                        </a:cubicBezTo>
                        <a:lnTo>
                          <a:pt x="1729" y="96"/>
                        </a:lnTo>
                        <a:cubicBezTo>
                          <a:pt x="1703" y="96"/>
                          <a:pt x="1681" y="75"/>
                          <a:pt x="1681" y="48"/>
                        </a:cubicBezTo>
                        <a:cubicBezTo>
                          <a:pt x="1681" y="22"/>
                          <a:pt x="1703" y="0"/>
                          <a:pt x="1729" y="0"/>
                        </a:cubicBezTo>
                        <a:close/>
                        <a:moveTo>
                          <a:pt x="2017" y="0"/>
                        </a:moveTo>
                        <a:lnTo>
                          <a:pt x="2017" y="0"/>
                        </a:lnTo>
                        <a:cubicBezTo>
                          <a:pt x="2044" y="0"/>
                          <a:pt x="2065" y="22"/>
                          <a:pt x="2065" y="48"/>
                        </a:cubicBezTo>
                        <a:cubicBezTo>
                          <a:pt x="2065" y="75"/>
                          <a:pt x="2044" y="96"/>
                          <a:pt x="2017" y="96"/>
                        </a:cubicBezTo>
                        <a:lnTo>
                          <a:pt x="2017" y="96"/>
                        </a:lnTo>
                        <a:cubicBezTo>
                          <a:pt x="1991" y="96"/>
                          <a:pt x="1969" y="75"/>
                          <a:pt x="1969" y="48"/>
                        </a:cubicBezTo>
                        <a:cubicBezTo>
                          <a:pt x="1969" y="22"/>
                          <a:pt x="1991" y="0"/>
                          <a:pt x="2017" y="0"/>
                        </a:cubicBezTo>
                        <a:close/>
                        <a:moveTo>
                          <a:pt x="2305" y="0"/>
                        </a:moveTo>
                        <a:lnTo>
                          <a:pt x="2305" y="0"/>
                        </a:lnTo>
                        <a:cubicBezTo>
                          <a:pt x="2332" y="0"/>
                          <a:pt x="2353" y="22"/>
                          <a:pt x="2353" y="48"/>
                        </a:cubicBezTo>
                        <a:cubicBezTo>
                          <a:pt x="2353" y="75"/>
                          <a:pt x="2332" y="96"/>
                          <a:pt x="2305" y="96"/>
                        </a:cubicBezTo>
                        <a:lnTo>
                          <a:pt x="2305" y="96"/>
                        </a:lnTo>
                        <a:cubicBezTo>
                          <a:pt x="2279" y="96"/>
                          <a:pt x="2257" y="75"/>
                          <a:pt x="2257" y="48"/>
                        </a:cubicBezTo>
                        <a:cubicBezTo>
                          <a:pt x="2257" y="22"/>
                          <a:pt x="2279" y="0"/>
                          <a:pt x="2305" y="0"/>
                        </a:cubicBezTo>
                        <a:close/>
                        <a:moveTo>
                          <a:pt x="2593" y="0"/>
                        </a:moveTo>
                        <a:lnTo>
                          <a:pt x="2593" y="0"/>
                        </a:lnTo>
                        <a:cubicBezTo>
                          <a:pt x="2620" y="0"/>
                          <a:pt x="2641" y="22"/>
                          <a:pt x="2641" y="48"/>
                        </a:cubicBezTo>
                        <a:cubicBezTo>
                          <a:pt x="2641" y="75"/>
                          <a:pt x="2620" y="96"/>
                          <a:pt x="2593" y="96"/>
                        </a:cubicBezTo>
                        <a:lnTo>
                          <a:pt x="2593" y="96"/>
                        </a:lnTo>
                        <a:cubicBezTo>
                          <a:pt x="2567" y="96"/>
                          <a:pt x="2545" y="75"/>
                          <a:pt x="2545" y="48"/>
                        </a:cubicBezTo>
                        <a:cubicBezTo>
                          <a:pt x="2545" y="22"/>
                          <a:pt x="2567" y="0"/>
                          <a:pt x="2593" y="0"/>
                        </a:cubicBezTo>
                        <a:close/>
                        <a:moveTo>
                          <a:pt x="2881" y="0"/>
                        </a:moveTo>
                        <a:lnTo>
                          <a:pt x="2882" y="0"/>
                        </a:lnTo>
                        <a:cubicBezTo>
                          <a:pt x="2908" y="0"/>
                          <a:pt x="2930" y="22"/>
                          <a:pt x="2930" y="48"/>
                        </a:cubicBezTo>
                        <a:cubicBezTo>
                          <a:pt x="2930" y="75"/>
                          <a:pt x="2908" y="96"/>
                          <a:pt x="2882" y="96"/>
                        </a:cubicBezTo>
                        <a:lnTo>
                          <a:pt x="2881" y="96"/>
                        </a:lnTo>
                        <a:cubicBezTo>
                          <a:pt x="2855" y="96"/>
                          <a:pt x="2833" y="75"/>
                          <a:pt x="2833" y="48"/>
                        </a:cubicBezTo>
                        <a:cubicBezTo>
                          <a:pt x="2833" y="22"/>
                          <a:pt x="2855" y="0"/>
                          <a:pt x="2881" y="0"/>
                        </a:cubicBezTo>
                        <a:close/>
                        <a:moveTo>
                          <a:pt x="3170" y="0"/>
                        </a:moveTo>
                        <a:lnTo>
                          <a:pt x="3170" y="0"/>
                        </a:lnTo>
                        <a:cubicBezTo>
                          <a:pt x="3196" y="0"/>
                          <a:pt x="3218" y="22"/>
                          <a:pt x="3218" y="48"/>
                        </a:cubicBezTo>
                        <a:cubicBezTo>
                          <a:pt x="3218" y="75"/>
                          <a:pt x="3196" y="96"/>
                          <a:pt x="3170" y="96"/>
                        </a:cubicBezTo>
                        <a:lnTo>
                          <a:pt x="3170" y="96"/>
                        </a:lnTo>
                        <a:cubicBezTo>
                          <a:pt x="3143" y="96"/>
                          <a:pt x="3122" y="75"/>
                          <a:pt x="3122" y="48"/>
                        </a:cubicBezTo>
                        <a:cubicBezTo>
                          <a:pt x="3122" y="22"/>
                          <a:pt x="3143" y="0"/>
                          <a:pt x="3170" y="0"/>
                        </a:cubicBezTo>
                        <a:close/>
                        <a:moveTo>
                          <a:pt x="3458" y="0"/>
                        </a:moveTo>
                        <a:lnTo>
                          <a:pt x="3458" y="0"/>
                        </a:lnTo>
                        <a:cubicBezTo>
                          <a:pt x="3484" y="0"/>
                          <a:pt x="3506" y="22"/>
                          <a:pt x="3506" y="48"/>
                        </a:cubicBezTo>
                        <a:cubicBezTo>
                          <a:pt x="3506" y="75"/>
                          <a:pt x="3484" y="96"/>
                          <a:pt x="3458" y="96"/>
                        </a:cubicBezTo>
                        <a:lnTo>
                          <a:pt x="3458" y="96"/>
                        </a:lnTo>
                        <a:cubicBezTo>
                          <a:pt x="3431" y="96"/>
                          <a:pt x="3410" y="75"/>
                          <a:pt x="3410" y="48"/>
                        </a:cubicBezTo>
                        <a:cubicBezTo>
                          <a:pt x="3410" y="22"/>
                          <a:pt x="3431" y="0"/>
                          <a:pt x="3458" y="0"/>
                        </a:cubicBezTo>
                        <a:close/>
                        <a:moveTo>
                          <a:pt x="3746" y="0"/>
                        </a:moveTo>
                        <a:lnTo>
                          <a:pt x="3746" y="0"/>
                        </a:lnTo>
                        <a:cubicBezTo>
                          <a:pt x="3772" y="0"/>
                          <a:pt x="3794" y="22"/>
                          <a:pt x="3794" y="48"/>
                        </a:cubicBezTo>
                        <a:cubicBezTo>
                          <a:pt x="3794" y="75"/>
                          <a:pt x="3772" y="96"/>
                          <a:pt x="3746" y="96"/>
                        </a:cubicBezTo>
                        <a:lnTo>
                          <a:pt x="3746" y="96"/>
                        </a:lnTo>
                        <a:cubicBezTo>
                          <a:pt x="3719" y="96"/>
                          <a:pt x="3698" y="75"/>
                          <a:pt x="3698" y="48"/>
                        </a:cubicBezTo>
                        <a:cubicBezTo>
                          <a:pt x="3698" y="22"/>
                          <a:pt x="3719" y="0"/>
                          <a:pt x="3746" y="0"/>
                        </a:cubicBezTo>
                        <a:close/>
                        <a:moveTo>
                          <a:pt x="4034" y="0"/>
                        </a:moveTo>
                        <a:lnTo>
                          <a:pt x="4034" y="0"/>
                        </a:lnTo>
                        <a:cubicBezTo>
                          <a:pt x="4060" y="0"/>
                          <a:pt x="4082" y="22"/>
                          <a:pt x="4082" y="48"/>
                        </a:cubicBezTo>
                        <a:cubicBezTo>
                          <a:pt x="4082" y="75"/>
                          <a:pt x="4060" y="96"/>
                          <a:pt x="4034" y="96"/>
                        </a:cubicBezTo>
                        <a:lnTo>
                          <a:pt x="4034" y="96"/>
                        </a:lnTo>
                        <a:cubicBezTo>
                          <a:pt x="4007" y="96"/>
                          <a:pt x="3986" y="75"/>
                          <a:pt x="3986" y="48"/>
                        </a:cubicBezTo>
                        <a:cubicBezTo>
                          <a:pt x="3986" y="22"/>
                          <a:pt x="4007" y="0"/>
                          <a:pt x="4034" y="0"/>
                        </a:cubicBezTo>
                        <a:close/>
                        <a:moveTo>
                          <a:pt x="4322" y="0"/>
                        </a:moveTo>
                        <a:lnTo>
                          <a:pt x="4322" y="0"/>
                        </a:lnTo>
                        <a:cubicBezTo>
                          <a:pt x="4349" y="0"/>
                          <a:pt x="4370" y="22"/>
                          <a:pt x="4370" y="48"/>
                        </a:cubicBezTo>
                        <a:cubicBezTo>
                          <a:pt x="4370" y="75"/>
                          <a:pt x="4349" y="96"/>
                          <a:pt x="4322" y="96"/>
                        </a:cubicBezTo>
                        <a:lnTo>
                          <a:pt x="4322" y="96"/>
                        </a:lnTo>
                        <a:cubicBezTo>
                          <a:pt x="4295" y="96"/>
                          <a:pt x="4274" y="75"/>
                          <a:pt x="4274" y="48"/>
                        </a:cubicBezTo>
                        <a:cubicBezTo>
                          <a:pt x="4274" y="22"/>
                          <a:pt x="4295" y="0"/>
                          <a:pt x="4322" y="0"/>
                        </a:cubicBezTo>
                        <a:close/>
                        <a:moveTo>
                          <a:pt x="4610" y="0"/>
                        </a:moveTo>
                        <a:lnTo>
                          <a:pt x="4610" y="0"/>
                        </a:lnTo>
                        <a:cubicBezTo>
                          <a:pt x="4637" y="0"/>
                          <a:pt x="4658" y="22"/>
                          <a:pt x="4658" y="48"/>
                        </a:cubicBezTo>
                        <a:cubicBezTo>
                          <a:pt x="4658" y="75"/>
                          <a:pt x="4637" y="96"/>
                          <a:pt x="4610" y="96"/>
                        </a:cubicBezTo>
                        <a:lnTo>
                          <a:pt x="4610" y="96"/>
                        </a:lnTo>
                        <a:cubicBezTo>
                          <a:pt x="4583" y="96"/>
                          <a:pt x="4562" y="75"/>
                          <a:pt x="4562" y="48"/>
                        </a:cubicBezTo>
                        <a:cubicBezTo>
                          <a:pt x="4562" y="22"/>
                          <a:pt x="4583" y="0"/>
                          <a:pt x="4610" y="0"/>
                        </a:cubicBezTo>
                        <a:close/>
                        <a:moveTo>
                          <a:pt x="4898" y="0"/>
                        </a:moveTo>
                        <a:lnTo>
                          <a:pt x="4898" y="0"/>
                        </a:lnTo>
                        <a:cubicBezTo>
                          <a:pt x="4925" y="0"/>
                          <a:pt x="4946" y="22"/>
                          <a:pt x="4946" y="48"/>
                        </a:cubicBezTo>
                        <a:cubicBezTo>
                          <a:pt x="4946" y="75"/>
                          <a:pt x="4925" y="96"/>
                          <a:pt x="4898" y="96"/>
                        </a:cubicBezTo>
                        <a:lnTo>
                          <a:pt x="4898" y="96"/>
                        </a:lnTo>
                        <a:cubicBezTo>
                          <a:pt x="4872" y="96"/>
                          <a:pt x="4850" y="75"/>
                          <a:pt x="4850" y="48"/>
                        </a:cubicBezTo>
                        <a:cubicBezTo>
                          <a:pt x="4850" y="22"/>
                          <a:pt x="4872" y="0"/>
                          <a:pt x="4898" y="0"/>
                        </a:cubicBezTo>
                        <a:close/>
                        <a:moveTo>
                          <a:pt x="5186" y="0"/>
                        </a:moveTo>
                        <a:lnTo>
                          <a:pt x="5186" y="0"/>
                        </a:lnTo>
                        <a:cubicBezTo>
                          <a:pt x="5213" y="0"/>
                          <a:pt x="5234" y="22"/>
                          <a:pt x="5234" y="48"/>
                        </a:cubicBezTo>
                        <a:cubicBezTo>
                          <a:pt x="5234" y="75"/>
                          <a:pt x="5213" y="96"/>
                          <a:pt x="5186" y="96"/>
                        </a:cubicBezTo>
                        <a:lnTo>
                          <a:pt x="5186" y="96"/>
                        </a:lnTo>
                        <a:cubicBezTo>
                          <a:pt x="5160" y="96"/>
                          <a:pt x="5138" y="75"/>
                          <a:pt x="5138" y="48"/>
                        </a:cubicBezTo>
                        <a:cubicBezTo>
                          <a:pt x="5138" y="22"/>
                          <a:pt x="5160" y="0"/>
                          <a:pt x="5186" y="0"/>
                        </a:cubicBezTo>
                        <a:close/>
                        <a:moveTo>
                          <a:pt x="5474" y="0"/>
                        </a:moveTo>
                        <a:lnTo>
                          <a:pt x="5474" y="0"/>
                        </a:lnTo>
                        <a:cubicBezTo>
                          <a:pt x="5501" y="0"/>
                          <a:pt x="5522" y="22"/>
                          <a:pt x="5522" y="48"/>
                        </a:cubicBezTo>
                        <a:cubicBezTo>
                          <a:pt x="5522" y="75"/>
                          <a:pt x="5501" y="96"/>
                          <a:pt x="5474" y="96"/>
                        </a:cubicBezTo>
                        <a:lnTo>
                          <a:pt x="5474" y="96"/>
                        </a:lnTo>
                        <a:cubicBezTo>
                          <a:pt x="5448" y="96"/>
                          <a:pt x="5426" y="75"/>
                          <a:pt x="5426" y="48"/>
                        </a:cubicBezTo>
                        <a:cubicBezTo>
                          <a:pt x="5426" y="22"/>
                          <a:pt x="5448" y="0"/>
                          <a:pt x="5474" y="0"/>
                        </a:cubicBezTo>
                        <a:close/>
                        <a:moveTo>
                          <a:pt x="5762" y="0"/>
                        </a:moveTo>
                        <a:lnTo>
                          <a:pt x="5762" y="0"/>
                        </a:lnTo>
                        <a:cubicBezTo>
                          <a:pt x="5789" y="0"/>
                          <a:pt x="5810" y="22"/>
                          <a:pt x="5810" y="48"/>
                        </a:cubicBezTo>
                        <a:cubicBezTo>
                          <a:pt x="5810" y="75"/>
                          <a:pt x="5789" y="96"/>
                          <a:pt x="5762" y="96"/>
                        </a:cubicBezTo>
                        <a:lnTo>
                          <a:pt x="5762" y="96"/>
                        </a:lnTo>
                        <a:cubicBezTo>
                          <a:pt x="5736" y="96"/>
                          <a:pt x="5714" y="75"/>
                          <a:pt x="5714" y="48"/>
                        </a:cubicBezTo>
                        <a:cubicBezTo>
                          <a:pt x="5714" y="22"/>
                          <a:pt x="5736" y="0"/>
                          <a:pt x="5762" y="0"/>
                        </a:cubicBezTo>
                        <a:close/>
                        <a:moveTo>
                          <a:pt x="6050" y="0"/>
                        </a:moveTo>
                        <a:lnTo>
                          <a:pt x="6051" y="0"/>
                        </a:lnTo>
                        <a:cubicBezTo>
                          <a:pt x="6077" y="0"/>
                          <a:pt x="6099" y="22"/>
                          <a:pt x="6099" y="48"/>
                        </a:cubicBezTo>
                        <a:cubicBezTo>
                          <a:pt x="6099" y="75"/>
                          <a:pt x="6077" y="96"/>
                          <a:pt x="6051" y="96"/>
                        </a:cubicBezTo>
                        <a:lnTo>
                          <a:pt x="6050" y="96"/>
                        </a:lnTo>
                        <a:cubicBezTo>
                          <a:pt x="6024" y="96"/>
                          <a:pt x="6002" y="75"/>
                          <a:pt x="6002" y="48"/>
                        </a:cubicBezTo>
                        <a:cubicBezTo>
                          <a:pt x="6002" y="22"/>
                          <a:pt x="6024" y="0"/>
                          <a:pt x="6050" y="0"/>
                        </a:cubicBezTo>
                        <a:close/>
                        <a:moveTo>
                          <a:pt x="6339" y="0"/>
                        </a:moveTo>
                        <a:lnTo>
                          <a:pt x="6339" y="0"/>
                        </a:lnTo>
                        <a:cubicBezTo>
                          <a:pt x="6365" y="0"/>
                          <a:pt x="6387" y="22"/>
                          <a:pt x="6387" y="48"/>
                        </a:cubicBezTo>
                        <a:cubicBezTo>
                          <a:pt x="6387" y="75"/>
                          <a:pt x="6365" y="96"/>
                          <a:pt x="6339" y="96"/>
                        </a:cubicBezTo>
                        <a:lnTo>
                          <a:pt x="6339" y="96"/>
                        </a:lnTo>
                        <a:cubicBezTo>
                          <a:pt x="6312" y="96"/>
                          <a:pt x="6291" y="75"/>
                          <a:pt x="6291" y="48"/>
                        </a:cubicBezTo>
                        <a:cubicBezTo>
                          <a:pt x="6291" y="22"/>
                          <a:pt x="6312" y="0"/>
                          <a:pt x="6339" y="0"/>
                        </a:cubicBezTo>
                        <a:close/>
                        <a:moveTo>
                          <a:pt x="6627" y="0"/>
                        </a:moveTo>
                        <a:lnTo>
                          <a:pt x="6627" y="0"/>
                        </a:lnTo>
                        <a:cubicBezTo>
                          <a:pt x="6653" y="0"/>
                          <a:pt x="6675" y="22"/>
                          <a:pt x="6675" y="48"/>
                        </a:cubicBezTo>
                        <a:cubicBezTo>
                          <a:pt x="6675" y="75"/>
                          <a:pt x="6653" y="96"/>
                          <a:pt x="6627" y="96"/>
                        </a:cubicBezTo>
                        <a:lnTo>
                          <a:pt x="6627" y="96"/>
                        </a:lnTo>
                        <a:cubicBezTo>
                          <a:pt x="6600" y="96"/>
                          <a:pt x="6579" y="75"/>
                          <a:pt x="6579" y="48"/>
                        </a:cubicBezTo>
                        <a:cubicBezTo>
                          <a:pt x="6579" y="22"/>
                          <a:pt x="6600" y="0"/>
                          <a:pt x="6627" y="0"/>
                        </a:cubicBezTo>
                        <a:close/>
                        <a:moveTo>
                          <a:pt x="6915" y="0"/>
                        </a:moveTo>
                        <a:lnTo>
                          <a:pt x="6915" y="0"/>
                        </a:lnTo>
                        <a:cubicBezTo>
                          <a:pt x="6941" y="0"/>
                          <a:pt x="6963" y="22"/>
                          <a:pt x="6963" y="48"/>
                        </a:cubicBezTo>
                        <a:cubicBezTo>
                          <a:pt x="6963" y="75"/>
                          <a:pt x="6941" y="96"/>
                          <a:pt x="6915" y="96"/>
                        </a:cubicBezTo>
                        <a:lnTo>
                          <a:pt x="6915" y="96"/>
                        </a:lnTo>
                        <a:cubicBezTo>
                          <a:pt x="6888" y="96"/>
                          <a:pt x="6867" y="75"/>
                          <a:pt x="6867" y="48"/>
                        </a:cubicBezTo>
                        <a:cubicBezTo>
                          <a:pt x="6867" y="22"/>
                          <a:pt x="6888" y="0"/>
                          <a:pt x="6915" y="0"/>
                        </a:cubicBezTo>
                        <a:close/>
                        <a:moveTo>
                          <a:pt x="7203" y="0"/>
                        </a:moveTo>
                        <a:lnTo>
                          <a:pt x="7203" y="0"/>
                        </a:lnTo>
                        <a:cubicBezTo>
                          <a:pt x="7229" y="0"/>
                          <a:pt x="7251" y="22"/>
                          <a:pt x="7251" y="48"/>
                        </a:cubicBezTo>
                        <a:cubicBezTo>
                          <a:pt x="7251" y="75"/>
                          <a:pt x="7229" y="96"/>
                          <a:pt x="7203" y="96"/>
                        </a:cubicBezTo>
                        <a:lnTo>
                          <a:pt x="7203" y="96"/>
                        </a:lnTo>
                        <a:cubicBezTo>
                          <a:pt x="7176" y="96"/>
                          <a:pt x="7155" y="75"/>
                          <a:pt x="7155" y="48"/>
                        </a:cubicBezTo>
                        <a:cubicBezTo>
                          <a:pt x="7155" y="22"/>
                          <a:pt x="7176" y="0"/>
                          <a:pt x="7203" y="0"/>
                        </a:cubicBezTo>
                        <a:close/>
                        <a:moveTo>
                          <a:pt x="7491" y="0"/>
                        </a:moveTo>
                        <a:lnTo>
                          <a:pt x="7491" y="0"/>
                        </a:lnTo>
                        <a:cubicBezTo>
                          <a:pt x="7518" y="0"/>
                          <a:pt x="7539" y="22"/>
                          <a:pt x="7539" y="48"/>
                        </a:cubicBezTo>
                        <a:cubicBezTo>
                          <a:pt x="7539" y="75"/>
                          <a:pt x="7518" y="96"/>
                          <a:pt x="7491" y="96"/>
                        </a:cubicBezTo>
                        <a:lnTo>
                          <a:pt x="7491" y="96"/>
                        </a:lnTo>
                        <a:cubicBezTo>
                          <a:pt x="7464" y="96"/>
                          <a:pt x="7443" y="75"/>
                          <a:pt x="7443" y="48"/>
                        </a:cubicBezTo>
                        <a:cubicBezTo>
                          <a:pt x="7443" y="22"/>
                          <a:pt x="7464" y="0"/>
                          <a:pt x="7491" y="0"/>
                        </a:cubicBezTo>
                        <a:close/>
                        <a:moveTo>
                          <a:pt x="7779" y="0"/>
                        </a:moveTo>
                        <a:lnTo>
                          <a:pt x="7779" y="0"/>
                        </a:lnTo>
                        <a:cubicBezTo>
                          <a:pt x="7806" y="0"/>
                          <a:pt x="7827" y="22"/>
                          <a:pt x="7827" y="48"/>
                        </a:cubicBezTo>
                        <a:cubicBezTo>
                          <a:pt x="7827" y="75"/>
                          <a:pt x="7806" y="96"/>
                          <a:pt x="7779" y="96"/>
                        </a:cubicBezTo>
                        <a:lnTo>
                          <a:pt x="7779" y="96"/>
                        </a:lnTo>
                        <a:cubicBezTo>
                          <a:pt x="7753" y="96"/>
                          <a:pt x="7731" y="75"/>
                          <a:pt x="7731" y="48"/>
                        </a:cubicBezTo>
                        <a:cubicBezTo>
                          <a:pt x="7731" y="22"/>
                          <a:pt x="7753" y="0"/>
                          <a:pt x="7779" y="0"/>
                        </a:cubicBezTo>
                        <a:close/>
                        <a:moveTo>
                          <a:pt x="8067" y="0"/>
                        </a:moveTo>
                        <a:lnTo>
                          <a:pt x="8067" y="0"/>
                        </a:lnTo>
                        <a:cubicBezTo>
                          <a:pt x="8094" y="0"/>
                          <a:pt x="8115" y="22"/>
                          <a:pt x="8115" y="48"/>
                        </a:cubicBezTo>
                        <a:cubicBezTo>
                          <a:pt x="8115" y="75"/>
                          <a:pt x="8094" y="96"/>
                          <a:pt x="8067" y="96"/>
                        </a:cubicBezTo>
                        <a:lnTo>
                          <a:pt x="8067" y="96"/>
                        </a:lnTo>
                        <a:cubicBezTo>
                          <a:pt x="8041" y="96"/>
                          <a:pt x="8019" y="75"/>
                          <a:pt x="8019" y="48"/>
                        </a:cubicBezTo>
                        <a:cubicBezTo>
                          <a:pt x="8019" y="22"/>
                          <a:pt x="8041" y="0"/>
                          <a:pt x="8067" y="0"/>
                        </a:cubicBezTo>
                        <a:close/>
                        <a:moveTo>
                          <a:pt x="8355" y="0"/>
                        </a:moveTo>
                        <a:lnTo>
                          <a:pt x="8355" y="0"/>
                        </a:lnTo>
                        <a:cubicBezTo>
                          <a:pt x="8382" y="0"/>
                          <a:pt x="8403" y="22"/>
                          <a:pt x="8403" y="48"/>
                        </a:cubicBezTo>
                        <a:cubicBezTo>
                          <a:pt x="8403" y="75"/>
                          <a:pt x="8382" y="96"/>
                          <a:pt x="8355" y="96"/>
                        </a:cubicBezTo>
                        <a:lnTo>
                          <a:pt x="8355" y="96"/>
                        </a:lnTo>
                        <a:cubicBezTo>
                          <a:pt x="8329" y="96"/>
                          <a:pt x="8307" y="75"/>
                          <a:pt x="8307" y="48"/>
                        </a:cubicBezTo>
                        <a:cubicBezTo>
                          <a:pt x="8307" y="22"/>
                          <a:pt x="8329" y="0"/>
                          <a:pt x="8355" y="0"/>
                        </a:cubicBezTo>
                        <a:close/>
                        <a:moveTo>
                          <a:pt x="8643" y="0"/>
                        </a:moveTo>
                        <a:lnTo>
                          <a:pt x="8643" y="0"/>
                        </a:lnTo>
                        <a:cubicBezTo>
                          <a:pt x="8670" y="0"/>
                          <a:pt x="8691" y="22"/>
                          <a:pt x="8691" y="48"/>
                        </a:cubicBezTo>
                        <a:cubicBezTo>
                          <a:pt x="8691" y="75"/>
                          <a:pt x="8670" y="96"/>
                          <a:pt x="8643" y="96"/>
                        </a:cubicBezTo>
                        <a:lnTo>
                          <a:pt x="8643" y="96"/>
                        </a:lnTo>
                        <a:cubicBezTo>
                          <a:pt x="8617" y="96"/>
                          <a:pt x="8595" y="75"/>
                          <a:pt x="8595" y="48"/>
                        </a:cubicBezTo>
                        <a:cubicBezTo>
                          <a:pt x="8595" y="22"/>
                          <a:pt x="8617" y="0"/>
                          <a:pt x="8643" y="0"/>
                        </a:cubicBezTo>
                        <a:close/>
                        <a:moveTo>
                          <a:pt x="8931" y="0"/>
                        </a:moveTo>
                        <a:lnTo>
                          <a:pt x="8932" y="0"/>
                        </a:lnTo>
                        <a:cubicBezTo>
                          <a:pt x="8958" y="0"/>
                          <a:pt x="8980" y="22"/>
                          <a:pt x="8980" y="48"/>
                        </a:cubicBezTo>
                        <a:cubicBezTo>
                          <a:pt x="8980" y="75"/>
                          <a:pt x="8958" y="96"/>
                          <a:pt x="8932" y="96"/>
                        </a:cubicBezTo>
                        <a:lnTo>
                          <a:pt x="8931" y="96"/>
                        </a:lnTo>
                        <a:cubicBezTo>
                          <a:pt x="8905" y="96"/>
                          <a:pt x="8883" y="75"/>
                          <a:pt x="8883" y="48"/>
                        </a:cubicBezTo>
                        <a:cubicBezTo>
                          <a:pt x="8883" y="22"/>
                          <a:pt x="8905" y="0"/>
                          <a:pt x="8931" y="0"/>
                        </a:cubicBezTo>
                        <a:close/>
                        <a:moveTo>
                          <a:pt x="9220" y="0"/>
                        </a:moveTo>
                        <a:lnTo>
                          <a:pt x="9220" y="0"/>
                        </a:lnTo>
                        <a:cubicBezTo>
                          <a:pt x="9246" y="0"/>
                          <a:pt x="9268" y="22"/>
                          <a:pt x="9268" y="48"/>
                        </a:cubicBezTo>
                        <a:cubicBezTo>
                          <a:pt x="9268" y="75"/>
                          <a:pt x="9246" y="96"/>
                          <a:pt x="9220" y="96"/>
                        </a:cubicBezTo>
                        <a:lnTo>
                          <a:pt x="9220" y="96"/>
                        </a:lnTo>
                        <a:cubicBezTo>
                          <a:pt x="9193" y="96"/>
                          <a:pt x="9172" y="75"/>
                          <a:pt x="9172" y="48"/>
                        </a:cubicBezTo>
                        <a:cubicBezTo>
                          <a:pt x="9172" y="22"/>
                          <a:pt x="9193" y="0"/>
                          <a:pt x="9220" y="0"/>
                        </a:cubicBezTo>
                        <a:close/>
                        <a:moveTo>
                          <a:pt x="9508" y="0"/>
                        </a:moveTo>
                        <a:lnTo>
                          <a:pt x="9508" y="0"/>
                        </a:lnTo>
                        <a:cubicBezTo>
                          <a:pt x="9534" y="0"/>
                          <a:pt x="9556" y="22"/>
                          <a:pt x="9556" y="48"/>
                        </a:cubicBezTo>
                        <a:cubicBezTo>
                          <a:pt x="9556" y="75"/>
                          <a:pt x="9534" y="96"/>
                          <a:pt x="9508" y="96"/>
                        </a:cubicBezTo>
                        <a:lnTo>
                          <a:pt x="9508" y="96"/>
                        </a:lnTo>
                        <a:cubicBezTo>
                          <a:pt x="9481" y="96"/>
                          <a:pt x="9460" y="75"/>
                          <a:pt x="9460" y="48"/>
                        </a:cubicBezTo>
                        <a:cubicBezTo>
                          <a:pt x="9460" y="22"/>
                          <a:pt x="9481" y="0"/>
                          <a:pt x="9508" y="0"/>
                        </a:cubicBezTo>
                        <a:close/>
                        <a:moveTo>
                          <a:pt x="9796" y="0"/>
                        </a:moveTo>
                        <a:lnTo>
                          <a:pt x="9796" y="0"/>
                        </a:lnTo>
                        <a:cubicBezTo>
                          <a:pt x="9822" y="0"/>
                          <a:pt x="9844" y="22"/>
                          <a:pt x="9844" y="48"/>
                        </a:cubicBezTo>
                        <a:cubicBezTo>
                          <a:pt x="9844" y="75"/>
                          <a:pt x="9822" y="96"/>
                          <a:pt x="9796" y="96"/>
                        </a:cubicBezTo>
                        <a:lnTo>
                          <a:pt x="9796" y="96"/>
                        </a:lnTo>
                        <a:cubicBezTo>
                          <a:pt x="9769" y="96"/>
                          <a:pt x="9748" y="75"/>
                          <a:pt x="9748" y="48"/>
                        </a:cubicBezTo>
                        <a:cubicBezTo>
                          <a:pt x="9748" y="22"/>
                          <a:pt x="9769" y="0"/>
                          <a:pt x="9796" y="0"/>
                        </a:cubicBezTo>
                        <a:close/>
                        <a:moveTo>
                          <a:pt x="10084" y="0"/>
                        </a:moveTo>
                        <a:lnTo>
                          <a:pt x="10084" y="0"/>
                        </a:lnTo>
                        <a:cubicBezTo>
                          <a:pt x="10110" y="0"/>
                          <a:pt x="10132" y="22"/>
                          <a:pt x="10132" y="48"/>
                        </a:cubicBezTo>
                        <a:cubicBezTo>
                          <a:pt x="10132" y="75"/>
                          <a:pt x="10110" y="96"/>
                          <a:pt x="10084" y="96"/>
                        </a:cubicBezTo>
                        <a:lnTo>
                          <a:pt x="10084" y="96"/>
                        </a:lnTo>
                        <a:cubicBezTo>
                          <a:pt x="10057" y="96"/>
                          <a:pt x="10036" y="75"/>
                          <a:pt x="10036" y="48"/>
                        </a:cubicBezTo>
                        <a:cubicBezTo>
                          <a:pt x="10036" y="22"/>
                          <a:pt x="10057" y="0"/>
                          <a:pt x="10084" y="0"/>
                        </a:cubicBezTo>
                        <a:close/>
                        <a:moveTo>
                          <a:pt x="10372" y="0"/>
                        </a:moveTo>
                        <a:lnTo>
                          <a:pt x="10372" y="0"/>
                        </a:lnTo>
                        <a:cubicBezTo>
                          <a:pt x="10399" y="0"/>
                          <a:pt x="10420" y="22"/>
                          <a:pt x="10420" y="48"/>
                        </a:cubicBezTo>
                        <a:cubicBezTo>
                          <a:pt x="10420" y="75"/>
                          <a:pt x="10399" y="96"/>
                          <a:pt x="10372" y="96"/>
                        </a:cubicBezTo>
                        <a:lnTo>
                          <a:pt x="10372" y="96"/>
                        </a:lnTo>
                        <a:cubicBezTo>
                          <a:pt x="10345" y="96"/>
                          <a:pt x="10324" y="75"/>
                          <a:pt x="10324" y="48"/>
                        </a:cubicBezTo>
                        <a:cubicBezTo>
                          <a:pt x="10324" y="22"/>
                          <a:pt x="10345" y="0"/>
                          <a:pt x="10372" y="0"/>
                        </a:cubicBezTo>
                        <a:close/>
                        <a:moveTo>
                          <a:pt x="10660" y="0"/>
                        </a:moveTo>
                        <a:lnTo>
                          <a:pt x="10660" y="0"/>
                        </a:lnTo>
                        <a:cubicBezTo>
                          <a:pt x="10687" y="0"/>
                          <a:pt x="10708" y="22"/>
                          <a:pt x="10708" y="48"/>
                        </a:cubicBezTo>
                        <a:cubicBezTo>
                          <a:pt x="10708" y="75"/>
                          <a:pt x="10687" y="96"/>
                          <a:pt x="10660" y="96"/>
                        </a:cubicBezTo>
                        <a:lnTo>
                          <a:pt x="10660" y="96"/>
                        </a:lnTo>
                        <a:cubicBezTo>
                          <a:pt x="10634" y="96"/>
                          <a:pt x="10612" y="75"/>
                          <a:pt x="10612" y="48"/>
                        </a:cubicBezTo>
                        <a:cubicBezTo>
                          <a:pt x="10612" y="22"/>
                          <a:pt x="10634" y="0"/>
                          <a:pt x="10660" y="0"/>
                        </a:cubicBezTo>
                        <a:close/>
                        <a:moveTo>
                          <a:pt x="10948" y="0"/>
                        </a:moveTo>
                        <a:lnTo>
                          <a:pt x="10948" y="0"/>
                        </a:lnTo>
                        <a:cubicBezTo>
                          <a:pt x="10975" y="0"/>
                          <a:pt x="10996" y="22"/>
                          <a:pt x="10996" y="48"/>
                        </a:cubicBezTo>
                        <a:cubicBezTo>
                          <a:pt x="10996" y="75"/>
                          <a:pt x="10975" y="96"/>
                          <a:pt x="10948" y="96"/>
                        </a:cubicBezTo>
                        <a:lnTo>
                          <a:pt x="10948" y="96"/>
                        </a:lnTo>
                        <a:cubicBezTo>
                          <a:pt x="10922" y="96"/>
                          <a:pt x="10900" y="75"/>
                          <a:pt x="10900" y="48"/>
                        </a:cubicBezTo>
                        <a:cubicBezTo>
                          <a:pt x="10900" y="22"/>
                          <a:pt x="10922" y="0"/>
                          <a:pt x="10948" y="0"/>
                        </a:cubicBezTo>
                        <a:close/>
                        <a:moveTo>
                          <a:pt x="11236" y="0"/>
                        </a:moveTo>
                        <a:lnTo>
                          <a:pt x="11236" y="0"/>
                        </a:lnTo>
                        <a:cubicBezTo>
                          <a:pt x="11263" y="0"/>
                          <a:pt x="11284" y="22"/>
                          <a:pt x="11284" y="48"/>
                        </a:cubicBezTo>
                        <a:cubicBezTo>
                          <a:pt x="11284" y="75"/>
                          <a:pt x="11263" y="96"/>
                          <a:pt x="11236" y="96"/>
                        </a:cubicBezTo>
                        <a:lnTo>
                          <a:pt x="11236" y="96"/>
                        </a:lnTo>
                        <a:cubicBezTo>
                          <a:pt x="11210" y="96"/>
                          <a:pt x="11188" y="75"/>
                          <a:pt x="11188" y="48"/>
                        </a:cubicBezTo>
                        <a:cubicBezTo>
                          <a:pt x="11188" y="22"/>
                          <a:pt x="11210" y="0"/>
                          <a:pt x="11236" y="0"/>
                        </a:cubicBezTo>
                        <a:close/>
                        <a:moveTo>
                          <a:pt x="11524" y="0"/>
                        </a:moveTo>
                        <a:lnTo>
                          <a:pt x="11524" y="0"/>
                        </a:lnTo>
                        <a:cubicBezTo>
                          <a:pt x="11551" y="0"/>
                          <a:pt x="11572" y="22"/>
                          <a:pt x="11572" y="48"/>
                        </a:cubicBezTo>
                        <a:cubicBezTo>
                          <a:pt x="11572" y="75"/>
                          <a:pt x="11551" y="96"/>
                          <a:pt x="11524" y="96"/>
                        </a:cubicBezTo>
                        <a:lnTo>
                          <a:pt x="11524" y="96"/>
                        </a:lnTo>
                        <a:cubicBezTo>
                          <a:pt x="11498" y="96"/>
                          <a:pt x="11476" y="75"/>
                          <a:pt x="11476" y="48"/>
                        </a:cubicBezTo>
                        <a:cubicBezTo>
                          <a:pt x="11476" y="22"/>
                          <a:pt x="11498" y="0"/>
                          <a:pt x="11524" y="0"/>
                        </a:cubicBezTo>
                        <a:close/>
                        <a:moveTo>
                          <a:pt x="11812" y="0"/>
                        </a:moveTo>
                        <a:lnTo>
                          <a:pt x="11812" y="0"/>
                        </a:lnTo>
                        <a:cubicBezTo>
                          <a:pt x="11839" y="0"/>
                          <a:pt x="11860" y="22"/>
                          <a:pt x="11860" y="48"/>
                        </a:cubicBezTo>
                        <a:cubicBezTo>
                          <a:pt x="11860" y="75"/>
                          <a:pt x="11839" y="96"/>
                          <a:pt x="11812" y="96"/>
                        </a:cubicBezTo>
                        <a:lnTo>
                          <a:pt x="11812" y="96"/>
                        </a:lnTo>
                        <a:cubicBezTo>
                          <a:pt x="11786" y="96"/>
                          <a:pt x="11764" y="75"/>
                          <a:pt x="11764" y="48"/>
                        </a:cubicBezTo>
                        <a:cubicBezTo>
                          <a:pt x="11764" y="22"/>
                          <a:pt x="11786" y="0"/>
                          <a:pt x="11812" y="0"/>
                        </a:cubicBezTo>
                        <a:close/>
                        <a:moveTo>
                          <a:pt x="12101" y="0"/>
                        </a:moveTo>
                        <a:lnTo>
                          <a:pt x="12101" y="0"/>
                        </a:lnTo>
                        <a:cubicBezTo>
                          <a:pt x="12127" y="0"/>
                          <a:pt x="12149" y="22"/>
                          <a:pt x="12149" y="48"/>
                        </a:cubicBezTo>
                        <a:cubicBezTo>
                          <a:pt x="12149" y="75"/>
                          <a:pt x="12127" y="96"/>
                          <a:pt x="12101" y="96"/>
                        </a:cubicBezTo>
                        <a:lnTo>
                          <a:pt x="12101" y="96"/>
                        </a:lnTo>
                        <a:cubicBezTo>
                          <a:pt x="12074" y="96"/>
                          <a:pt x="12053" y="75"/>
                          <a:pt x="12053" y="48"/>
                        </a:cubicBezTo>
                        <a:cubicBezTo>
                          <a:pt x="12053" y="22"/>
                          <a:pt x="12074" y="0"/>
                          <a:pt x="12101" y="0"/>
                        </a:cubicBezTo>
                        <a:close/>
                        <a:moveTo>
                          <a:pt x="12389" y="0"/>
                        </a:moveTo>
                        <a:lnTo>
                          <a:pt x="12389" y="0"/>
                        </a:lnTo>
                        <a:cubicBezTo>
                          <a:pt x="12415" y="0"/>
                          <a:pt x="12437" y="22"/>
                          <a:pt x="12437" y="48"/>
                        </a:cubicBezTo>
                        <a:cubicBezTo>
                          <a:pt x="12437" y="75"/>
                          <a:pt x="12415" y="96"/>
                          <a:pt x="12389" y="96"/>
                        </a:cubicBezTo>
                        <a:lnTo>
                          <a:pt x="12389" y="96"/>
                        </a:lnTo>
                        <a:cubicBezTo>
                          <a:pt x="12362" y="96"/>
                          <a:pt x="12341" y="75"/>
                          <a:pt x="12341" y="48"/>
                        </a:cubicBezTo>
                        <a:cubicBezTo>
                          <a:pt x="12341" y="22"/>
                          <a:pt x="12362" y="0"/>
                          <a:pt x="12389" y="0"/>
                        </a:cubicBezTo>
                        <a:close/>
                        <a:moveTo>
                          <a:pt x="12677" y="0"/>
                        </a:moveTo>
                        <a:lnTo>
                          <a:pt x="12677" y="0"/>
                        </a:lnTo>
                        <a:cubicBezTo>
                          <a:pt x="12703" y="0"/>
                          <a:pt x="12725" y="22"/>
                          <a:pt x="12725" y="48"/>
                        </a:cubicBezTo>
                        <a:cubicBezTo>
                          <a:pt x="12725" y="75"/>
                          <a:pt x="12703" y="96"/>
                          <a:pt x="12677" y="96"/>
                        </a:cubicBezTo>
                        <a:lnTo>
                          <a:pt x="12677" y="96"/>
                        </a:lnTo>
                        <a:cubicBezTo>
                          <a:pt x="12650" y="96"/>
                          <a:pt x="12629" y="75"/>
                          <a:pt x="12629" y="48"/>
                        </a:cubicBezTo>
                        <a:cubicBezTo>
                          <a:pt x="12629" y="22"/>
                          <a:pt x="12650" y="0"/>
                          <a:pt x="12677" y="0"/>
                        </a:cubicBezTo>
                        <a:close/>
                        <a:moveTo>
                          <a:pt x="12965" y="0"/>
                        </a:moveTo>
                        <a:lnTo>
                          <a:pt x="12965" y="0"/>
                        </a:lnTo>
                        <a:cubicBezTo>
                          <a:pt x="12991" y="0"/>
                          <a:pt x="13013" y="22"/>
                          <a:pt x="13013" y="48"/>
                        </a:cubicBezTo>
                        <a:cubicBezTo>
                          <a:pt x="13013" y="75"/>
                          <a:pt x="12991" y="96"/>
                          <a:pt x="12965" y="96"/>
                        </a:cubicBezTo>
                        <a:lnTo>
                          <a:pt x="12965" y="96"/>
                        </a:lnTo>
                        <a:cubicBezTo>
                          <a:pt x="12938" y="96"/>
                          <a:pt x="12917" y="75"/>
                          <a:pt x="12917" y="48"/>
                        </a:cubicBezTo>
                        <a:cubicBezTo>
                          <a:pt x="12917" y="22"/>
                          <a:pt x="12938" y="0"/>
                          <a:pt x="12965" y="0"/>
                        </a:cubicBezTo>
                        <a:close/>
                        <a:moveTo>
                          <a:pt x="13253" y="0"/>
                        </a:moveTo>
                        <a:lnTo>
                          <a:pt x="13253" y="0"/>
                        </a:lnTo>
                        <a:cubicBezTo>
                          <a:pt x="13279" y="0"/>
                          <a:pt x="13301" y="22"/>
                          <a:pt x="13301" y="48"/>
                        </a:cubicBezTo>
                        <a:cubicBezTo>
                          <a:pt x="13301" y="75"/>
                          <a:pt x="13279" y="96"/>
                          <a:pt x="13253" y="96"/>
                        </a:cubicBezTo>
                        <a:lnTo>
                          <a:pt x="13253" y="96"/>
                        </a:lnTo>
                        <a:cubicBezTo>
                          <a:pt x="13226" y="96"/>
                          <a:pt x="13205" y="75"/>
                          <a:pt x="13205" y="48"/>
                        </a:cubicBezTo>
                        <a:cubicBezTo>
                          <a:pt x="13205" y="22"/>
                          <a:pt x="13226" y="0"/>
                          <a:pt x="13253" y="0"/>
                        </a:cubicBezTo>
                        <a:close/>
                        <a:moveTo>
                          <a:pt x="13541" y="0"/>
                        </a:moveTo>
                        <a:lnTo>
                          <a:pt x="13541" y="0"/>
                        </a:lnTo>
                        <a:cubicBezTo>
                          <a:pt x="13568" y="0"/>
                          <a:pt x="13589" y="22"/>
                          <a:pt x="13589" y="48"/>
                        </a:cubicBezTo>
                        <a:cubicBezTo>
                          <a:pt x="13589" y="75"/>
                          <a:pt x="13568" y="96"/>
                          <a:pt x="13541" y="96"/>
                        </a:cubicBezTo>
                        <a:lnTo>
                          <a:pt x="13541" y="96"/>
                        </a:lnTo>
                        <a:cubicBezTo>
                          <a:pt x="13514" y="96"/>
                          <a:pt x="13493" y="75"/>
                          <a:pt x="13493" y="48"/>
                        </a:cubicBezTo>
                        <a:cubicBezTo>
                          <a:pt x="13493" y="22"/>
                          <a:pt x="13514" y="0"/>
                          <a:pt x="13541" y="0"/>
                        </a:cubicBezTo>
                        <a:close/>
                        <a:moveTo>
                          <a:pt x="13829" y="0"/>
                        </a:moveTo>
                        <a:lnTo>
                          <a:pt x="13829" y="0"/>
                        </a:lnTo>
                        <a:cubicBezTo>
                          <a:pt x="13856" y="0"/>
                          <a:pt x="13877" y="22"/>
                          <a:pt x="13877" y="48"/>
                        </a:cubicBezTo>
                        <a:cubicBezTo>
                          <a:pt x="13877" y="75"/>
                          <a:pt x="13856" y="96"/>
                          <a:pt x="13829" y="96"/>
                        </a:cubicBezTo>
                        <a:lnTo>
                          <a:pt x="13829" y="96"/>
                        </a:lnTo>
                        <a:cubicBezTo>
                          <a:pt x="13803" y="96"/>
                          <a:pt x="13781" y="75"/>
                          <a:pt x="13781" y="48"/>
                        </a:cubicBezTo>
                        <a:cubicBezTo>
                          <a:pt x="13781" y="22"/>
                          <a:pt x="13803" y="0"/>
                          <a:pt x="13829" y="0"/>
                        </a:cubicBezTo>
                        <a:close/>
                        <a:moveTo>
                          <a:pt x="14117" y="0"/>
                        </a:moveTo>
                        <a:lnTo>
                          <a:pt x="14117" y="0"/>
                        </a:lnTo>
                        <a:cubicBezTo>
                          <a:pt x="14144" y="0"/>
                          <a:pt x="14165" y="22"/>
                          <a:pt x="14165" y="48"/>
                        </a:cubicBezTo>
                        <a:cubicBezTo>
                          <a:pt x="14165" y="75"/>
                          <a:pt x="14144" y="96"/>
                          <a:pt x="14117" y="96"/>
                        </a:cubicBezTo>
                        <a:lnTo>
                          <a:pt x="14117" y="96"/>
                        </a:lnTo>
                        <a:cubicBezTo>
                          <a:pt x="14091" y="96"/>
                          <a:pt x="14069" y="75"/>
                          <a:pt x="14069" y="48"/>
                        </a:cubicBezTo>
                        <a:cubicBezTo>
                          <a:pt x="14069" y="22"/>
                          <a:pt x="14091" y="0"/>
                          <a:pt x="14117" y="0"/>
                        </a:cubicBezTo>
                        <a:close/>
                        <a:moveTo>
                          <a:pt x="14405" y="0"/>
                        </a:moveTo>
                        <a:lnTo>
                          <a:pt x="14405" y="0"/>
                        </a:lnTo>
                        <a:lnTo>
                          <a:pt x="14405" y="96"/>
                        </a:lnTo>
                        <a:lnTo>
                          <a:pt x="14405" y="96"/>
                        </a:lnTo>
                        <a:cubicBezTo>
                          <a:pt x="14379" y="96"/>
                          <a:pt x="14357" y="75"/>
                          <a:pt x="14357" y="48"/>
                        </a:cubicBezTo>
                        <a:cubicBezTo>
                          <a:pt x="14357" y="22"/>
                          <a:pt x="14379" y="0"/>
                          <a:pt x="14405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0" cap="flat">
                    <a:solidFill>
                      <a:srgbClr val="000000"/>
                    </a:solidFill>
                    <a:prstDash val="solid"/>
                    <a:bevel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2" name="Rectangle 310"/>
                  <p:cNvSpPr>
                    <a:spLocks noChangeArrowheads="1"/>
                  </p:cNvSpPr>
                  <p:nvPr/>
                </p:nvSpPr>
                <p:spPr bwMode="auto">
                  <a:xfrm>
                    <a:off x="5364163" y="8396288"/>
                    <a:ext cx="4328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3" name="Rectangle 311"/>
                  <p:cNvSpPr>
                    <a:spLocks noChangeArrowheads="1"/>
                  </p:cNvSpPr>
                  <p:nvPr/>
                </p:nvSpPr>
                <p:spPr bwMode="auto">
                  <a:xfrm>
                    <a:off x="5491163" y="8396288"/>
                    <a:ext cx="4328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4" name="Rectangle 312"/>
                  <p:cNvSpPr>
                    <a:spLocks noChangeArrowheads="1"/>
                  </p:cNvSpPr>
                  <p:nvPr/>
                </p:nvSpPr>
                <p:spPr bwMode="auto">
                  <a:xfrm>
                    <a:off x="5618163" y="8396288"/>
                    <a:ext cx="4328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5" name="Rectangle 313"/>
                  <p:cNvSpPr>
                    <a:spLocks noChangeArrowheads="1"/>
                  </p:cNvSpPr>
                  <p:nvPr/>
                </p:nvSpPr>
                <p:spPr bwMode="auto">
                  <a:xfrm>
                    <a:off x="5727701" y="8396288"/>
                    <a:ext cx="8656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6" name="Rectangle 314"/>
                  <p:cNvSpPr>
                    <a:spLocks noChangeArrowheads="1"/>
                  </p:cNvSpPr>
                  <p:nvPr/>
                </p:nvSpPr>
                <p:spPr bwMode="auto">
                  <a:xfrm>
                    <a:off x="5854701" y="8396288"/>
                    <a:ext cx="8656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7" name="Rectangle 315"/>
                  <p:cNvSpPr>
                    <a:spLocks noChangeArrowheads="1"/>
                  </p:cNvSpPr>
                  <p:nvPr/>
                </p:nvSpPr>
                <p:spPr bwMode="auto">
                  <a:xfrm>
                    <a:off x="5981701" y="8396288"/>
                    <a:ext cx="8656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8" name="Rectangle 316"/>
                  <p:cNvSpPr>
                    <a:spLocks noChangeArrowheads="1"/>
                  </p:cNvSpPr>
                  <p:nvPr/>
                </p:nvSpPr>
                <p:spPr bwMode="auto">
                  <a:xfrm>
                    <a:off x="6108701" y="8396288"/>
                    <a:ext cx="8656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9" name="Rectangle 317"/>
                  <p:cNvSpPr>
                    <a:spLocks noChangeArrowheads="1"/>
                  </p:cNvSpPr>
                  <p:nvPr/>
                </p:nvSpPr>
                <p:spPr bwMode="auto">
                  <a:xfrm>
                    <a:off x="6237288" y="8396288"/>
                    <a:ext cx="8656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0" name="Rectangle 318"/>
                  <p:cNvSpPr>
                    <a:spLocks noChangeArrowheads="1"/>
                  </p:cNvSpPr>
                  <p:nvPr/>
                </p:nvSpPr>
                <p:spPr bwMode="auto">
                  <a:xfrm>
                    <a:off x="6364288" y="8396288"/>
                    <a:ext cx="8656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1" name="Rectangle 319"/>
                  <p:cNvSpPr>
                    <a:spLocks noChangeArrowheads="1"/>
                  </p:cNvSpPr>
                  <p:nvPr/>
                </p:nvSpPr>
                <p:spPr bwMode="auto">
                  <a:xfrm>
                    <a:off x="6491288" y="8396288"/>
                    <a:ext cx="8656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3" name="Freeform 321"/>
                  <p:cNvSpPr>
                    <a:spLocks noEditPoints="1"/>
                  </p:cNvSpPr>
                  <p:nvPr/>
                </p:nvSpPr>
                <p:spPr bwMode="auto">
                  <a:xfrm>
                    <a:off x="5380038" y="8361363"/>
                    <a:ext cx="1276350" cy="23813"/>
                  </a:xfrm>
                  <a:custGeom>
                    <a:avLst/>
                    <a:gdLst>
                      <a:gd name="T0" fmla="*/ 0 w 804"/>
                      <a:gd name="T1" fmla="*/ 0 h 15"/>
                      <a:gd name="T2" fmla="*/ 804 w 804"/>
                      <a:gd name="T3" fmla="*/ 0 h 15"/>
                      <a:gd name="T4" fmla="*/ 1 w 804"/>
                      <a:gd name="T5" fmla="*/ 0 h 15"/>
                      <a:gd name="T6" fmla="*/ 1 w 804"/>
                      <a:gd name="T7" fmla="*/ 15 h 15"/>
                      <a:gd name="T8" fmla="*/ 81 w 804"/>
                      <a:gd name="T9" fmla="*/ 0 h 15"/>
                      <a:gd name="T10" fmla="*/ 81 w 804"/>
                      <a:gd name="T11" fmla="*/ 15 h 15"/>
                      <a:gd name="T12" fmla="*/ 161 w 804"/>
                      <a:gd name="T13" fmla="*/ 0 h 15"/>
                      <a:gd name="T14" fmla="*/ 161 w 804"/>
                      <a:gd name="T15" fmla="*/ 15 h 15"/>
                      <a:gd name="T16" fmla="*/ 242 w 804"/>
                      <a:gd name="T17" fmla="*/ 0 h 15"/>
                      <a:gd name="T18" fmla="*/ 242 w 804"/>
                      <a:gd name="T19" fmla="*/ 15 h 15"/>
                      <a:gd name="T20" fmla="*/ 322 w 804"/>
                      <a:gd name="T21" fmla="*/ 0 h 15"/>
                      <a:gd name="T22" fmla="*/ 322 w 804"/>
                      <a:gd name="T23" fmla="*/ 15 h 15"/>
                      <a:gd name="T24" fmla="*/ 402 w 804"/>
                      <a:gd name="T25" fmla="*/ 0 h 15"/>
                      <a:gd name="T26" fmla="*/ 402 w 804"/>
                      <a:gd name="T27" fmla="*/ 15 h 15"/>
                      <a:gd name="T28" fmla="*/ 482 w 804"/>
                      <a:gd name="T29" fmla="*/ 0 h 15"/>
                      <a:gd name="T30" fmla="*/ 482 w 804"/>
                      <a:gd name="T31" fmla="*/ 15 h 15"/>
                      <a:gd name="T32" fmla="*/ 562 w 804"/>
                      <a:gd name="T33" fmla="*/ 0 h 15"/>
                      <a:gd name="T34" fmla="*/ 562 w 804"/>
                      <a:gd name="T35" fmla="*/ 15 h 15"/>
                      <a:gd name="T36" fmla="*/ 643 w 804"/>
                      <a:gd name="T37" fmla="*/ 0 h 15"/>
                      <a:gd name="T38" fmla="*/ 643 w 804"/>
                      <a:gd name="T39" fmla="*/ 15 h 15"/>
                      <a:gd name="T40" fmla="*/ 723 w 804"/>
                      <a:gd name="T41" fmla="*/ 0 h 15"/>
                      <a:gd name="T42" fmla="*/ 723 w 804"/>
                      <a:gd name="T43" fmla="*/ 15 h 15"/>
                      <a:gd name="T44" fmla="*/ 803 w 804"/>
                      <a:gd name="T45" fmla="*/ 0 h 15"/>
                      <a:gd name="T46" fmla="*/ 803 w 804"/>
                      <a:gd name="T47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04" h="15">
                        <a:moveTo>
                          <a:pt x="0" y="0"/>
                        </a:moveTo>
                        <a:lnTo>
                          <a:pt x="804" y="0"/>
                        </a:lnTo>
                        <a:moveTo>
                          <a:pt x="1" y="0"/>
                        </a:moveTo>
                        <a:lnTo>
                          <a:pt x="1" y="15"/>
                        </a:lnTo>
                        <a:moveTo>
                          <a:pt x="81" y="0"/>
                        </a:moveTo>
                        <a:lnTo>
                          <a:pt x="81" y="15"/>
                        </a:lnTo>
                        <a:moveTo>
                          <a:pt x="161" y="0"/>
                        </a:moveTo>
                        <a:lnTo>
                          <a:pt x="161" y="15"/>
                        </a:lnTo>
                        <a:moveTo>
                          <a:pt x="242" y="0"/>
                        </a:moveTo>
                        <a:lnTo>
                          <a:pt x="242" y="15"/>
                        </a:lnTo>
                        <a:moveTo>
                          <a:pt x="322" y="0"/>
                        </a:moveTo>
                        <a:lnTo>
                          <a:pt x="322" y="15"/>
                        </a:lnTo>
                        <a:moveTo>
                          <a:pt x="402" y="0"/>
                        </a:moveTo>
                        <a:lnTo>
                          <a:pt x="402" y="15"/>
                        </a:lnTo>
                        <a:moveTo>
                          <a:pt x="482" y="0"/>
                        </a:moveTo>
                        <a:lnTo>
                          <a:pt x="482" y="15"/>
                        </a:lnTo>
                        <a:moveTo>
                          <a:pt x="562" y="0"/>
                        </a:moveTo>
                        <a:lnTo>
                          <a:pt x="562" y="15"/>
                        </a:lnTo>
                        <a:moveTo>
                          <a:pt x="643" y="0"/>
                        </a:moveTo>
                        <a:lnTo>
                          <a:pt x="643" y="15"/>
                        </a:lnTo>
                        <a:moveTo>
                          <a:pt x="723" y="0"/>
                        </a:moveTo>
                        <a:lnTo>
                          <a:pt x="723" y="15"/>
                        </a:lnTo>
                        <a:moveTo>
                          <a:pt x="803" y="0"/>
                        </a:moveTo>
                        <a:lnTo>
                          <a:pt x="803" y="15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4" name="Rectangle 322"/>
                  <p:cNvSpPr>
                    <a:spLocks noChangeArrowheads="1"/>
                  </p:cNvSpPr>
                  <p:nvPr/>
                </p:nvSpPr>
                <p:spPr bwMode="auto">
                  <a:xfrm>
                    <a:off x="5280507" y="8313782"/>
                    <a:ext cx="4328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5" name="Rectangle 323"/>
                  <p:cNvSpPr>
                    <a:spLocks noChangeArrowheads="1"/>
                  </p:cNvSpPr>
                  <p:nvPr/>
                </p:nvSpPr>
                <p:spPr bwMode="auto">
                  <a:xfrm>
                    <a:off x="5230815" y="8115344"/>
                    <a:ext cx="10740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0.5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6" name="Rectangle 324"/>
                  <p:cNvSpPr>
                    <a:spLocks noChangeArrowheads="1"/>
                  </p:cNvSpPr>
                  <p:nvPr/>
                </p:nvSpPr>
                <p:spPr bwMode="auto">
                  <a:xfrm>
                    <a:off x="5230815" y="7916905"/>
                    <a:ext cx="10740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7" name="Rectangle 325"/>
                  <p:cNvSpPr>
                    <a:spLocks noChangeArrowheads="1"/>
                  </p:cNvSpPr>
                  <p:nvPr/>
                </p:nvSpPr>
                <p:spPr bwMode="auto">
                  <a:xfrm>
                    <a:off x="5230815" y="7718468"/>
                    <a:ext cx="10740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1.5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8" name="Freeform 326"/>
                  <p:cNvSpPr>
                    <a:spLocks noEditPoints="1"/>
                  </p:cNvSpPr>
                  <p:nvPr/>
                </p:nvSpPr>
                <p:spPr bwMode="auto">
                  <a:xfrm>
                    <a:off x="5346701" y="7645401"/>
                    <a:ext cx="55563" cy="719138"/>
                  </a:xfrm>
                  <a:custGeom>
                    <a:avLst/>
                    <a:gdLst>
                      <a:gd name="T0" fmla="*/ 22 w 35"/>
                      <a:gd name="T1" fmla="*/ 453 h 453"/>
                      <a:gd name="T2" fmla="*/ 22 w 35"/>
                      <a:gd name="T3" fmla="*/ 0 h 453"/>
                      <a:gd name="T4" fmla="*/ 9 w 35"/>
                      <a:gd name="T5" fmla="*/ 1 h 453"/>
                      <a:gd name="T6" fmla="*/ 35 w 35"/>
                      <a:gd name="T7" fmla="*/ 1 h 453"/>
                      <a:gd name="T8" fmla="*/ 22 w 35"/>
                      <a:gd name="T9" fmla="*/ 451 h 453"/>
                      <a:gd name="T10" fmla="*/ 0 w 35"/>
                      <a:gd name="T11" fmla="*/ 451 h 453"/>
                      <a:gd name="T12" fmla="*/ 22 w 35"/>
                      <a:gd name="T13" fmla="*/ 326 h 453"/>
                      <a:gd name="T14" fmla="*/ 0 w 35"/>
                      <a:gd name="T15" fmla="*/ 326 h 453"/>
                      <a:gd name="T16" fmla="*/ 22 w 35"/>
                      <a:gd name="T17" fmla="*/ 201 h 453"/>
                      <a:gd name="T18" fmla="*/ 0 w 35"/>
                      <a:gd name="T19" fmla="*/ 201 h 453"/>
                      <a:gd name="T20" fmla="*/ 22 w 35"/>
                      <a:gd name="T21" fmla="*/ 76 h 453"/>
                      <a:gd name="T22" fmla="*/ 0 w 35"/>
                      <a:gd name="T23" fmla="*/ 76 h 4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5" h="453">
                        <a:moveTo>
                          <a:pt x="22" y="453"/>
                        </a:moveTo>
                        <a:lnTo>
                          <a:pt x="22" y="0"/>
                        </a:lnTo>
                        <a:moveTo>
                          <a:pt x="9" y="1"/>
                        </a:moveTo>
                        <a:lnTo>
                          <a:pt x="35" y="1"/>
                        </a:lnTo>
                        <a:moveTo>
                          <a:pt x="22" y="451"/>
                        </a:moveTo>
                        <a:lnTo>
                          <a:pt x="0" y="451"/>
                        </a:lnTo>
                        <a:moveTo>
                          <a:pt x="22" y="326"/>
                        </a:moveTo>
                        <a:lnTo>
                          <a:pt x="0" y="326"/>
                        </a:lnTo>
                        <a:moveTo>
                          <a:pt x="22" y="201"/>
                        </a:moveTo>
                        <a:lnTo>
                          <a:pt x="0" y="201"/>
                        </a:lnTo>
                        <a:moveTo>
                          <a:pt x="22" y="76"/>
                        </a:moveTo>
                        <a:lnTo>
                          <a:pt x="0" y="76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9" name="Rectangle 327"/>
                  <p:cNvSpPr>
                    <a:spLocks noChangeArrowheads="1"/>
                  </p:cNvSpPr>
                  <p:nvPr/>
                </p:nvSpPr>
                <p:spPr bwMode="auto">
                  <a:xfrm>
                    <a:off x="5230815" y="7539084"/>
                    <a:ext cx="10740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2.8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0" name="Rectangle 328"/>
                  <p:cNvSpPr>
                    <a:spLocks noChangeArrowheads="1"/>
                  </p:cNvSpPr>
                  <p:nvPr/>
                </p:nvSpPr>
                <p:spPr bwMode="auto">
                  <a:xfrm>
                    <a:off x="5230815" y="7459708"/>
                    <a:ext cx="107402" cy="9192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3.2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1" name="Freeform 329"/>
                  <p:cNvSpPr>
                    <a:spLocks noEditPoints="1"/>
                  </p:cNvSpPr>
                  <p:nvPr/>
                </p:nvSpPr>
                <p:spPr bwMode="auto">
                  <a:xfrm>
                    <a:off x="5346701" y="7500938"/>
                    <a:ext cx="55563" cy="84138"/>
                  </a:xfrm>
                  <a:custGeom>
                    <a:avLst/>
                    <a:gdLst>
                      <a:gd name="T0" fmla="*/ 22 w 35"/>
                      <a:gd name="T1" fmla="*/ 53 h 53"/>
                      <a:gd name="T2" fmla="*/ 22 w 35"/>
                      <a:gd name="T3" fmla="*/ 0 h 53"/>
                      <a:gd name="T4" fmla="*/ 9 w 35"/>
                      <a:gd name="T5" fmla="*/ 51 h 53"/>
                      <a:gd name="T6" fmla="*/ 35 w 35"/>
                      <a:gd name="T7" fmla="*/ 51 h 53"/>
                      <a:gd name="T8" fmla="*/ 22 w 35"/>
                      <a:gd name="T9" fmla="*/ 51 h 53"/>
                      <a:gd name="T10" fmla="*/ 0 w 35"/>
                      <a:gd name="T11" fmla="*/ 51 h 53"/>
                      <a:gd name="T12" fmla="*/ 22 w 35"/>
                      <a:gd name="T13" fmla="*/ 1 h 53"/>
                      <a:gd name="T14" fmla="*/ 0 w 35"/>
                      <a:gd name="T15" fmla="*/ 1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5" h="53">
                        <a:moveTo>
                          <a:pt x="22" y="53"/>
                        </a:moveTo>
                        <a:lnTo>
                          <a:pt x="22" y="0"/>
                        </a:lnTo>
                        <a:moveTo>
                          <a:pt x="9" y="51"/>
                        </a:moveTo>
                        <a:lnTo>
                          <a:pt x="35" y="51"/>
                        </a:lnTo>
                        <a:moveTo>
                          <a:pt x="22" y="51"/>
                        </a:moveTo>
                        <a:lnTo>
                          <a:pt x="0" y="51"/>
                        </a:lnTo>
                        <a:moveTo>
                          <a:pt x="22" y="1"/>
                        </a:moveTo>
                        <a:lnTo>
                          <a:pt x="0" y="1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2" name="Freeform 330"/>
                  <p:cNvSpPr>
                    <a:spLocks/>
                  </p:cNvSpPr>
                  <p:nvPr/>
                </p:nvSpPr>
                <p:spPr bwMode="auto">
                  <a:xfrm>
                    <a:off x="5381626" y="7535863"/>
                    <a:ext cx="382588" cy="430213"/>
                  </a:xfrm>
                  <a:custGeom>
                    <a:avLst/>
                    <a:gdLst>
                      <a:gd name="T0" fmla="*/ 0 w 241"/>
                      <a:gd name="T1" fmla="*/ 270 h 271"/>
                      <a:gd name="T2" fmla="*/ 0 w 241"/>
                      <a:gd name="T3" fmla="*/ 270 h 271"/>
                      <a:gd name="T4" fmla="*/ 0 w 241"/>
                      <a:gd name="T5" fmla="*/ 270 h 271"/>
                      <a:gd name="T6" fmla="*/ 100 w 241"/>
                      <a:gd name="T7" fmla="*/ 264 h 271"/>
                      <a:gd name="T8" fmla="*/ 100 w 241"/>
                      <a:gd name="T9" fmla="*/ 264 h 271"/>
                      <a:gd name="T10" fmla="*/ 180 w 241"/>
                      <a:gd name="T11" fmla="*/ 0 h 271"/>
                      <a:gd name="T12" fmla="*/ 180 w 241"/>
                      <a:gd name="T13" fmla="*/ 0 h 271"/>
                      <a:gd name="T14" fmla="*/ 241 w 241"/>
                      <a:gd name="T15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41" h="271">
                        <a:moveTo>
                          <a:pt x="0" y="270"/>
                        </a:moveTo>
                        <a:lnTo>
                          <a:pt x="0" y="270"/>
                        </a:lnTo>
                        <a:lnTo>
                          <a:pt x="0" y="270"/>
                        </a:lnTo>
                        <a:lnTo>
                          <a:pt x="100" y="264"/>
                        </a:lnTo>
                        <a:lnTo>
                          <a:pt x="100" y="264"/>
                        </a:lnTo>
                        <a:lnTo>
                          <a:pt x="180" y="0"/>
                        </a:lnTo>
                        <a:lnTo>
                          <a:pt x="180" y="0"/>
                        </a:lnTo>
                        <a:lnTo>
                          <a:pt x="241" y="271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3" name="Freeform 331"/>
                  <p:cNvSpPr>
                    <a:spLocks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4" name="Freeform 332"/>
                  <p:cNvSpPr>
                    <a:spLocks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5" name="Freeform 333"/>
                  <p:cNvSpPr>
                    <a:spLocks/>
                  </p:cNvSpPr>
                  <p:nvPr/>
                </p:nvSpPr>
                <p:spPr bwMode="auto">
                  <a:xfrm>
                    <a:off x="5524501" y="7937501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6" name="Freeform 334"/>
                  <p:cNvSpPr>
                    <a:spLocks/>
                  </p:cNvSpPr>
                  <p:nvPr/>
                </p:nvSpPr>
                <p:spPr bwMode="auto">
                  <a:xfrm>
                    <a:off x="5524501" y="7937501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7" name="Freeform 335"/>
                  <p:cNvSpPr>
                    <a:spLocks/>
                  </p:cNvSpPr>
                  <p:nvPr/>
                </p:nvSpPr>
                <p:spPr bwMode="auto">
                  <a:xfrm>
                    <a:off x="5746751" y="7950201"/>
                    <a:ext cx="33338" cy="33338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8" name="Freeform 336"/>
                  <p:cNvSpPr>
                    <a:spLocks/>
                  </p:cNvSpPr>
                  <p:nvPr/>
                </p:nvSpPr>
                <p:spPr bwMode="auto">
                  <a:xfrm>
                    <a:off x="5746751" y="7950201"/>
                    <a:ext cx="33338" cy="33338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79" name="Freeform 337"/>
                  <p:cNvSpPr>
                    <a:spLocks/>
                  </p:cNvSpPr>
                  <p:nvPr/>
                </p:nvSpPr>
                <p:spPr bwMode="auto">
                  <a:xfrm>
                    <a:off x="5540376" y="7535863"/>
                    <a:ext cx="223838" cy="430213"/>
                  </a:xfrm>
                  <a:custGeom>
                    <a:avLst/>
                    <a:gdLst>
                      <a:gd name="T0" fmla="*/ 0 w 141"/>
                      <a:gd name="T1" fmla="*/ 264 h 271"/>
                      <a:gd name="T2" fmla="*/ 80 w 141"/>
                      <a:gd name="T3" fmla="*/ 0 h 271"/>
                      <a:gd name="T4" fmla="*/ 80 w 141"/>
                      <a:gd name="T5" fmla="*/ 0 h 271"/>
                      <a:gd name="T6" fmla="*/ 141 w 141"/>
                      <a:gd name="T7" fmla="*/ 271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41" h="271">
                        <a:moveTo>
                          <a:pt x="0" y="264"/>
                        </a:moveTo>
                        <a:lnTo>
                          <a:pt x="80" y="0"/>
                        </a:lnTo>
                        <a:lnTo>
                          <a:pt x="80" y="0"/>
                        </a:lnTo>
                        <a:lnTo>
                          <a:pt x="141" y="271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0" name="Freeform 338"/>
                  <p:cNvSpPr>
                    <a:spLocks/>
                  </p:cNvSpPr>
                  <p:nvPr/>
                </p:nvSpPr>
                <p:spPr bwMode="auto">
                  <a:xfrm>
                    <a:off x="5651501" y="7518401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1" name="Freeform 339"/>
                  <p:cNvSpPr>
                    <a:spLocks/>
                  </p:cNvSpPr>
                  <p:nvPr/>
                </p:nvSpPr>
                <p:spPr bwMode="auto">
                  <a:xfrm>
                    <a:off x="5651501" y="7518401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2" name="Freeform 340"/>
                  <p:cNvSpPr>
                    <a:spLocks/>
                  </p:cNvSpPr>
                  <p:nvPr/>
                </p:nvSpPr>
                <p:spPr bwMode="auto">
                  <a:xfrm>
                    <a:off x="5381626" y="7734301"/>
                    <a:ext cx="285750" cy="404813"/>
                  </a:xfrm>
                  <a:custGeom>
                    <a:avLst/>
                    <a:gdLst>
                      <a:gd name="T0" fmla="*/ 0 w 180"/>
                      <a:gd name="T1" fmla="*/ 145 h 255"/>
                      <a:gd name="T2" fmla="*/ 0 w 180"/>
                      <a:gd name="T3" fmla="*/ 145 h 255"/>
                      <a:gd name="T4" fmla="*/ 0 w 180"/>
                      <a:gd name="T5" fmla="*/ 145 h 255"/>
                      <a:gd name="T6" fmla="*/ 100 w 180"/>
                      <a:gd name="T7" fmla="*/ 255 h 255"/>
                      <a:gd name="T8" fmla="*/ 100 w 180"/>
                      <a:gd name="T9" fmla="*/ 255 h 255"/>
                      <a:gd name="T10" fmla="*/ 180 w 180"/>
                      <a:gd name="T11" fmla="*/ 0 h 2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0" h="255">
                        <a:moveTo>
                          <a:pt x="0" y="145"/>
                        </a:moveTo>
                        <a:lnTo>
                          <a:pt x="0" y="145"/>
                        </a:lnTo>
                        <a:lnTo>
                          <a:pt x="0" y="145"/>
                        </a:lnTo>
                        <a:lnTo>
                          <a:pt x="100" y="255"/>
                        </a:lnTo>
                        <a:lnTo>
                          <a:pt x="100" y="255"/>
                        </a:lnTo>
                        <a:lnTo>
                          <a:pt x="180" y="0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3" name="Oval 341"/>
                  <p:cNvSpPr>
                    <a:spLocks noChangeArrowheads="1"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4" name="Oval 342"/>
                  <p:cNvSpPr>
                    <a:spLocks noChangeArrowheads="1"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5" name="Oval 343"/>
                  <p:cNvSpPr>
                    <a:spLocks noChangeArrowheads="1"/>
                  </p:cNvSpPr>
                  <p:nvPr/>
                </p:nvSpPr>
                <p:spPr bwMode="auto">
                  <a:xfrm>
                    <a:off x="5524501" y="8123238"/>
                    <a:ext cx="33338" cy="33338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6" name="Oval 344"/>
                  <p:cNvSpPr>
                    <a:spLocks noChangeArrowheads="1"/>
                  </p:cNvSpPr>
                  <p:nvPr/>
                </p:nvSpPr>
                <p:spPr bwMode="auto">
                  <a:xfrm>
                    <a:off x="5524501" y="8123238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7" name="Oval 345"/>
                  <p:cNvSpPr>
                    <a:spLocks noChangeArrowheads="1"/>
                  </p:cNvSpPr>
                  <p:nvPr/>
                </p:nvSpPr>
                <p:spPr bwMode="auto">
                  <a:xfrm>
                    <a:off x="5651501" y="7718426"/>
                    <a:ext cx="33338" cy="33338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8" name="Oval 346"/>
                  <p:cNvSpPr>
                    <a:spLocks noChangeArrowheads="1"/>
                  </p:cNvSpPr>
                  <p:nvPr/>
                </p:nvSpPr>
                <p:spPr bwMode="auto">
                  <a:xfrm>
                    <a:off x="5651501" y="7718426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9" name="Freeform 347"/>
                  <p:cNvSpPr>
                    <a:spLocks/>
                  </p:cNvSpPr>
                  <p:nvPr/>
                </p:nvSpPr>
                <p:spPr bwMode="auto">
                  <a:xfrm>
                    <a:off x="5381626" y="7681913"/>
                    <a:ext cx="285750" cy="282575"/>
                  </a:xfrm>
                  <a:custGeom>
                    <a:avLst/>
                    <a:gdLst>
                      <a:gd name="T0" fmla="*/ 0 w 180"/>
                      <a:gd name="T1" fmla="*/ 178 h 178"/>
                      <a:gd name="T2" fmla="*/ 0 w 180"/>
                      <a:gd name="T3" fmla="*/ 178 h 178"/>
                      <a:gd name="T4" fmla="*/ 0 w 180"/>
                      <a:gd name="T5" fmla="*/ 178 h 178"/>
                      <a:gd name="T6" fmla="*/ 100 w 180"/>
                      <a:gd name="T7" fmla="*/ 132 h 178"/>
                      <a:gd name="T8" fmla="*/ 100 w 180"/>
                      <a:gd name="T9" fmla="*/ 132 h 178"/>
                      <a:gd name="T10" fmla="*/ 180 w 180"/>
                      <a:gd name="T11" fmla="*/ 0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0" h="178">
                        <a:moveTo>
                          <a:pt x="0" y="178"/>
                        </a:moveTo>
                        <a:lnTo>
                          <a:pt x="0" y="178"/>
                        </a:lnTo>
                        <a:lnTo>
                          <a:pt x="0" y="178"/>
                        </a:lnTo>
                        <a:lnTo>
                          <a:pt x="100" y="132"/>
                        </a:lnTo>
                        <a:lnTo>
                          <a:pt x="100" y="132"/>
                        </a:lnTo>
                        <a:lnTo>
                          <a:pt x="180" y="0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0" name="Line 348"/>
                  <p:cNvSpPr>
                    <a:spLocks noChangeShapeType="1"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1" name="Line 3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64163" y="7947026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2" name="Line 350"/>
                  <p:cNvSpPr>
                    <a:spLocks noChangeShapeType="1"/>
                  </p:cNvSpPr>
                  <p:nvPr/>
                </p:nvSpPr>
                <p:spPr bwMode="auto">
                  <a:xfrm>
                    <a:off x="5524501" y="7874001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3" name="Line 35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524501" y="7874001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4" name="Line 352"/>
                  <p:cNvSpPr>
                    <a:spLocks noChangeShapeType="1"/>
                  </p:cNvSpPr>
                  <p:nvPr/>
                </p:nvSpPr>
                <p:spPr bwMode="auto">
                  <a:xfrm>
                    <a:off x="5651501" y="7664451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5" name="Line 35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51501" y="7664451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6" name="Freeform 354"/>
                  <p:cNvSpPr>
                    <a:spLocks/>
                  </p:cNvSpPr>
                  <p:nvPr/>
                </p:nvSpPr>
                <p:spPr bwMode="auto">
                  <a:xfrm>
                    <a:off x="5381626" y="7577138"/>
                    <a:ext cx="763588" cy="387350"/>
                  </a:xfrm>
                  <a:custGeom>
                    <a:avLst/>
                    <a:gdLst>
                      <a:gd name="T0" fmla="*/ 0 w 481"/>
                      <a:gd name="T1" fmla="*/ 244 h 244"/>
                      <a:gd name="T2" fmla="*/ 0 w 481"/>
                      <a:gd name="T3" fmla="*/ 244 h 244"/>
                      <a:gd name="T4" fmla="*/ 0 w 481"/>
                      <a:gd name="T5" fmla="*/ 244 h 244"/>
                      <a:gd name="T6" fmla="*/ 100 w 481"/>
                      <a:gd name="T7" fmla="*/ 124 h 244"/>
                      <a:gd name="T8" fmla="*/ 100 w 481"/>
                      <a:gd name="T9" fmla="*/ 124 h 244"/>
                      <a:gd name="T10" fmla="*/ 180 w 481"/>
                      <a:gd name="T11" fmla="*/ 112 h 244"/>
                      <a:gd name="T12" fmla="*/ 180 w 481"/>
                      <a:gd name="T13" fmla="*/ 112 h 244"/>
                      <a:gd name="T14" fmla="*/ 321 w 481"/>
                      <a:gd name="T15" fmla="*/ 0 h 244"/>
                      <a:gd name="T16" fmla="*/ 321 w 481"/>
                      <a:gd name="T17" fmla="*/ 0 h 244"/>
                      <a:gd name="T18" fmla="*/ 481 w 481"/>
                      <a:gd name="T19" fmla="*/ 209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81" h="244">
                        <a:moveTo>
                          <a:pt x="0" y="244"/>
                        </a:moveTo>
                        <a:lnTo>
                          <a:pt x="0" y="244"/>
                        </a:lnTo>
                        <a:lnTo>
                          <a:pt x="0" y="244"/>
                        </a:lnTo>
                        <a:lnTo>
                          <a:pt x="100" y="124"/>
                        </a:lnTo>
                        <a:lnTo>
                          <a:pt x="100" y="124"/>
                        </a:lnTo>
                        <a:lnTo>
                          <a:pt x="180" y="112"/>
                        </a:lnTo>
                        <a:lnTo>
                          <a:pt x="180" y="112"/>
                        </a:lnTo>
                        <a:lnTo>
                          <a:pt x="321" y="0"/>
                        </a:lnTo>
                        <a:lnTo>
                          <a:pt x="321" y="0"/>
                        </a:lnTo>
                        <a:lnTo>
                          <a:pt x="481" y="209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7" name="Line 355"/>
                  <p:cNvSpPr>
                    <a:spLocks noChangeShapeType="1"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8" name="Line 35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64163" y="7947026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9" name="Line 357"/>
                  <p:cNvSpPr>
                    <a:spLocks noChangeShapeType="1"/>
                  </p:cNvSpPr>
                  <p:nvPr/>
                </p:nvSpPr>
                <p:spPr bwMode="auto">
                  <a:xfrm>
                    <a:off x="5524501" y="7756526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0" name="Line 35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524501" y="7756526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1" name="Line 359"/>
                  <p:cNvSpPr>
                    <a:spLocks noChangeShapeType="1"/>
                  </p:cNvSpPr>
                  <p:nvPr/>
                </p:nvSpPr>
                <p:spPr bwMode="auto">
                  <a:xfrm>
                    <a:off x="5651501" y="7739063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2" name="Line 36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651501" y="7739063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3" name="Line 361"/>
                  <p:cNvSpPr>
                    <a:spLocks noChangeShapeType="1"/>
                  </p:cNvSpPr>
                  <p:nvPr/>
                </p:nvSpPr>
                <p:spPr bwMode="auto">
                  <a:xfrm>
                    <a:off x="6129338" y="789146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4" name="Line 36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129338" y="789146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5" name="Freeform 363"/>
                  <p:cNvSpPr>
                    <a:spLocks/>
                  </p:cNvSpPr>
                  <p:nvPr/>
                </p:nvSpPr>
                <p:spPr bwMode="auto">
                  <a:xfrm>
                    <a:off x="5540376" y="7577138"/>
                    <a:ext cx="604838" cy="331788"/>
                  </a:xfrm>
                  <a:custGeom>
                    <a:avLst/>
                    <a:gdLst>
                      <a:gd name="T0" fmla="*/ 0 w 381"/>
                      <a:gd name="T1" fmla="*/ 124 h 209"/>
                      <a:gd name="T2" fmla="*/ 80 w 381"/>
                      <a:gd name="T3" fmla="*/ 112 h 209"/>
                      <a:gd name="T4" fmla="*/ 80 w 381"/>
                      <a:gd name="T5" fmla="*/ 112 h 209"/>
                      <a:gd name="T6" fmla="*/ 221 w 381"/>
                      <a:gd name="T7" fmla="*/ 0 h 209"/>
                      <a:gd name="T8" fmla="*/ 221 w 381"/>
                      <a:gd name="T9" fmla="*/ 0 h 209"/>
                      <a:gd name="T10" fmla="*/ 381 w 381"/>
                      <a:gd name="T11" fmla="*/ 209 h 2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81" h="209">
                        <a:moveTo>
                          <a:pt x="0" y="124"/>
                        </a:moveTo>
                        <a:lnTo>
                          <a:pt x="80" y="112"/>
                        </a:lnTo>
                        <a:lnTo>
                          <a:pt x="80" y="112"/>
                        </a:lnTo>
                        <a:lnTo>
                          <a:pt x="221" y="0"/>
                        </a:lnTo>
                        <a:lnTo>
                          <a:pt x="221" y="0"/>
                        </a:lnTo>
                        <a:lnTo>
                          <a:pt x="381" y="209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6" name="Line 364"/>
                  <p:cNvSpPr>
                    <a:spLocks noChangeShapeType="1"/>
                  </p:cNvSpPr>
                  <p:nvPr/>
                </p:nvSpPr>
                <p:spPr bwMode="auto">
                  <a:xfrm>
                    <a:off x="5873751" y="7559676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7" name="Line 36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873751" y="7559676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8" name="Freeform 366"/>
                  <p:cNvSpPr>
                    <a:spLocks/>
                  </p:cNvSpPr>
                  <p:nvPr/>
                </p:nvSpPr>
                <p:spPr bwMode="auto">
                  <a:xfrm>
                    <a:off x="5381626" y="7689851"/>
                    <a:ext cx="158750" cy="274638"/>
                  </a:xfrm>
                  <a:custGeom>
                    <a:avLst/>
                    <a:gdLst>
                      <a:gd name="T0" fmla="*/ 0 w 100"/>
                      <a:gd name="T1" fmla="*/ 173 h 173"/>
                      <a:gd name="T2" fmla="*/ 0 w 100"/>
                      <a:gd name="T3" fmla="*/ 173 h 173"/>
                      <a:gd name="T4" fmla="*/ 0 w 100"/>
                      <a:gd name="T5" fmla="*/ 173 h 173"/>
                      <a:gd name="T6" fmla="*/ 100 w 100"/>
                      <a:gd name="T7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0" h="173">
                        <a:moveTo>
                          <a:pt x="0" y="173"/>
                        </a:moveTo>
                        <a:lnTo>
                          <a:pt x="0" y="173"/>
                        </a:lnTo>
                        <a:lnTo>
                          <a:pt x="0" y="173"/>
                        </a:lnTo>
                        <a:lnTo>
                          <a:pt x="100" y="0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9" name="Freeform 367"/>
                  <p:cNvSpPr>
                    <a:spLocks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0" name="Freeform 368"/>
                  <p:cNvSpPr>
                    <a:spLocks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1" name="Freeform 369"/>
                  <p:cNvSpPr>
                    <a:spLocks/>
                  </p:cNvSpPr>
                  <p:nvPr/>
                </p:nvSpPr>
                <p:spPr bwMode="auto">
                  <a:xfrm>
                    <a:off x="5524501" y="7672388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2" name="Freeform 370"/>
                  <p:cNvSpPr>
                    <a:spLocks/>
                  </p:cNvSpPr>
                  <p:nvPr/>
                </p:nvSpPr>
                <p:spPr bwMode="auto">
                  <a:xfrm>
                    <a:off x="5524501" y="7672388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3" name="Freeform 371"/>
                  <p:cNvSpPr>
                    <a:spLocks/>
                  </p:cNvSpPr>
                  <p:nvPr/>
                </p:nvSpPr>
                <p:spPr bwMode="auto">
                  <a:xfrm>
                    <a:off x="5381626" y="7745413"/>
                    <a:ext cx="763588" cy="415925"/>
                  </a:xfrm>
                  <a:custGeom>
                    <a:avLst/>
                    <a:gdLst>
                      <a:gd name="T0" fmla="*/ 0 w 481"/>
                      <a:gd name="T1" fmla="*/ 138 h 262"/>
                      <a:gd name="T2" fmla="*/ 0 w 481"/>
                      <a:gd name="T3" fmla="*/ 138 h 262"/>
                      <a:gd name="T4" fmla="*/ 0 w 481"/>
                      <a:gd name="T5" fmla="*/ 138 h 262"/>
                      <a:gd name="T6" fmla="*/ 100 w 481"/>
                      <a:gd name="T7" fmla="*/ 207 h 262"/>
                      <a:gd name="T8" fmla="*/ 100 w 481"/>
                      <a:gd name="T9" fmla="*/ 207 h 262"/>
                      <a:gd name="T10" fmla="*/ 180 w 481"/>
                      <a:gd name="T11" fmla="*/ 88 h 262"/>
                      <a:gd name="T12" fmla="*/ 180 w 481"/>
                      <a:gd name="T13" fmla="*/ 88 h 262"/>
                      <a:gd name="T14" fmla="*/ 321 w 481"/>
                      <a:gd name="T15" fmla="*/ 129 h 262"/>
                      <a:gd name="T16" fmla="*/ 321 w 481"/>
                      <a:gd name="T17" fmla="*/ 129 h 262"/>
                      <a:gd name="T18" fmla="*/ 401 w 481"/>
                      <a:gd name="T19" fmla="*/ 262 h 262"/>
                      <a:gd name="T20" fmla="*/ 401 w 481"/>
                      <a:gd name="T21" fmla="*/ 262 h 262"/>
                      <a:gd name="T22" fmla="*/ 481 w 481"/>
                      <a:gd name="T23" fmla="*/ 0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1" h="262">
                        <a:moveTo>
                          <a:pt x="0" y="138"/>
                        </a:moveTo>
                        <a:lnTo>
                          <a:pt x="0" y="138"/>
                        </a:lnTo>
                        <a:lnTo>
                          <a:pt x="0" y="138"/>
                        </a:lnTo>
                        <a:lnTo>
                          <a:pt x="100" y="207"/>
                        </a:lnTo>
                        <a:lnTo>
                          <a:pt x="100" y="207"/>
                        </a:lnTo>
                        <a:lnTo>
                          <a:pt x="180" y="88"/>
                        </a:lnTo>
                        <a:lnTo>
                          <a:pt x="180" y="88"/>
                        </a:lnTo>
                        <a:lnTo>
                          <a:pt x="321" y="129"/>
                        </a:lnTo>
                        <a:lnTo>
                          <a:pt x="321" y="129"/>
                        </a:lnTo>
                        <a:lnTo>
                          <a:pt x="401" y="262"/>
                        </a:lnTo>
                        <a:lnTo>
                          <a:pt x="401" y="262"/>
                        </a:lnTo>
                        <a:lnTo>
                          <a:pt x="481" y="0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4" name="Oval 372"/>
                  <p:cNvSpPr>
                    <a:spLocks noChangeArrowheads="1"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5" name="Oval 373"/>
                  <p:cNvSpPr>
                    <a:spLocks noChangeArrowheads="1"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6" name="Oval 374"/>
                  <p:cNvSpPr>
                    <a:spLocks noChangeArrowheads="1"/>
                  </p:cNvSpPr>
                  <p:nvPr/>
                </p:nvSpPr>
                <p:spPr bwMode="auto">
                  <a:xfrm>
                    <a:off x="5524501" y="8058151"/>
                    <a:ext cx="33338" cy="33338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7" name="Oval 375"/>
                  <p:cNvSpPr>
                    <a:spLocks noChangeArrowheads="1"/>
                  </p:cNvSpPr>
                  <p:nvPr/>
                </p:nvSpPr>
                <p:spPr bwMode="auto">
                  <a:xfrm>
                    <a:off x="5524501" y="8058151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8" name="Oval 376"/>
                  <p:cNvSpPr>
                    <a:spLocks noChangeArrowheads="1"/>
                  </p:cNvSpPr>
                  <p:nvPr/>
                </p:nvSpPr>
                <p:spPr bwMode="auto">
                  <a:xfrm>
                    <a:off x="5651501" y="7867651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9" name="Oval 377"/>
                  <p:cNvSpPr>
                    <a:spLocks noChangeArrowheads="1"/>
                  </p:cNvSpPr>
                  <p:nvPr/>
                </p:nvSpPr>
                <p:spPr bwMode="auto">
                  <a:xfrm>
                    <a:off x="5651501" y="7867651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0" name="Oval 378"/>
                  <p:cNvSpPr>
                    <a:spLocks noChangeArrowheads="1"/>
                  </p:cNvSpPr>
                  <p:nvPr/>
                </p:nvSpPr>
                <p:spPr bwMode="auto">
                  <a:xfrm>
                    <a:off x="5873751" y="7934326"/>
                    <a:ext cx="33338" cy="33338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1" name="Oval 379"/>
                  <p:cNvSpPr>
                    <a:spLocks noChangeArrowheads="1"/>
                  </p:cNvSpPr>
                  <p:nvPr/>
                </p:nvSpPr>
                <p:spPr bwMode="auto">
                  <a:xfrm>
                    <a:off x="5873751" y="7934326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2" name="Oval 380"/>
                  <p:cNvSpPr>
                    <a:spLocks noChangeArrowheads="1"/>
                  </p:cNvSpPr>
                  <p:nvPr/>
                </p:nvSpPr>
                <p:spPr bwMode="auto">
                  <a:xfrm>
                    <a:off x="6000751" y="8143876"/>
                    <a:ext cx="34925" cy="33338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3" name="Oval 381"/>
                  <p:cNvSpPr>
                    <a:spLocks noChangeArrowheads="1"/>
                  </p:cNvSpPr>
                  <p:nvPr/>
                </p:nvSpPr>
                <p:spPr bwMode="auto">
                  <a:xfrm>
                    <a:off x="6000751" y="8143876"/>
                    <a:ext cx="34925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4" name="Oval 382"/>
                  <p:cNvSpPr>
                    <a:spLocks noChangeArrowheads="1"/>
                  </p:cNvSpPr>
                  <p:nvPr/>
                </p:nvSpPr>
                <p:spPr bwMode="auto">
                  <a:xfrm>
                    <a:off x="6129338" y="7727951"/>
                    <a:ext cx="33338" cy="33338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5" name="Oval 383"/>
                  <p:cNvSpPr>
                    <a:spLocks noChangeArrowheads="1"/>
                  </p:cNvSpPr>
                  <p:nvPr/>
                </p:nvSpPr>
                <p:spPr bwMode="auto">
                  <a:xfrm>
                    <a:off x="6129338" y="7727951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6" name="Freeform 384"/>
                  <p:cNvSpPr>
                    <a:spLocks/>
                  </p:cNvSpPr>
                  <p:nvPr/>
                </p:nvSpPr>
                <p:spPr bwMode="auto">
                  <a:xfrm>
                    <a:off x="5381626" y="7953376"/>
                    <a:ext cx="446088" cy="177800"/>
                  </a:xfrm>
                  <a:custGeom>
                    <a:avLst/>
                    <a:gdLst>
                      <a:gd name="T0" fmla="*/ 0 w 281"/>
                      <a:gd name="T1" fmla="*/ 7 h 112"/>
                      <a:gd name="T2" fmla="*/ 0 w 281"/>
                      <a:gd name="T3" fmla="*/ 7 h 112"/>
                      <a:gd name="T4" fmla="*/ 0 w 281"/>
                      <a:gd name="T5" fmla="*/ 7 h 112"/>
                      <a:gd name="T6" fmla="*/ 100 w 281"/>
                      <a:gd name="T7" fmla="*/ 112 h 112"/>
                      <a:gd name="T8" fmla="*/ 100 w 281"/>
                      <a:gd name="T9" fmla="*/ 112 h 112"/>
                      <a:gd name="T10" fmla="*/ 140 w 281"/>
                      <a:gd name="T11" fmla="*/ 57 h 112"/>
                      <a:gd name="T12" fmla="*/ 140 w 281"/>
                      <a:gd name="T13" fmla="*/ 57 h 112"/>
                      <a:gd name="T14" fmla="*/ 281 w 281"/>
                      <a:gd name="T15" fmla="*/ 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81" h="112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100" y="112"/>
                        </a:lnTo>
                        <a:lnTo>
                          <a:pt x="100" y="112"/>
                        </a:lnTo>
                        <a:lnTo>
                          <a:pt x="140" y="57"/>
                        </a:lnTo>
                        <a:lnTo>
                          <a:pt x="140" y="57"/>
                        </a:lnTo>
                        <a:lnTo>
                          <a:pt x="281" y="0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7" name="Line 385"/>
                  <p:cNvSpPr>
                    <a:spLocks noChangeShapeType="1"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8" name="Line 3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64163" y="7947026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9" name="Line 387"/>
                  <p:cNvSpPr>
                    <a:spLocks noChangeShapeType="1"/>
                  </p:cNvSpPr>
                  <p:nvPr/>
                </p:nvSpPr>
                <p:spPr bwMode="auto">
                  <a:xfrm>
                    <a:off x="5524501" y="81137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0" name="Line 38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524501" y="81137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1" name="Line 389"/>
                  <p:cNvSpPr>
                    <a:spLocks noChangeShapeType="1"/>
                  </p:cNvSpPr>
                  <p:nvPr/>
                </p:nvSpPr>
                <p:spPr bwMode="auto">
                  <a:xfrm>
                    <a:off x="5588001" y="8026401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2" name="Line 39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588001" y="8026401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3" name="Line 391"/>
                  <p:cNvSpPr>
                    <a:spLocks noChangeShapeType="1"/>
                  </p:cNvSpPr>
                  <p:nvPr/>
                </p:nvSpPr>
                <p:spPr bwMode="auto">
                  <a:xfrm>
                    <a:off x="5810251" y="79359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4" name="Line 39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810251" y="79359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5" name="Freeform 393"/>
                  <p:cNvSpPr>
                    <a:spLocks/>
                  </p:cNvSpPr>
                  <p:nvPr/>
                </p:nvSpPr>
                <p:spPr bwMode="auto">
                  <a:xfrm>
                    <a:off x="5381626" y="7896226"/>
                    <a:ext cx="763588" cy="355600"/>
                  </a:xfrm>
                  <a:custGeom>
                    <a:avLst/>
                    <a:gdLst>
                      <a:gd name="T0" fmla="*/ 0 w 481"/>
                      <a:gd name="T1" fmla="*/ 43 h 224"/>
                      <a:gd name="T2" fmla="*/ 0 w 481"/>
                      <a:gd name="T3" fmla="*/ 43 h 224"/>
                      <a:gd name="T4" fmla="*/ 0 w 481"/>
                      <a:gd name="T5" fmla="*/ 43 h 224"/>
                      <a:gd name="T6" fmla="*/ 100 w 481"/>
                      <a:gd name="T7" fmla="*/ 224 h 224"/>
                      <a:gd name="T8" fmla="*/ 100 w 481"/>
                      <a:gd name="T9" fmla="*/ 224 h 224"/>
                      <a:gd name="T10" fmla="*/ 180 w 481"/>
                      <a:gd name="T11" fmla="*/ 109 h 224"/>
                      <a:gd name="T12" fmla="*/ 180 w 481"/>
                      <a:gd name="T13" fmla="*/ 109 h 224"/>
                      <a:gd name="T14" fmla="*/ 321 w 481"/>
                      <a:gd name="T15" fmla="*/ 0 h 224"/>
                      <a:gd name="T16" fmla="*/ 321 w 481"/>
                      <a:gd name="T17" fmla="*/ 0 h 224"/>
                      <a:gd name="T18" fmla="*/ 401 w 481"/>
                      <a:gd name="T19" fmla="*/ 146 h 224"/>
                      <a:gd name="T20" fmla="*/ 401 w 481"/>
                      <a:gd name="T21" fmla="*/ 146 h 224"/>
                      <a:gd name="T22" fmla="*/ 481 w 481"/>
                      <a:gd name="T23" fmla="*/ 125 h 2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1" h="224">
                        <a:moveTo>
                          <a:pt x="0" y="43"/>
                        </a:moveTo>
                        <a:lnTo>
                          <a:pt x="0" y="43"/>
                        </a:lnTo>
                        <a:lnTo>
                          <a:pt x="0" y="43"/>
                        </a:lnTo>
                        <a:lnTo>
                          <a:pt x="100" y="224"/>
                        </a:lnTo>
                        <a:lnTo>
                          <a:pt x="100" y="224"/>
                        </a:lnTo>
                        <a:lnTo>
                          <a:pt x="180" y="109"/>
                        </a:lnTo>
                        <a:lnTo>
                          <a:pt x="180" y="109"/>
                        </a:lnTo>
                        <a:lnTo>
                          <a:pt x="321" y="0"/>
                        </a:lnTo>
                        <a:lnTo>
                          <a:pt x="321" y="0"/>
                        </a:lnTo>
                        <a:lnTo>
                          <a:pt x="401" y="146"/>
                        </a:lnTo>
                        <a:lnTo>
                          <a:pt x="401" y="146"/>
                        </a:lnTo>
                        <a:lnTo>
                          <a:pt x="481" y="125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6" name="Freeform 394"/>
                  <p:cNvSpPr>
                    <a:spLocks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7" name="Freeform 395"/>
                  <p:cNvSpPr>
                    <a:spLocks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8" name="Freeform 396"/>
                  <p:cNvSpPr>
                    <a:spLocks/>
                  </p:cNvSpPr>
                  <p:nvPr/>
                </p:nvSpPr>
                <p:spPr bwMode="auto">
                  <a:xfrm>
                    <a:off x="5524501" y="8234363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39" name="Freeform 397"/>
                  <p:cNvSpPr>
                    <a:spLocks/>
                  </p:cNvSpPr>
                  <p:nvPr/>
                </p:nvSpPr>
                <p:spPr bwMode="auto">
                  <a:xfrm>
                    <a:off x="5524501" y="8234363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0" name="Freeform 398"/>
                  <p:cNvSpPr>
                    <a:spLocks/>
                  </p:cNvSpPr>
                  <p:nvPr/>
                </p:nvSpPr>
                <p:spPr bwMode="auto">
                  <a:xfrm>
                    <a:off x="5651501" y="8051801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1" name="Freeform 399"/>
                  <p:cNvSpPr>
                    <a:spLocks/>
                  </p:cNvSpPr>
                  <p:nvPr/>
                </p:nvSpPr>
                <p:spPr bwMode="auto">
                  <a:xfrm>
                    <a:off x="5651501" y="8051801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2" name="Freeform 400"/>
                  <p:cNvSpPr>
                    <a:spLocks/>
                  </p:cNvSpPr>
                  <p:nvPr/>
                </p:nvSpPr>
                <p:spPr bwMode="auto">
                  <a:xfrm>
                    <a:off x="5873751" y="7878763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3" name="Freeform 401"/>
                  <p:cNvSpPr>
                    <a:spLocks/>
                  </p:cNvSpPr>
                  <p:nvPr/>
                </p:nvSpPr>
                <p:spPr bwMode="auto">
                  <a:xfrm>
                    <a:off x="5873751" y="7878763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4" name="Freeform 402"/>
                  <p:cNvSpPr>
                    <a:spLocks/>
                  </p:cNvSpPr>
                  <p:nvPr/>
                </p:nvSpPr>
                <p:spPr bwMode="auto">
                  <a:xfrm>
                    <a:off x="6000751" y="8110538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5" name="Freeform 403"/>
                  <p:cNvSpPr>
                    <a:spLocks/>
                  </p:cNvSpPr>
                  <p:nvPr/>
                </p:nvSpPr>
                <p:spPr bwMode="auto">
                  <a:xfrm>
                    <a:off x="6000751" y="8110538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6" name="Freeform 404"/>
                  <p:cNvSpPr>
                    <a:spLocks/>
                  </p:cNvSpPr>
                  <p:nvPr/>
                </p:nvSpPr>
                <p:spPr bwMode="auto">
                  <a:xfrm>
                    <a:off x="6129338" y="8077201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7" name="Freeform 405"/>
                  <p:cNvSpPr>
                    <a:spLocks/>
                  </p:cNvSpPr>
                  <p:nvPr/>
                </p:nvSpPr>
                <p:spPr bwMode="auto">
                  <a:xfrm>
                    <a:off x="6129338" y="8077201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8" name="Freeform 406"/>
                  <p:cNvSpPr>
                    <a:spLocks/>
                  </p:cNvSpPr>
                  <p:nvPr/>
                </p:nvSpPr>
                <p:spPr bwMode="auto">
                  <a:xfrm>
                    <a:off x="5381626" y="7964488"/>
                    <a:ext cx="1146175" cy="239713"/>
                  </a:xfrm>
                  <a:custGeom>
                    <a:avLst/>
                    <a:gdLst>
                      <a:gd name="T0" fmla="*/ 0 w 722"/>
                      <a:gd name="T1" fmla="*/ 0 h 151"/>
                      <a:gd name="T2" fmla="*/ 0 w 722"/>
                      <a:gd name="T3" fmla="*/ 0 h 151"/>
                      <a:gd name="T4" fmla="*/ 0 w 722"/>
                      <a:gd name="T5" fmla="*/ 0 h 151"/>
                      <a:gd name="T6" fmla="*/ 100 w 722"/>
                      <a:gd name="T7" fmla="*/ 4 h 151"/>
                      <a:gd name="T8" fmla="*/ 100 w 722"/>
                      <a:gd name="T9" fmla="*/ 4 h 151"/>
                      <a:gd name="T10" fmla="*/ 180 w 722"/>
                      <a:gd name="T11" fmla="*/ 58 h 151"/>
                      <a:gd name="T12" fmla="*/ 180 w 722"/>
                      <a:gd name="T13" fmla="*/ 58 h 151"/>
                      <a:gd name="T14" fmla="*/ 321 w 722"/>
                      <a:gd name="T15" fmla="*/ 87 h 151"/>
                      <a:gd name="T16" fmla="*/ 321 w 722"/>
                      <a:gd name="T17" fmla="*/ 87 h 151"/>
                      <a:gd name="T18" fmla="*/ 401 w 722"/>
                      <a:gd name="T19" fmla="*/ 90 h 151"/>
                      <a:gd name="T20" fmla="*/ 401 w 722"/>
                      <a:gd name="T21" fmla="*/ 90 h 151"/>
                      <a:gd name="T22" fmla="*/ 481 w 722"/>
                      <a:gd name="T23" fmla="*/ 115 h 151"/>
                      <a:gd name="T24" fmla="*/ 481 w 722"/>
                      <a:gd name="T25" fmla="*/ 115 h 151"/>
                      <a:gd name="T26" fmla="*/ 561 w 722"/>
                      <a:gd name="T27" fmla="*/ 100 h 151"/>
                      <a:gd name="T28" fmla="*/ 561 w 722"/>
                      <a:gd name="T29" fmla="*/ 100 h 151"/>
                      <a:gd name="T30" fmla="*/ 642 w 722"/>
                      <a:gd name="T31" fmla="*/ 3 h 151"/>
                      <a:gd name="T32" fmla="*/ 642 w 722"/>
                      <a:gd name="T33" fmla="*/ 3 h 151"/>
                      <a:gd name="T34" fmla="*/ 722 w 722"/>
                      <a:gd name="T35" fmla="*/ 151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22" h="15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4"/>
                        </a:lnTo>
                        <a:lnTo>
                          <a:pt x="100" y="4"/>
                        </a:lnTo>
                        <a:lnTo>
                          <a:pt x="180" y="58"/>
                        </a:lnTo>
                        <a:lnTo>
                          <a:pt x="180" y="58"/>
                        </a:lnTo>
                        <a:lnTo>
                          <a:pt x="321" y="87"/>
                        </a:lnTo>
                        <a:lnTo>
                          <a:pt x="321" y="87"/>
                        </a:lnTo>
                        <a:lnTo>
                          <a:pt x="401" y="90"/>
                        </a:lnTo>
                        <a:lnTo>
                          <a:pt x="401" y="90"/>
                        </a:lnTo>
                        <a:lnTo>
                          <a:pt x="481" y="115"/>
                        </a:lnTo>
                        <a:lnTo>
                          <a:pt x="481" y="115"/>
                        </a:lnTo>
                        <a:lnTo>
                          <a:pt x="561" y="100"/>
                        </a:lnTo>
                        <a:lnTo>
                          <a:pt x="561" y="100"/>
                        </a:lnTo>
                        <a:lnTo>
                          <a:pt x="642" y="3"/>
                        </a:lnTo>
                        <a:lnTo>
                          <a:pt x="642" y="3"/>
                        </a:lnTo>
                        <a:lnTo>
                          <a:pt x="722" y="151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9" name="Oval 407"/>
                  <p:cNvSpPr>
                    <a:spLocks noChangeArrowheads="1"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0" name="Oval 408"/>
                  <p:cNvSpPr>
                    <a:spLocks noChangeArrowheads="1"/>
                  </p:cNvSpPr>
                  <p:nvPr/>
                </p:nvSpPr>
                <p:spPr bwMode="auto">
                  <a:xfrm>
                    <a:off x="5364163" y="7947026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1" name="Oval 409"/>
                  <p:cNvSpPr>
                    <a:spLocks noChangeArrowheads="1"/>
                  </p:cNvSpPr>
                  <p:nvPr/>
                </p:nvSpPr>
                <p:spPr bwMode="auto">
                  <a:xfrm>
                    <a:off x="5524501" y="7953376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2" name="Oval 410"/>
                  <p:cNvSpPr>
                    <a:spLocks noChangeArrowheads="1"/>
                  </p:cNvSpPr>
                  <p:nvPr/>
                </p:nvSpPr>
                <p:spPr bwMode="auto">
                  <a:xfrm>
                    <a:off x="5524501" y="7953376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3" name="Oval 411"/>
                  <p:cNvSpPr>
                    <a:spLocks noChangeArrowheads="1"/>
                  </p:cNvSpPr>
                  <p:nvPr/>
                </p:nvSpPr>
                <p:spPr bwMode="auto">
                  <a:xfrm>
                    <a:off x="5651501" y="8039101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4" name="Oval 412"/>
                  <p:cNvSpPr>
                    <a:spLocks noChangeArrowheads="1"/>
                  </p:cNvSpPr>
                  <p:nvPr/>
                </p:nvSpPr>
                <p:spPr bwMode="auto">
                  <a:xfrm>
                    <a:off x="5651501" y="8039101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5" name="Oval 413"/>
                  <p:cNvSpPr>
                    <a:spLocks noChangeArrowheads="1"/>
                  </p:cNvSpPr>
                  <p:nvPr/>
                </p:nvSpPr>
                <p:spPr bwMode="auto">
                  <a:xfrm>
                    <a:off x="5873751" y="8085138"/>
                    <a:ext cx="33338" cy="33338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6" name="Oval 414"/>
                  <p:cNvSpPr>
                    <a:spLocks noChangeArrowheads="1"/>
                  </p:cNvSpPr>
                  <p:nvPr/>
                </p:nvSpPr>
                <p:spPr bwMode="auto">
                  <a:xfrm>
                    <a:off x="5873751" y="8085138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7" name="Oval 415"/>
                  <p:cNvSpPr>
                    <a:spLocks noChangeArrowheads="1"/>
                  </p:cNvSpPr>
                  <p:nvPr/>
                </p:nvSpPr>
                <p:spPr bwMode="auto">
                  <a:xfrm>
                    <a:off x="6000751" y="8089901"/>
                    <a:ext cx="34925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8" name="Oval 416"/>
                  <p:cNvSpPr>
                    <a:spLocks noChangeArrowheads="1"/>
                  </p:cNvSpPr>
                  <p:nvPr/>
                </p:nvSpPr>
                <p:spPr bwMode="auto">
                  <a:xfrm>
                    <a:off x="6000751" y="8089901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9" name="Oval 417"/>
                  <p:cNvSpPr>
                    <a:spLocks noChangeArrowheads="1"/>
                  </p:cNvSpPr>
                  <p:nvPr/>
                </p:nvSpPr>
                <p:spPr bwMode="auto">
                  <a:xfrm>
                    <a:off x="6129338" y="8129588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0" name="Oval 418"/>
                  <p:cNvSpPr>
                    <a:spLocks noChangeArrowheads="1"/>
                  </p:cNvSpPr>
                  <p:nvPr/>
                </p:nvSpPr>
                <p:spPr bwMode="auto">
                  <a:xfrm>
                    <a:off x="6129338" y="8129588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1" name="Oval 419"/>
                  <p:cNvSpPr>
                    <a:spLocks noChangeArrowheads="1"/>
                  </p:cNvSpPr>
                  <p:nvPr/>
                </p:nvSpPr>
                <p:spPr bwMode="auto">
                  <a:xfrm>
                    <a:off x="6256338" y="8105776"/>
                    <a:ext cx="33338" cy="33338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2" name="Oval 420"/>
                  <p:cNvSpPr>
                    <a:spLocks noChangeArrowheads="1"/>
                  </p:cNvSpPr>
                  <p:nvPr/>
                </p:nvSpPr>
                <p:spPr bwMode="auto">
                  <a:xfrm>
                    <a:off x="6256338" y="8105776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3" name="Oval 421"/>
                  <p:cNvSpPr>
                    <a:spLocks noChangeArrowheads="1"/>
                  </p:cNvSpPr>
                  <p:nvPr/>
                </p:nvSpPr>
                <p:spPr bwMode="auto">
                  <a:xfrm>
                    <a:off x="6383338" y="7951788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4" name="Oval 422"/>
                  <p:cNvSpPr>
                    <a:spLocks noChangeArrowheads="1"/>
                  </p:cNvSpPr>
                  <p:nvPr/>
                </p:nvSpPr>
                <p:spPr bwMode="auto">
                  <a:xfrm>
                    <a:off x="6383338" y="7951788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5" name="Oval 423"/>
                  <p:cNvSpPr>
                    <a:spLocks noChangeArrowheads="1"/>
                  </p:cNvSpPr>
                  <p:nvPr/>
                </p:nvSpPr>
                <p:spPr bwMode="auto">
                  <a:xfrm>
                    <a:off x="6510338" y="8188326"/>
                    <a:ext cx="34925" cy="33338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6" name="Oval 424"/>
                  <p:cNvSpPr>
                    <a:spLocks noChangeArrowheads="1"/>
                  </p:cNvSpPr>
                  <p:nvPr/>
                </p:nvSpPr>
                <p:spPr bwMode="auto">
                  <a:xfrm>
                    <a:off x="6510338" y="8188326"/>
                    <a:ext cx="34925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559" name="Rectangle 325"/>
                <p:cNvSpPr>
                  <a:spLocks noChangeArrowheads="1"/>
                </p:cNvSpPr>
                <p:nvPr/>
              </p:nvSpPr>
              <p:spPr bwMode="auto">
                <a:xfrm>
                  <a:off x="5859920" y="2359521"/>
                  <a:ext cx="107402" cy="9192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</a:t>
                  </a:r>
                  <a:r>
                    <a:rPr kumimoji="0" lang="en-US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102" name="グループ化 3101"/>
              <p:cNvGrpSpPr/>
              <p:nvPr/>
            </p:nvGrpSpPr>
            <p:grpSpPr>
              <a:xfrm>
                <a:off x="991767" y="2362261"/>
                <a:ext cx="1426743" cy="1033200"/>
                <a:chOff x="1282324" y="3524484"/>
                <a:chExt cx="1426743" cy="1033200"/>
              </a:xfrm>
            </p:grpSpPr>
            <p:sp>
              <p:nvSpPr>
                <p:cNvPr id="3101" name="Freeform 157"/>
                <p:cNvSpPr>
                  <a:spLocks noEditPoints="1"/>
                </p:cNvSpPr>
                <p:nvPr/>
              </p:nvSpPr>
              <p:spPr bwMode="auto">
                <a:xfrm>
                  <a:off x="1435892" y="3997321"/>
                  <a:ext cx="1273175" cy="7938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52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097" name="グループ化 3096"/>
                <p:cNvGrpSpPr/>
                <p:nvPr/>
              </p:nvGrpSpPr>
              <p:grpSpPr>
                <a:xfrm>
                  <a:off x="1282324" y="3524484"/>
                  <a:ext cx="1425600" cy="1033200"/>
                  <a:chOff x="8407400" y="4121150"/>
                  <a:chExt cx="1428750" cy="1025783"/>
                </a:xfrm>
              </p:grpSpPr>
              <p:sp>
                <p:nvSpPr>
                  <p:cNvPr id="2530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8543925" y="5054600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1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8670925" y="5054600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2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8797925" y="5054600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3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8907463" y="50546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4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9034463" y="50546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5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9161463" y="50546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6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9288463" y="50546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7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9417050" y="50546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8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9544050" y="50546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9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9671050" y="50546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1" name="Freeform 18"/>
                  <p:cNvSpPr>
                    <a:spLocks noEditPoints="1"/>
                  </p:cNvSpPr>
                  <p:nvPr/>
                </p:nvSpPr>
                <p:spPr bwMode="auto">
                  <a:xfrm>
                    <a:off x="8559800" y="5021263"/>
                    <a:ext cx="1276350" cy="23812"/>
                  </a:xfrm>
                  <a:custGeom>
                    <a:avLst/>
                    <a:gdLst>
                      <a:gd name="T0" fmla="*/ 0 w 804"/>
                      <a:gd name="T1" fmla="*/ 0 h 15"/>
                      <a:gd name="T2" fmla="*/ 804 w 804"/>
                      <a:gd name="T3" fmla="*/ 0 h 15"/>
                      <a:gd name="T4" fmla="*/ 1 w 804"/>
                      <a:gd name="T5" fmla="*/ 0 h 15"/>
                      <a:gd name="T6" fmla="*/ 1 w 804"/>
                      <a:gd name="T7" fmla="*/ 15 h 15"/>
                      <a:gd name="T8" fmla="*/ 81 w 804"/>
                      <a:gd name="T9" fmla="*/ 0 h 15"/>
                      <a:gd name="T10" fmla="*/ 81 w 804"/>
                      <a:gd name="T11" fmla="*/ 15 h 15"/>
                      <a:gd name="T12" fmla="*/ 161 w 804"/>
                      <a:gd name="T13" fmla="*/ 0 h 15"/>
                      <a:gd name="T14" fmla="*/ 161 w 804"/>
                      <a:gd name="T15" fmla="*/ 15 h 15"/>
                      <a:gd name="T16" fmla="*/ 242 w 804"/>
                      <a:gd name="T17" fmla="*/ 0 h 15"/>
                      <a:gd name="T18" fmla="*/ 242 w 804"/>
                      <a:gd name="T19" fmla="*/ 15 h 15"/>
                      <a:gd name="T20" fmla="*/ 322 w 804"/>
                      <a:gd name="T21" fmla="*/ 0 h 15"/>
                      <a:gd name="T22" fmla="*/ 322 w 804"/>
                      <a:gd name="T23" fmla="*/ 15 h 15"/>
                      <a:gd name="T24" fmla="*/ 402 w 804"/>
                      <a:gd name="T25" fmla="*/ 0 h 15"/>
                      <a:gd name="T26" fmla="*/ 402 w 804"/>
                      <a:gd name="T27" fmla="*/ 15 h 15"/>
                      <a:gd name="T28" fmla="*/ 482 w 804"/>
                      <a:gd name="T29" fmla="*/ 0 h 15"/>
                      <a:gd name="T30" fmla="*/ 482 w 804"/>
                      <a:gd name="T31" fmla="*/ 15 h 15"/>
                      <a:gd name="T32" fmla="*/ 562 w 804"/>
                      <a:gd name="T33" fmla="*/ 0 h 15"/>
                      <a:gd name="T34" fmla="*/ 562 w 804"/>
                      <a:gd name="T35" fmla="*/ 15 h 15"/>
                      <a:gd name="T36" fmla="*/ 643 w 804"/>
                      <a:gd name="T37" fmla="*/ 0 h 15"/>
                      <a:gd name="T38" fmla="*/ 643 w 804"/>
                      <a:gd name="T39" fmla="*/ 15 h 15"/>
                      <a:gd name="T40" fmla="*/ 723 w 804"/>
                      <a:gd name="T41" fmla="*/ 0 h 15"/>
                      <a:gd name="T42" fmla="*/ 723 w 804"/>
                      <a:gd name="T43" fmla="*/ 15 h 15"/>
                      <a:gd name="T44" fmla="*/ 803 w 804"/>
                      <a:gd name="T45" fmla="*/ 0 h 15"/>
                      <a:gd name="T46" fmla="*/ 803 w 804"/>
                      <a:gd name="T47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04" h="15">
                        <a:moveTo>
                          <a:pt x="0" y="0"/>
                        </a:moveTo>
                        <a:lnTo>
                          <a:pt x="804" y="0"/>
                        </a:lnTo>
                        <a:moveTo>
                          <a:pt x="1" y="0"/>
                        </a:moveTo>
                        <a:lnTo>
                          <a:pt x="1" y="15"/>
                        </a:lnTo>
                        <a:moveTo>
                          <a:pt x="81" y="0"/>
                        </a:moveTo>
                        <a:lnTo>
                          <a:pt x="81" y="15"/>
                        </a:lnTo>
                        <a:moveTo>
                          <a:pt x="161" y="0"/>
                        </a:moveTo>
                        <a:lnTo>
                          <a:pt x="161" y="15"/>
                        </a:lnTo>
                        <a:moveTo>
                          <a:pt x="242" y="0"/>
                        </a:moveTo>
                        <a:lnTo>
                          <a:pt x="242" y="15"/>
                        </a:lnTo>
                        <a:moveTo>
                          <a:pt x="322" y="0"/>
                        </a:moveTo>
                        <a:lnTo>
                          <a:pt x="322" y="15"/>
                        </a:lnTo>
                        <a:moveTo>
                          <a:pt x="402" y="0"/>
                        </a:moveTo>
                        <a:lnTo>
                          <a:pt x="402" y="15"/>
                        </a:lnTo>
                        <a:moveTo>
                          <a:pt x="482" y="0"/>
                        </a:moveTo>
                        <a:lnTo>
                          <a:pt x="482" y="15"/>
                        </a:lnTo>
                        <a:moveTo>
                          <a:pt x="562" y="0"/>
                        </a:moveTo>
                        <a:lnTo>
                          <a:pt x="562" y="15"/>
                        </a:lnTo>
                        <a:moveTo>
                          <a:pt x="643" y="0"/>
                        </a:moveTo>
                        <a:lnTo>
                          <a:pt x="643" y="15"/>
                        </a:lnTo>
                        <a:moveTo>
                          <a:pt x="723" y="0"/>
                        </a:moveTo>
                        <a:lnTo>
                          <a:pt x="723" y="15"/>
                        </a:lnTo>
                        <a:moveTo>
                          <a:pt x="803" y="0"/>
                        </a:moveTo>
                        <a:lnTo>
                          <a:pt x="803" y="15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2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8471521" y="4975225"/>
                    <a:ext cx="43281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3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8407400" y="4762500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0.5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4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8407400" y="4548188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1.0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5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8407400" y="4333875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1.5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6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8407400" y="4121150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2.0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7" name="Freeform 24"/>
                  <p:cNvSpPr>
                    <a:spLocks noEditPoints="1"/>
                  </p:cNvSpPr>
                  <p:nvPr/>
                </p:nvSpPr>
                <p:spPr bwMode="auto">
                  <a:xfrm>
                    <a:off x="8526463" y="4162425"/>
                    <a:ext cx="34925" cy="860425"/>
                  </a:xfrm>
                  <a:custGeom>
                    <a:avLst/>
                    <a:gdLst>
                      <a:gd name="T0" fmla="*/ 22 w 22"/>
                      <a:gd name="T1" fmla="*/ 542 h 542"/>
                      <a:gd name="T2" fmla="*/ 22 w 22"/>
                      <a:gd name="T3" fmla="*/ 0 h 542"/>
                      <a:gd name="T4" fmla="*/ 22 w 22"/>
                      <a:gd name="T5" fmla="*/ 541 h 542"/>
                      <a:gd name="T6" fmla="*/ 0 w 22"/>
                      <a:gd name="T7" fmla="*/ 541 h 542"/>
                      <a:gd name="T8" fmla="*/ 22 w 22"/>
                      <a:gd name="T9" fmla="*/ 406 h 542"/>
                      <a:gd name="T10" fmla="*/ 0 w 22"/>
                      <a:gd name="T11" fmla="*/ 406 h 542"/>
                      <a:gd name="T12" fmla="*/ 22 w 22"/>
                      <a:gd name="T13" fmla="*/ 271 h 542"/>
                      <a:gd name="T14" fmla="*/ 0 w 22"/>
                      <a:gd name="T15" fmla="*/ 271 h 542"/>
                      <a:gd name="T16" fmla="*/ 22 w 22"/>
                      <a:gd name="T17" fmla="*/ 136 h 542"/>
                      <a:gd name="T18" fmla="*/ 0 w 22"/>
                      <a:gd name="T19" fmla="*/ 136 h 542"/>
                      <a:gd name="T20" fmla="*/ 22 w 22"/>
                      <a:gd name="T21" fmla="*/ 2 h 542"/>
                      <a:gd name="T22" fmla="*/ 0 w 22"/>
                      <a:gd name="T23" fmla="*/ 2 h 5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2" h="542">
                        <a:moveTo>
                          <a:pt x="22" y="542"/>
                        </a:moveTo>
                        <a:lnTo>
                          <a:pt x="22" y="0"/>
                        </a:lnTo>
                        <a:moveTo>
                          <a:pt x="22" y="541"/>
                        </a:moveTo>
                        <a:lnTo>
                          <a:pt x="0" y="541"/>
                        </a:lnTo>
                        <a:moveTo>
                          <a:pt x="22" y="406"/>
                        </a:moveTo>
                        <a:lnTo>
                          <a:pt x="0" y="406"/>
                        </a:lnTo>
                        <a:moveTo>
                          <a:pt x="22" y="271"/>
                        </a:moveTo>
                        <a:lnTo>
                          <a:pt x="0" y="271"/>
                        </a:lnTo>
                        <a:moveTo>
                          <a:pt x="22" y="136"/>
                        </a:moveTo>
                        <a:lnTo>
                          <a:pt x="0" y="136"/>
                        </a:lnTo>
                        <a:moveTo>
                          <a:pt x="22" y="2"/>
                        </a:moveTo>
                        <a:lnTo>
                          <a:pt x="0" y="2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8" name="Freeform 25"/>
                  <p:cNvSpPr>
                    <a:spLocks/>
                  </p:cNvSpPr>
                  <p:nvPr/>
                </p:nvSpPr>
                <p:spPr bwMode="auto">
                  <a:xfrm>
                    <a:off x="8561388" y="4592638"/>
                    <a:ext cx="382588" cy="425450"/>
                  </a:xfrm>
                  <a:custGeom>
                    <a:avLst/>
                    <a:gdLst>
                      <a:gd name="T0" fmla="*/ 0 w 241"/>
                      <a:gd name="T1" fmla="*/ 0 h 268"/>
                      <a:gd name="T2" fmla="*/ 0 w 241"/>
                      <a:gd name="T3" fmla="*/ 0 h 268"/>
                      <a:gd name="T4" fmla="*/ 0 w 241"/>
                      <a:gd name="T5" fmla="*/ 0 h 268"/>
                      <a:gd name="T6" fmla="*/ 100 w 241"/>
                      <a:gd name="T7" fmla="*/ 255 h 268"/>
                      <a:gd name="T8" fmla="*/ 100 w 241"/>
                      <a:gd name="T9" fmla="*/ 255 h 268"/>
                      <a:gd name="T10" fmla="*/ 180 w 241"/>
                      <a:gd name="T11" fmla="*/ 265 h 268"/>
                      <a:gd name="T12" fmla="*/ 180 w 241"/>
                      <a:gd name="T13" fmla="*/ 265 h 268"/>
                      <a:gd name="T14" fmla="*/ 241 w 241"/>
                      <a:gd name="T15" fmla="*/ 268 h 2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41" h="26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55"/>
                        </a:lnTo>
                        <a:lnTo>
                          <a:pt x="100" y="255"/>
                        </a:lnTo>
                        <a:lnTo>
                          <a:pt x="180" y="265"/>
                        </a:lnTo>
                        <a:lnTo>
                          <a:pt x="180" y="265"/>
                        </a:lnTo>
                        <a:lnTo>
                          <a:pt x="241" y="268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9" name="Freeform 26"/>
                  <p:cNvSpPr>
                    <a:spLocks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50" name="Freeform 27"/>
                  <p:cNvSpPr>
                    <a:spLocks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51" name="Freeform 28"/>
                  <p:cNvSpPr>
                    <a:spLocks/>
                  </p:cNvSpPr>
                  <p:nvPr/>
                </p:nvSpPr>
                <p:spPr bwMode="auto">
                  <a:xfrm>
                    <a:off x="8704263" y="497998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52" name="Freeform 29"/>
                  <p:cNvSpPr>
                    <a:spLocks/>
                  </p:cNvSpPr>
                  <p:nvPr/>
                </p:nvSpPr>
                <p:spPr bwMode="auto">
                  <a:xfrm>
                    <a:off x="8704263" y="497998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53" name="Freeform 30"/>
                  <p:cNvSpPr>
                    <a:spLocks/>
                  </p:cNvSpPr>
                  <p:nvPr/>
                </p:nvSpPr>
                <p:spPr bwMode="auto">
                  <a:xfrm>
                    <a:off x="8831263" y="4995863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54" name="Freeform 31"/>
                  <p:cNvSpPr>
                    <a:spLocks/>
                  </p:cNvSpPr>
                  <p:nvPr/>
                </p:nvSpPr>
                <p:spPr bwMode="auto">
                  <a:xfrm>
                    <a:off x="8831263" y="4995863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" name="Freeform 32"/>
                  <p:cNvSpPr>
                    <a:spLocks/>
                  </p:cNvSpPr>
                  <p:nvPr/>
                </p:nvSpPr>
                <p:spPr bwMode="auto">
                  <a:xfrm>
                    <a:off x="8926513" y="5000625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" name="Freeform 33"/>
                  <p:cNvSpPr>
                    <a:spLocks/>
                  </p:cNvSpPr>
                  <p:nvPr/>
                </p:nvSpPr>
                <p:spPr bwMode="auto">
                  <a:xfrm>
                    <a:off x="8926513" y="5000625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" name="Freeform 34"/>
                  <p:cNvSpPr>
                    <a:spLocks/>
                  </p:cNvSpPr>
                  <p:nvPr/>
                </p:nvSpPr>
                <p:spPr bwMode="auto">
                  <a:xfrm>
                    <a:off x="8561388" y="4592638"/>
                    <a:ext cx="285750" cy="366712"/>
                  </a:xfrm>
                  <a:custGeom>
                    <a:avLst/>
                    <a:gdLst>
                      <a:gd name="T0" fmla="*/ 0 w 180"/>
                      <a:gd name="T1" fmla="*/ 0 h 231"/>
                      <a:gd name="T2" fmla="*/ 0 w 180"/>
                      <a:gd name="T3" fmla="*/ 0 h 231"/>
                      <a:gd name="T4" fmla="*/ 0 w 180"/>
                      <a:gd name="T5" fmla="*/ 0 h 231"/>
                      <a:gd name="T6" fmla="*/ 100 w 180"/>
                      <a:gd name="T7" fmla="*/ 228 h 231"/>
                      <a:gd name="T8" fmla="*/ 100 w 180"/>
                      <a:gd name="T9" fmla="*/ 228 h 231"/>
                      <a:gd name="T10" fmla="*/ 180 w 180"/>
                      <a:gd name="T11" fmla="*/ 231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0" h="23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28"/>
                        </a:lnTo>
                        <a:lnTo>
                          <a:pt x="100" y="228"/>
                        </a:lnTo>
                        <a:lnTo>
                          <a:pt x="180" y="231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1" name="Oval 35"/>
                  <p:cNvSpPr>
                    <a:spLocks noChangeArrowheads="1"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61" name="Oval 36"/>
                  <p:cNvSpPr>
                    <a:spLocks noChangeArrowheads="1"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62" name="Oval 37"/>
                  <p:cNvSpPr>
                    <a:spLocks noChangeArrowheads="1"/>
                  </p:cNvSpPr>
                  <p:nvPr/>
                </p:nvSpPr>
                <p:spPr bwMode="auto">
                  <a:xfrm>
                    <a:off x="8704263" y="4937125"/>
                    <a:ext cx="33338" cy="34925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63" name="Oval 38"/>
                  <p:cNvSpPr>
                    <a:spLocks noChangeArrowheads="1"/>
                  </p:cNvSpPr>
                  <p:nvPr/>
                </p:nvSpPr>
                <p:spPr bwMode="auto">
                  <a:xfrm>
                    <a:off x="8704263" y="4937125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64" name="Oval 39"/>
                  <p:cNvSpPr>
                    <a:spLocks noChangeArrowheads="1"/>
                  </p:cNvSpPr>
                  <p:nvPr/>
                </p:nvSpPr>
                <p:spPr bwMode="auto">
                  <a:xfrm>
                    <a:off x="8831263" y="4943475"/>
                    <a:ext cx="33338" cy="33337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75" name="Oval 40"/>
                  <p:cNvSpPr>
                    <a:spLocks noChangeArrowheads="1"/>
                  </p:cNvSpPr>
                  <p:nvPr/>
                </p:nvSpPr>
                <p:spPr bwMode="auto">
                  <a:xfrm>
                    <a:off x="8831263" y="4943475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78" name="Freeform 41"/>
                  <p:cNvSpPr>
                    <a:spLocks/>
                  </p:cNvSpPr>
                  <p:nvPr/>
                </p:nvSpPr>
                <p:spPr bwMode="auto">
                  <a:xfrm>
                    <a:off x="8561388" y="4592638"/>
                    <a:ext cx="285750" cy="415925"/>
                  </a:xfrm>
                  <a:custGeom>
                    <a:avLst/>
                    <a:gdLst>
                      <a:gd name="T0" fmla="*/ 0 w 180"/>
                      <a:gd name="T1" fmla="*/ 0 h 262"/>
                      <a:gd name="T2" fmla="*/ 0 w 180"/>
                      <a:gd name="T3" fmla="*/ 0 h 262"/>
                      <a:gd name="T4" fmla="*/ 0 w 180"/>
                      <a:gd name="T5" fmla="*/ 0 h 262"/>
                      <a:gd name="T6" fmla="*/ 100 w 180"/>
                      <a:gd name="T7" fmla="*/ 262 h 262"/>
                      <a:gd name="T8" fmla="*/ 100 w 180"/>
                      <a:gd name="T9" fmla="*/ 262 h 262"/>
                      <a:gd name="T10" fmla="*/ 180 w 180"/>
                      <a:gd name="T11" fmla="*/ 261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0" h="26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62"/>
                        </a:lnTo>
                        <a:lnTo>
                          <a:pt x="100" y="262"/>
                        </a:lnTo>
                        <a:lnTo>
                          <a:pt x="180" y="261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79" name="Line 42"/>
                  <p:cNvSpPr>
                    <a:spLocks noChangeShapeType="1"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0" name="Line 4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543925" y="45751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1" name="Line 44"/>
                  <p:cNvSpPr>
                    <a:spLocks noChangeShapeType="1"/>
                  </p:cNvSpPr>
                  <p:nvPr/>
                </p:nvSpPr>
                <p:spPr bwMode="auto">
                  <a:xfrm>
                    <a:off x="8704263" y="4991100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2" name="Line 4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704263" y="4991100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3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8831263" y="498951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4" name="Line 4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31263" y="498951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5" name="Freeform 48"/>
                  <p:cNvSpPr>
                    <a:spLocks/>
                  </p:cNvSpPr>
                  <p:nvPr/>
                </p:nvSpPr>
                <p:spPr bwMode="auto">
                  <a:xfrm>
                    <a:off x="8561388" y="4592638"/>
                    <a:ext cx="763588" cy="385762"/>
                  </a:xfrm>
                  <a:custGeom>
                    <a:avLst/>
                    <a:gdLst>
                      <a:gd name="T0" fmla="*/ 0 w 481"/>
                      <a:gd name="T1" fmla="*/ 0 h 243"/>
                      <a:gd name="T2" fmla="*/ 0 w 481"/>
                      <a:gd name="T3" fmla="*/ 0 h 243"/>
                      <a:gd name="T4" fmla="*/ 0 w 481"/>
                      <a:gd name="T5" fmla="*/ 0 h 243"/>
                      <a:gd name="T6" fmla="*/ 100 w 481"/>
                      <a:gd name="T7" fmla="*/ 225 h 243"/>
                      <a:gd name="T8" fmla="*/ 100 w 481"/>
                      <a:gd name="T9" fmla="*/ 225 h 243"/>
                      <a:gd name="T10" fmla="*/ 180 w 481"/>
                      <a:gd name="T11" fmla="*/ 233 h 243"/>
                      <a:gd name="T12" fmla="*/ 180 w 481"/>
                      <a:gd name="T13" fmla="*/ 233 h 243"/>
                      <a:gd name="T14" fmla="*/ 321 w 481"/>
                      <a:gd name="T15" fmla="*/ 243 h 243"/>
                      <a:gd name="T16" fmla="*/ 321 w 481"/>
                      <a:gd name="T17" fmla="*/ 243 h 243"/>
                      <a:gd name="T18" fmla="*/ 481 w 481"/>
                      <a:gd name="T19" fmla="*/ 227 h 2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81" h="24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25"/>
                        </a:lnTo>
                        <a:lnTo>
                          <a:pt x="100" y="225"/>
                        </a:lnTo>
                        <a:lnTo>
                          <a:pt x="180" y="233"/>
                        </a:lnTo>
                        <a:lnTo>
                          <a:pt x="180" y="233"/>
                        </a:lnTo>
                        <a:lnTo>
                          <a:pt x="321" y="243"/>
                        </a:lnTo>
                        <a:lnTo>
                          <a:pt x="321" y="243"/>
                        </a:lnTo>
                        <a:lnTo>
                          <a:pt x="481" y="227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6" name="Line 49"/>
                  <p:cNvSpPr>
                    <a:spLocks noChangeShapeType="1"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7" name="Line 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543925" y="45751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8" name="Line 51"/>
                  <p:cNvSpPr>
                    <a:spLocks noChangeShapeType="1"/>
                  </p:cNvSpPr>
                  <p:nvPr/>
                </p:nvSpPr>
                <p:spPr bwMode="auto">
                  <a:xfrm>
                    <a:off x="8704263" y="493236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9" name="Line 5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704263" y="493236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0" name="Line 53"/>
                  <p:cNvSpPr>
                    <a:spLocks noChangeShapeType="1"/>
                  </p:cNvSpPr>
                  <p:nvPr/>
                </p:nvSpPr>
                <p:spPr bwMode="auto">
                  <a:xfrm>
                    <a:off x="8831263" y="494506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1" name="Line 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31263" y="494506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2" name="Line 55"/>
                  <p:cNvSpPr>
                    <a:spLocks noChangeShapeType="1"/>
                  </p:cNvSpPr>
                  <p:nvPr/>
                </p:nvSpPr>
                <p:spPr bwMode="auto">
                  <a:xfrm>
                    <a:off x="9053513" y="4960938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3" name="Line 5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053513" y="4960938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4" name="Line 57"/>
                  <p:cNvSpPr>
                    <a:spLocks noChangeShapeType="1"/>
                  </p:cNvSpPr>
                  <p:nvPr/>
                </p:nvSpPr>
                <p:spPr bwMode="auto">
                  <a:xfrm>
                    <a:off x="9309100" y="4937125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5" name="Line 5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309100" y="4937125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6" name="Freeform 59"/>
                  <p:cNvSpPr>
                    <a:spLocks/>
                  </p:cNvSpPr>
                  <p:nvPr/>
                </p:nvSpPr>
                <p:spPr bwMode="auto">
                  <a:xfrm>
                    <a:off x="8561388" y="4592638"/>
                    <a:ext cx="158750" cy="385762"/>
                  </a:xfrm>
                  <a:custGeom>
                    <a:avLst/>
                    <a:gdLst>
                      <a:gd name="T0" fmla="*/ 0 w 100"/>
                      <a:gd name="T1" fmla="*/ 0 h 243"/>
                      <a:gd name="T2" fmla="*/ 0 w 100"/>
                      <a:gd name="T3" fmla="*/ 0 h 243"/>
                      <a:gd name="T4" fmla="*/ 0 w 100"/>
                      <a:gd name="T5" fmla="*/ 0 h 243"/>
                      <a:gd name="T6" fmla="*/ 100 w 100"/>
                      <a:gd name="T7" fmla="*/ 243 h 2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0" h="24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43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7" name="Freeform 60"/>
                  <p:cNvSpPr>
                    <a:spLocks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8" name="Freeform 61"/>
                  <p:cNvSpPr>
                    <a:spLocks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99" name="Freeform 62"/>
                  <p:cNvSpPr>
                    <a:spLocks/>
                  </p:cNvSpPr>
                  <p:nvPr/>
                </p:nvSpPr>
                <p:spPr bwMode="auto">
                  <a:xfrm>
                    <a:off x="8704263" y="496093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0" name="Freeform 63"/>
                  <p:cNvSpPr>
                    <a:spLocks/>
                  </p:cNvSpPr>
                  <p:nvPr/>
                </p:nvSpPr>
                <p:spPr bwMode="auto">
                  <a:xfrm>
                    <a:off x="8704263" y="496093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1" name="Freeform 64"/>
                  <p:cNvSpPr>
                    <a:spLocks/>
                  </p:cNvSpPr>
                  <p:nvPr/>
                </p:nvSpPr>
                <p:spPr bwMode="auto">
                  <a:xfrm>
                    <a:off x="8561388" y="4592638"/>
                    <a:ext cx="763588" cy="363537"/>
                  </a:xfrm>
                  <a:custGeom>
                    <a:avLst/>
                    <a:gdLst>
                      <a:gd name="T0" fmla="*/ 0 w 481"/>
                      <a:gd name="T1" fmla="*/ 0 h 229"/>
                      <a:gd name="T2" fmla="*/ 0 w 481"/>
                      <a:gd name="T3" fmla="*/ 0 h 229"/>
                      <a:gd name="T4" fmla="*/ 0 w 481"/>
                      <a:gd name="T5" fmla="*/ 0 h 229"/>
                      <a:gd name="T6" fmla="*/ 100 w 481"/>
                      <a:gd name="T7" fmla="*/ 229 h 229"/>
                      <a:gd name="T8" fmla="*/ 100 w 481"/>
                      <a:gd name="T9" fmla="*/ 229 h 229"/>
                      <a:gd name="T10" fmla="*/ 180 w 481"/>
                      <a:gd name="T11" fmla="*/ 205 h 229"/>
                      <a:gd name="T12" fmla="*/ 180 w 481"/>
                      <a:gd name="T13" fmla="*/ 205 h 229"/>
                      <a:gd name="T14" fmla="*/ 321 w 481"/>
                      <a:gd name="T15" fmla="*/ 202 h 229"/>
                      <a:gd name="T16" fmla="*/ 321 w 481"/>
                      <a:gd name="T17" fmla="*/ 202 h 229"/>
                      <a:gd name="T18" fmla="*/ 401 w 481"/>
                      <a:gd name="T19" fmla="*/ 180 h 229"/>
                      <a:gd name="T20" fmla="*/ 401 w 481"/>
                      <a:gd name="T21" fmla="*/ 180 h 229"/>
                      <a:gd name="T22" fmla="*/ 481 w 481"/>
                      <a:gd name="T23" fmla="*/ 214 h 2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1" h="2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29"/>
                        </a:lnTo>
                        <a:lnTo>
                          <a:pt x="100" y="229"/>
                        </a:lnTo>
                        <a:lnTo>
                          <a:pt x="180" y="205"/>
                        </a:lnTo>
                        <a:lnTo>
                          <a:pt x="180" y="205"/>
                        </a:lnTo>
                        <a:lnTo>
                          <a:pt x="321" y="202"/>
                        </a:lnTo>
                        <a:lnTo>
                          <a:pt x="321" y="202"/>
                        </a:lnTo>
                        <a:lnTo>
                          <a:pt x="401" y="180"/>
                        </a:lnTo>
                        <a:lnTo>
                          <a:pt x="401" y="180"/>
                        </a:lnTo>
                        <a:lnTo>
                          <a:pt x="481" y="214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2" name="Oval 65"/>
                  <p:cNvSpPr>
                    <a:spLocks noChangeArrowheads="1"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3" name="Oval 66"/>
                  <p:cNvSpPr>
                    <a:spLocks noChangeArrowheads="1"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4" name="Oval 67"/>
                  <p:cNvSpPr>
                    <a:spLocks noChangeArrowheads="1"/>
                  </p:cNvSpPr>
                  <p:nvPr/>
                </p:nvSpPr>
                <p:spPr bwMode="auto">
                  <a:xfrm>
                    <a:off x="8704263" y="4938713"/>
                    <a:ext cx="33338" cy="33337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5" name="Oval 68"/>
                  <p:cNvSpPr>
                    <a:spLocks noChangeArrowheads="1"/>
                  </p:cNvSpPr>
                  <p:nvPr/>
                </p:nvSpPr>
                <p:spPr bwMode="auto">
                  <a:xfrm>
                    <a:off x="8704263" y="4938713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6" name="Oval 69"/>
                  <p:cNvSpPr>
                    <a:spLocks noChangeArrowheads="1"/>
                  </p:cNvSpPr>
                  <p:nvPr/>
                </p:nvSpPr>
                <p:spPr bwMode="auto">
                  <a:xfrm>
                    <a:off x="8831263" y="4900613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7" name="Oval 70"/>
                  <p:cNvSpPr>
                    <a:spLocks noChangeArrowheads="1"/>
                  </p:cNvSpPr>
                  <p:nvPr/>
                </p:nvSpPr>
                <p:spPr bwMode="auto">
                  <a:xfrm>
                    <a:off x="8831263" y="4900613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8" name="Oval 71"/>
                  <p:cNvSpPr>
                    <a:spLocks noChangeArrowheads="1"/>
                  </p:cNvSpPr>
                  <p:nvPr/>
                </p:nvSpPr>
                <p:spPr bwMode="auto">
                  <a:xfrm>
                    <a:off x="9053513" y="4895850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9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9053513" y="4895850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10" name="Oval 73"/>
                  <p:cNvSpPr>
                    <a:spLocks noChangeArrowheads="1"/>
                  </p:cNvSpPr>
                  <p:nvPr/>
                </p:nvSpPr>
                <p:spPr bwMode="auto">
                  <a:xfrm>
                    <a:off x="9180513" y="4860925"/>
                    <a:ext cx="34925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11" name="Oval 74"/>
                  <p:cNvSpPr>
                    <a:spLocks noChangeArrowheads="1"/>
                  </p:cNvSpPr>
                  <p:nvPr/>
                </p:nvSpPr>
                <p:spPr bwMode="auto">
                  <a:xfrm>
                    <a:off x="9180513" y="4860925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12" name="Oval 75"/>
                  <p:cNvSpPr>
                    <a:spLocks noChangeArrowheads="1"/>
                  </p:cNvSpPr>
                  <p:nvPr/>
                </p:nvSpPr>
                <p:spPr bwMode="auto">
                  <a:xfrm>
                    <a:off x="9309100" y="4916488"/>
                    <a:ext cx="33338" cy="33337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13" name="Oval 76"/>
                  <p:cNvSpPr>
                    <a:spLocks noChangeArrowheads="1"/>
                  </p:cNvSpPr>
                  <p:nvPr/>
                </p:nvSpPr>
                <p:spPr bwMode="auto">
                  <a:xfrm>
                    <a:off x="9309100" y="4916488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14" name="Freeform 77"/>
                  <p:cNvSpPr>
                    <a:spLocks/>
                  </p:cNvSpPr>
                  <p:nvPr/>
                </p:nvSpPr>
                <p:spPr bwMode="auto">
                  <a:xfrm>
                    <a:off x="8561388" y="4592638"/>
                    <a:ext cx="446088" cy="376237"/>
                  </a:xfrm>
                  <a:custGeom>
                    <a:avLst/>
                    <a:gdLst>
                      <a:gd name="T0" fmla="*/ 0 w 281"/>
                      <a:gd name="T1" fmla="*/ 0 h 237"/>
                      <a:gd name="T2" fmla="*/ 0 w 281"/>
                      <a:gd name="T3" fmla="*/ 0 h 237"/>
                      <a:gd name="T4" fmla="*/ 0 w 281"/>
                      <a:gd name="T5" fmla="*/ 0 h 237"/>
                      <a:gd name="T6" fmla="*/ 100 w 281"/>
                      <a:gd name="T7" fmla="*/ 236 h 237"/>
                      <a:gd name="T8" fmla="*/ 100 w 281"/>
                      <a:gd name="T9" fmla="*/ 236 h 237"/>
                      <a:gd name="T10" fmla="*/ 140 w 281"/>
                      <a:gd name="T11" fmla="*/ 209 h 237"/>
                      <a:gd name="T12" fmla="*/ 140 w 281"/>
                      <a:gd name="T13" fmla="*/ 209 h 237"/>
                      <a:gd name="T14" fmla="*/ 281 w 281"/>
                      <a:gd name="T15" fmla="*/ 237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81" h="23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36"/>
                        </a:lnTo>
                        <a:lnTo>
                          <a:pt x="100" y="236"/>
                        </a:lnTo>
                        <a:lnTo>
                          <a:pt x="140" y="209"/>
                        </a:lnTo>
                        <a:lnTo>
                          <a:pt x="140" y="209"/>
                        </a:lnTo>
                        <a:lnTo>
                          <a:pt x="281" y="237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16" name="Line 78"/>
                  <p:cNvSpPr>
                    <a:spLocks noChangeShapeType="1"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20" name="Line 7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543925" y="45751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21" name="Line 80"/>
                  <p:cNvSpPr>
                    <a:spLocks noChangeShapeType="1"/>
                  </p:cNvSpPr>
                  <p:nvPr/>
                </p:nvSpPr>
                <p:spPr bwMode="auto">
                  <a:xfrm>
                    <a:off x="8704263" y="495141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22" name="Line 8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704263" y="495141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23" name="Line 82"/>
                  <p:cNvSpPr>
                    <a:spLocks noChangeShapeType="1"/>
                  </p:cNvSpPr>
                  <p:nvPr/>
                </p:nvSpPr>
                <p:spPr bwMode="auto">
                  <a:xfrm>
                    <a:off x="8767763" y="4908550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24" name="Line 8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767763" y="4908550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26" name="Line 84"/>
                  <p:cNvSpPr>
                    <a:spLocks noChangeShapeType="1"/>
                  </p:cNvSpPr>
                  <p:nvPr/>
                </p:nvSpPr>
                <p:spPr bwMode="auto">
                  <a:xfrm>
                    <a:off x="8990013" y="49514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37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990013" y="49514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9" name="Freeform 86"/>
                  <p:cNvSpPr>
                    <a:spLocks/>
                  </p:cNvSpPr>
                  <p:nvPr/>
                </p:nvSpPr>
                <p:spPr bwMode="auto">
                  <a:xfrm>
                    <a:off x="8561388" y="4592638"/>
                    <a:ext cx="763588" cy="415925"/>
                  </a:xfrm>
                  <a:custGeom>
                    <a:avLst/>
                    <a:gdLst>
                      <a:gd name="T0" fmla="*/ 0 w 481"/>
                      <a:gd name="T1" fmla="*/ 0 h 262"/>
                      <a:gd name="T2" fmla="*/ 0 w 481"/>
                      <a:gd name="T3" fmla="*/ 0 h 262"/>
                      <a:gd name="T4" fmla="*/ 0 w 481"/>
                      <a:gd name="T5" fmla="*/ 0 h 262"/>
                      <a:gd name="T6" fmla="*/ 100 w 481"/>
                      <a:gd name="T7" fmla="*/ 260 h 262"/>
                      <a:gd name="T8" fmla="*/ 100 w 481"/>
                      <a:gd name="T9" fmla="*/ 260 h 262"/>
                      <a:gd name="T10" fmla="*/ 180 w 481"/>
                      <a:gd name="T11" fmla="*/ 262 h 262"/>
                      <a:gd name="T12" fmla="*/ 180 w 481"/>
                      <a:gd name="T13" fmla="*/ 262 h 262"/>
                      <a:gd name="T14" fmla="*/ 321 w 481"/>
                      <a:gd name="T15" fmla="*/ 230 h 262"/>
                      <a:gd name="T16" fmla="*/ 321 w 481"/>
                      <a:gd name="T17" fmla="*/ 230 h 262"/>
                      <a:gd name="T18" fmla="*/ 401 w 481"/>
                      <a:gd name="T19" fmla="*/ 246 h 262"/>
                      <a:gd name="T20" fmla="*/ 401 w 481"/>
                      <a:gd name="T21" fmla="*/ 246 h 262"/>
                      <a:gd name="T22" fmla="*/ 481 w 481"/>
                      <a:gd name="T23" fmla="*/ 256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1" h="26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60"/>
                        </a:lnTo>
                        <a:lnTo>
                          <a:pt x="100" y="260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321" y="230"/>
                        </a:lnTo>
                        <a:lnTo>
                          <a:pt x="321" y="230"/>
                        </a:lnTo>
                        <a:lnTo>
                          <a:pt x="401" y="246"/>
                        </a:lnTo>
                        <a:lnTo>
                          <a:pt x="401" y="246"/>
                        </a:lnTo>
                        <a:lnTo>
                          <a:pt x="481" y="256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0" name="Freeform 87"/>
                  <p:cNvSpPr>
                    <a:spLocks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1" name="Freeform 88"/>
                  <p:cNvSpPr>
                    <a:spLocks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" name="Freeform 89"/>
                  <p:cNvSpPr>
                    <a:spLocks/>
                  </p:cNvSpPr>
                  <p:nvPr/>
                </p:nvSpPr>
                <p:spPr bwMode="auto">
                  <a:xfrm>
                    <a:off x="8704263" y="4987925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" name="Freeform 90"/>
                  <p:cNvSpPr>
                    <a:spLocks/>
                  </p:cNvSpPr>
                  <p:nvPr/>
                </p:nvSpPr>
                <p:spPr bwMode="auto">
                  <a:xfrm>
                    <a:off x="8704263" y="4987925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" name="Freeform 91"/>
                  <p:cNvSpPr>
                    <a:spLocks/>
                  </p:cNvSpPr>
                  <p:nvPr/>
                </p:nvSpPr>
                <p:spPr bwMode="auto">
                  <a:xfrm>
                    <a:off x="8831263" y="4991100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5" name="Freeform 92"/>
                  <p:cNvSpPr>
                    <a:spLocks/>
                  </p:cNvSpPr>
                  <p:nvPr/>
                </p:nvSpPr>
                <p:spPr bwMode="auto">
                  <a:xfrm>
                    <a:off x="8831263" y="4991100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99" name="Freeform 93"/>
                  <p:cNvSpPr>
                    <a:spLocks/>
                  </p:cNvSpPr>
                  <p:nvPr/>
                </p:nvSpPr>
                <p:spPr bwMode="auto">
                  <a:xfrm>
                    <a:off x="9053513" y="4941888"/>
                    <a:ext cx="33338" cy="33337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0" name="Freeform 94"/>
                  <p:cNvSpPr>
                    <a:spLocks/>
                  </p:cNvSpPr>
                  <p:nvPr/>
                </p:nvSpPr>
                <p:spPr bwMode="auto">
                  <a:xfrm>
                    <a:off x="9053513" y="4941888"/>
                    <a:ext cx="33338" cy="33337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1" name="Freeform 95"/>
                  <p:cNvSpPr>
                    <a:spLocks/>
                  </p:cNvSpPr>
                  <p:nvPr/>
                </p:nvSpPr>
                <p:spPr bwMode="auto">
                  <a:xfrm>
                    <a:off x="9180513" y="4965700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2" name="Freeform 96"/>
                  <p:cNvSpPr>
                    <a:spLocks/>
                  </p:cNvSpPr>
                  <p:nvPr/>
                </p:nvSpPr>
                <p:spPr bwMode="auto">
                  <a:xfrm>
                    <a:off x="9180513" y="4965700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3" name="Freeform 97"/>
                  <p:cNvSpPr>
                    <a:spLocks/>
                  </p:cNvSpPr>
                  <p:nvPr/>
                </p:nvSpPr>
                <p:spPr bwMode="auto">
                  <a:xfrm>
                    <a:off x="9309100" y="4981575"/>
                    <a:ext cx="33338" cy="33337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4" name="Freeform 98"/>
                  <p:cNvSpPr>
                    <a:spLocks/>
                  </p:cNvSpPr>
                  <p:nvPr/>
                </p:nvSpPr>
                <p:spPr bwMode="auto">
                  <a:xfrm>
                    <a:off x="9309100" y="4981575"/>
                    <a:ext cx="33338" cy="33337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5" name="Freeform 99"/>
                  <p:cNvSpPr>
                    <a:spLocks/>
                  </p:cNvSpPr>
                  <p:nvPr/>
                </p:nvSpPr>
                <p:spPr bwMode="auto">
                  <a:xfrm>
                    <a:off x="8561388" y="4592638"/>
                    <a:ext cx="1146175" cy="377825"/>
                  </a:xfrm>
                  <a:custGeom>
                    <a:avLst/>
                    <a:gdLst>
                      <a:gd name="T0" fmla="*/ 0 w 722"/>
                      <a:gd name="T1" fmla="*/ 0 h 238"/>
                      <a:gd name="T2" fmla="*/ 0 w 722"/>
                      <a:gd name="T3" fmla="*/ 0 h 238"/>
                      <a:gd name="T4" fmla="*/ 0 w 722"/>
                      <a:gd name="T5" fmla="*/ 0 h 238"/>
                      <a:gd name="T6" fmla="*/ 100 w 722"/>
                      <a:gd name="T7" fmla="*/ 235 h 238"/>
                      <a:gd name="T8" fmla="*/ 100 w 722"/>
                      <a:gd name="T9" fmla="*/ 235 h 238"/>
                      <a:gd name="T10" fmla="*/ 180 w 722"/>
                      <a:gd name="T11" fmla="*/ 234 h 238"/>
                      <a:gd name="T12" fmla="*/ 180 w 722"/>
                      <a:gd name="T13" fmla="*/ 234 h 238"/>
                      <a:gd name="T14" fmla="*/ 321 w 722"/>
                      <a:gd name="T15" fmla="*/ 228 h 238"/>
                      <a:gd name="T16" fmla="*/ 321 w 722"/>
                      <a:gd name="T17" fmla="*/ 228 h 238"/>
                      <a:gd name="T18" fmla="*/ 401 w 722"/>
                      <a:gd name="T19" fmla="*/ 233 h 238"/>
                      <a:gd name="T20" fmla="*/ 401 w 722"/>
                      <a:gd name="T21" fmla="*/ 233 h 238"/>
                      <a:gd name="T22" fmla="*/ 481 w 722"/>
                      <a:gd name="T23" fmla="*/ 232 h 238"/>
                      <a:gd name="T24" fmla="*/ 481 w 722"/>
                      <a:gd name="T25" fmla="*/ 232 h 238"/>
                      <a:gd name="T26" fmla="*/ 561 w 722"/>
                      <a:gd name="T27" fmla="*/ 228 h 238"/>
                      <a:gd name="T28" fmla="*/ 561 w 722"/>
                      <a:gd name="T29" fmla="*/ 228 h 238"/>
                      <a:gd name="T30" fmla="*/ 642 w 722"/>
                      <a:gd name="T31" fmla="*/ 227 h 238"/>
                      <a:gd name="T32" fmla="*/ 642 w 722"/>
                      <a:gd name="T33" fmla="*/ 227 h 238"/>
                      <a:gd name="T34" fmla="*/ 722 w 722"/>
                      <a:gd name="T35" fmla="*/ 238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22" h="23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35"/>
                        </a:lnTo>
                        <a:lnTo>
                          <a:pt x="100" y="235"/>
                        </a:lnTo>
                        <a:lnTo>
                          <a:pt x="180" y="234"/>
                        </a:lnTo>
                        <a:lnTo>
                          <a:pt x="180" y="234"/>
                        </a:lnTo>
                        <a:lnTo>
                          <a:pt x="321" y="228"/>
                        </a:lnTo>
                        <a:lnTo>
                          <a:pt x="321" y="228"/>
                        </a:lnTo>
                        <a:lnTo>
                          <a:pt x="401" y="233"/>
                        </a:lnTo>
                        <a:lnTo>
                          <a:pt x="401" y="233"/>
                        </a:lnTo>
                        <a:lnTo>
                          <a:pt x="481" y="232"/>
                        </a:lnTo>
                        <a:lnTo>
                          <a:pt x="481" y="232"/>
                        </a:lnTo>
                        <a:lnTo>
                          <a:pt x="561" y="228"/>
                        </a:lnTo>
                        <a:lnTo>
                          <a:pt x="561" y="228"/>
                        </a:lnTo>
                        <a:lnTo>
                          <a:pt x="642" y="227"/>
                        </a:lnTo>
                        <a:lnTo>
                          <a:pt x="642" y="227"/>
                        </a:lnTo>
                        <a:lnTo>
                          <a:pt x="722" y="238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6" name="Oval 100"/>
                  <p:cNvSpPr>
                    <a:spLocks noChangeArrowheads="1"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7" name="Oval 101"/>
                  <p:cNvSpPr>
                    <a:spLocks noChangeArrowheads="1"/>
                  </p:cNvSpPr>
                  <p:nvPr/>
                </p:nvSpPr>
                <p:spPr bwMode="auto">
                  <a:xfrm>
                    <a:off x="8543925" y="4575175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8" name="Oval 102"/>
                  <p:cNvSpPr>
                    <a:spLocks noChangeArrowheads="1"/>
                  </p:cNvSpPr>
                  <p:nvPr/>
                </p:nvSpPr>
                <p:spPr bwMode="auto">
                  <a:xfrm>
                    <a:off x="8704263" y="4948238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9" name="Oval 103"/>
                  <p:cNvSpPr>
                    <a:spLocks noChangeArrowheads="1"/>
                  </p:cNvSpPr>
                  <p:nvPr/>
                </p:nvSpPr>
                <p:spPr bwMode="auto">
                  <a:xfrm>
                    <a:off x="8704263" y="4948238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0" name="Oval 104"/>
                  <p:cNvSpPr>
                    <a:spLocks noChangeArrowheads="1"/>
                  </p:cNvSpPr>
                  <p:nvPr/>
                </p:nvSpPr>
                <p:spPr bwMode="auto">
                  <a:xfrm>
                    <a:off x="8831263" y="4946650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1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8831263" y="4946650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2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9053513" y="4937125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3" name="Oval 107"/>
                  <p:cNvSpPr>
                    <a:spLocks noChangeArrowheads="1"/>
                  </p:cNvSpPr>
                  <p:nvPr/>
                </p:nvSpPr>
                <p:spPr bwMode="auto">
                  <a:xfrm>
                    <a:off x="9053513" y="4937125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4" name="Oval 108"/>
                  <p:cNvSpPr>
                    <a:spLocks noChangeArrowheads="1"/>
                  </p:cNvSpPr>
                  <p:nvPr/>
                </p:nvSpPr>
                <p:spPr bwMode="auto">
                  <a:xfrm>
                    <a:off x="9180513" y="4945063"/>
                    <a:ext cx="34925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5" name="Oval 109"/>
                  <p:cNvSpPr>
                    <a:spLocks noChangeArrowheads="1"/>
                  </p:cNvSpPr>
                  <p:nvPr/>
                </p:nvSpPr>
                <p:spPr bwMode="auto">
                  <a:xfrm>
                    <a:off x="9180513" y="4945063"/>
                    <a:ext cx="34925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6" name="Oval 110"/>
                  <p:cNvSpPr>
                    <a:spLocks noChangeArrowheads="1"/>
                  </p:cNvSpPr>
                  <p:nvPr/>
                </p:nvSpPr>
                <p:spPr bwMode="auto">
                  <a:xfrm>
                    <a:off x="9309100" y="4943475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7" name="Oval 111"/>
                  <p:cNvSpPr>
                    <a:spLocks noChangeArrowheads="1"/>
                  </p:cNvSpPr>
                  <p:nvPr/>
                </p:nvSpPr>
                <p:spPr bwMode="auto">
                  <a:xfrm>
                    <a:off x="9309100" y="4943475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8" name="Oval 112"/>
                  <p:cNvSpPr>
                    <a:spLocks noChangeArrowheads="1"/>
                  </p:cNvSpPr>
                  <p:nvPr/>
                </p:nvSpPr>
                <p:spPr bwMode="auto">
                  <a:xfrm>
                    <a:off x="9436100" y="4937125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19" name="Oval 113"/>
                  <p:cNvSpPr>
                    <a:spLocks noChangeArrowheads="1"/>
                  </p:cNvSpPr>
                  <p:nvPr/>
                </p:nvSpPr>
                <p:spPr bwMode="auto">
                  <a:xfrm>
                    <a:off x="9436100" y="4937125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20" name="Oval 114"/>
                  <p:cNvSpPr>
                    <a:spLocks noChangeArrowheads="1"/>
                  </p:cNvSpPr>
                  <p:nvPr/>
                </p:nvSpPr>
                <p:spPr bwMode="auto">
                  <a:xfrm>
                    <a:off x="9563100" y="4935538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21" name="Oval 115"/>
                  <p:cNvSpPr>
                    <a:spLocks noChangeArrowheads="1"/>
                  </p:cNvSpPr>
                  <p:nvPr/>
                </p:nvSpPr>
                <p:spPr bwMode="auto">
                  <a:xfrm>
                    <a:off x="9563100" y="4935538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22" name="Oval 116"/>
                  <p:cNvSpPr>
                    <a:spLocks noChangeArrowheads="1"/>
                  </p:cNvSpPr>
                  <p:nvPr/>
                </p:nvSpPr>
                <p:spPr bwMode="auto">
                  <a:xfrm>
                    <a:off x="9690100" y="4953000"/>
                    <a:ext cx="34925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23" name="Oval 117"/>
                  <p:cNvSpPr>
                    <a:spLocks noChangeArrowheads="1"/>
                  </p:cNvSpPr>
                  <p:nvPr/>
                </p:nvSpPr>
                <p:spPr bwMode="auto">
                  <a:xfrm>
                    <a:off x="9690100" y="4953000"/>
                    <a:ext cx="34925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104" name="グループ化 3103"/>
              <p:cNvGrpSpPr/>
              <p:nvPr/>
            </p:nvGrpSpPr>
            <p:grpSpPr>
              <a:xfrm>
                <a:off x="2480949" y="2354715"/>
                <a:ext cx="1425600" cy="1033200"/>
                <a:chOff x="2771506" y="3516938"/>
                <a:chExt cx="1425600" cy="1033200"/>
              </a:xfrm>
            </p:grpSpPr>
            <p:sp>
              <p:nvSpPr>
                <p:cNvPr id="3103" name="Freeform 157"/>
                <p:cNvSpPr>
                  <a:spLocks noEditPoints="1"/>
                </p:cNvSpPr>
                <p:nvPr/>
              </p:nvSpPr>
              <p:spPr bwMode="auto">
                <a:xfrm>
                  <a:off x="2923380" y="3997321"/>
                  <a:ext cx="1273175" cy="7938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52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098" name="グループ化 3097"/>
                <p:cNvGrpSpPr/>
                <p:nvPr/>
              </p:nvGrpSpPr>
              <p:grpSpPr>
                <a:xfrm>
                  <a:off x="2771506" y="3516938"/>
                  <a:ext cx="1425600" cy="1033200"/>
                  <a:chOff x="10712450" y="4140200"/>
                  <a:chExt cx="1428750" cy="1025783"/>
                </a:xfrm>
              </p:grpSpPr>
              <p:sp>
                <p:nvSpPr>
                  <p:cNvPr id="358" name="Rectangle 158"/>
                  <p:cNvSpPr>
                    <a:spLocks noChangeArrowheads="1"/>
                  </p:cNvSpPr>
                  <p:nvPr/>
                </p:nvSpPr>
                <p:spPr bwMode="auto">
                  <a:xfrm>
                    <a:off x="10848975" y="5073650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9" name="Rectangle 159"/>
                  <p:cNvSpPr>
                    <a:spLocks noChangeArrowheads="1"/>
                  </p:cNvSpPr>
                  <p:nvPr/>
                </p:nvSpPr>
                <p:spPr bwMode="auto">
                  <a:xfrm>
                    <a:off x="10975975" y="5073650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2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11102975" y="5073650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Rectangle 161"/>
                  <p:cNvSpPr>
                    <a:spLocks noChangeArrowheads="1"/>
                  </p:cNvSpPr>
                  <p:nvPr/>
                </p:nvSpPr>
                <p:spPr bwMode="auto">
                  <a:xfrm>
                    <a:off x="11212513" y="507365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3" name="Rectangle 162"/>
                  <p:cNvSpPr>
                    <a:spLocks noChangeArrowheads="1"/>
                  </p:cNvSpPr>
                  <p:nvPr/>
                </p:nvSpPr>
                <p:spPr bwMode="auto">
                  <a:xfrm>
                    <a:off x="11339513" y="507365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4" name="Rectangle 163"/>
                  <p:cNvSpPr>
                    <a:spLocks noChangeArrowheads="1"/>
                  </p:cNvSpPr>
                  <p:nvPr/>
                </p:nvSpPr>
                <p:spPr bwMode="auto">
                  <a:xfrm>
                    <a:off x="11466513" y="507365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5" name="Rectangle 164"/>
                  <p:cNvSpPr>
                    <a:spLocks noChangeArrowheads="1"/>
                  </p:cNvSpPr>
                  <p:nvPr/>
                </p:nvSpPr>
                <p:spPr bwMode="auto">
                  <a:xfrm>
                    <a:off x="11593513" y="507365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6" name="Rectangle 165"/>
                  <p:cNvSpPr>
                    <a:spLocks noChangeArrowheads="1"/>
                  </p:cNvSpPr>
                  <p:nvPr/>
                </p:nvSpPr>
                <p:spPr bwMode="auto">
                  <a:xfrm>
                    <a:off x="11722100" y="507365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7" name="Rectangle 166"/>
                  <p:cNvSpPr>
                    <a:spLocks noChangeArrowheads="1"/>
                  </p:cNvSpPr>
                  <p:nvPr/>
                </p:nvSpPr>
                <p:spPr bwMode="auto">
                  <a:xfrm>
                    <a:off x="11849100" y="507365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8" name="Rectangle 167"/>
                  <p:cNvSpPr>
                    <a:spLocks noChangeArrowheads="1"/>
                  </p:cNvSpPr>
                  <p:nvPr/>
                </p:nvSpPr>
                <p:spPr bwMode="auto">
                  <a:xfrm>
                    <a:off x="11976100" y="507365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4" name="Freeform 169"/>
                  <p:cNvSpPr>
                    <a:spLocks noEditPoints="1"/>
                  </p:cNvSpPr>
                  <p:nvPr/>
                </p:nvSpPr>
                <p:spPr bwMode="auto">
                  <a:xfrm>
                    <a:off x="10864850" y="5040313"/>
                    <a:ext cx="1276350" cy="23812"/>
                  </a:xfrm>
                  <a:custGeom>
                    <a:avLst/>
                    <a:gdLst>
                      <a:gd name="T0" fmla="*/ 0 w 804"/>
                      <a:gd name="T1" fmla="*/ 0 h 15"/>
                      <a:gd name="T2" fmla="*/ 804 w 804"/>
                      <a:gd name="T3" fmla="*/ 0 h 15"/>
                      <a:gd name="T4" fmla="*/ 1 w 804"/>
                      <a:gd name="T5" fmla="*/ 0 h 15"/>
                      <a:gd name="T6" fmla="*/ 1 w 804"/>
                      <a:gd name="T7" fmla="*/ 15 h 15"/>
                      <a:gd name="T8" fmla="*/ 81 w 804"/>
                      <a:gd name="T9" fmla="*/ 0 h 15"/>
                      <a:gd name="T10" fmla="*/ 81 w 804"/>
                      <a:gd name="T11" fmla="*/ 15 h 15"/>
                      <a:gd name="T12" fmla="*/ 161 w 804"/>
                      <a:gd name="T13" fmla="*/ 0 h 15"/>
                      <a:gd name="T14" fmla="*/ 161 w 804"/>
                      <a:gd name="T15" fmla="*/ 15 h 15"/>
                      <a:gd name="T16" fmla="*/ 242 w 804"/>
                      <a:gd name="T17" fmla="*/ 0 h 15"/>
                      <a:gd name="T18" fmla="*/ 242 w 804"/>
                      <a:gd name="T19" fmla="*/ 15 h 15"/>
                      <a:gd name="T20" fmla="*/ 322 w 804"/>
                      <a:gd name="T21" fmla="*/ 0 h 15"/>
                      <a:gd name="T22" fmla="*/ 322 w 804"/>
                      <a:gd name="T23" fmla="*/ 15 h 15"/>
                      <a:gd name="T24" fmla="*/ 402 w 804"/>
                      <a:gd name="T25" fmla="*/ 0 h 15"/>
                      <a:gd name="T26" fmla="*/ 402 w 804"/>
                      <a:gd name="T27" fmla="*/ 15 h 15"/>
                      <a:gd name="T28" fmla="*/ 482 w 804"/>
                      <a:gd name="T29" fmla="*/ 0 h 15"/>
                      <a:gd name="T30" fmla="*/ 482 w 804"/>
                      <a:gd name="T31" fmla="*/ 15 h 15"/>
                      <a:gd name="T32" fmla="*/ 562 w 804"/>
                      <a:gd name="T33" fmla="*/ 0 h 15"/>
                      <a:gd name="T34" fmla="*/ 562 w 804"/>
                      <a:gd name="T35" fmla="*/ 15 h 15"/>
                      <a:gd name="T36" fmla="*/ 643 w 804"/>
                      <a:gd name="T37" fmla="*/ 0 h 15"/>
                      <a:gd name="T38" fmla="*/ 643 w 804"/>
                      <a:gd name="T39" fmla="*/ 15 h 15"/>
                      <a:gd name="T40" fmla="*/ 723 w 804"/>
                      <a:gd name="T41" fmla="*/ 0 h 15"/>
                      <a:gd name="T42" fmla="*/ 723 w 804"/>
                      <a:gd name="T43" fmla="*/ 15 h 15"/>
                      <a:gd name="T44" fmla="*/ 803 w 804"/>
                      <a:gd name="T45" fmla="*/ 0 h 15"/>
                      <a:gd name="T46" fmla="*/ 803 w 804"/>
                      <a:gd name="T47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04" h="15">
                        <a:moveTo>
                          <a:pt x="0" y="0"/>
                        </a:moveTo>
                        <a:lnTo>
                          <a:pt x="804" y="0"/>
                        </a:lnTo>
                        <a:moveTo>
                          <a:pt x="1" y="0"/>
                        </a:moveTo>
                        <a:lnTo>
                          <a:pt x="1" y="15"/>
                        </a:lnTo>
                        <a:moveTo>
                          <a:pt x="81" y="0"/>
                        </a:moveTo>
                        <a:lnTo>
                          <a:pt x="81" y="15"/>
                        </a:lnTo>
                        <a:moveTo>
                          <a:pt x="161" y="0"/>
                        </a:moveTo>
                        <a:lnTo>
                          <a:pt x="161" y="15"/>
                        </a:lnTo>
                        <a:moveTo>
                          <a:pt x="242" y="0"/>
                        </a:moveTo>
                        <a:lnTo>
                          <a:pt x="242" y="15"/>
                        </a:lnTo>
                        <a:moveTo>
                          <a:pt x="322" y="0"/>
                        </a:moveTo>
                        <a:lnTo>
                          <a:pt x="322" y="15"/>
                        </a:lnTo>
                        <a:moveTo>
                          <a:pt x="402" y="0"/>
                        </a:moveTo>
                        <a:lnTo>
                          <a:pt x="402" y="15"/>
                        </a:lnTo>
                        <a:moveTo>
                          <a:pt x="482" y="0"/>
                        </a:moveTo>
                        <a:lnTo>
                          <a:pt x="482" y="15"/>
                        </a:lnTo>
                        <a:moveTo>
                          <a:pt x="562" y="0"/>
                        </a:moveTo>
                        <a:lnTo>
                          <a:pt x="562" y="15"/>
                        </a:lnTo>
                        <a:moveTo>
                          <a:pt x="643" y="0"/>
                        </a:moveTo>
                        <a:lnTo>
                          <a:pt x="643" y="15"/>
                        </a:lnTo>
                        <a:moveTo>
                          <a:pt x="723" y="0"/>
                        </a:moveTo>
                        <a:lnTo>
                          <a:pt x="723" y="15"/>
                        </a:lnTo>
                        <a:moveTo>
                          <a:pt x="803" y="0"/>
                        </a:moveTo>
                        <a:lnTo>
                          <a:pt x="803" y="15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4" name="Rectangle 170"/>
                  <p:cNvSpPr>
                    <a:spLocks noChangeArrowheads="1"/>
                  </p:cNvSpPr>
                  <p:nvPr/>
                </p:nvSpPr>
                <p:spPr bwMode="auto">
                  <a:xfrm>
                    <a:off x="10776571" y="4994275"/>
                    <a:ext cx="43281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5" name="Rectangle 171"/>
                  <p:cNvSpPr>
                    <a:spLocks noChangeArrowheads="1"/>
                  </p:cNvSpPr>
                  <p:nvPr/>
                </p:nvSpPr>
                <p:spPr bwMode="auto">
                  <a:xfrm>
                    <a:off x="10712450" y="4784725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0.5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6" name="Rectangle 172"/>
                  <p:cNvSpPr>
                    <a:spLocks noChangeArrowheads="1"/>
                  </p:cNvSpPr>
                  <p:nvPr/>
                </p:nvSpPr>
                <p:spPr bwMode="auto">
                  <a:xfrm>
                    <a:off x="10712450" y="4575175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7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10712450" y="4364038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1.5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8" name="Freeform 174"/>
                  <p:cNvSpPr>
                    <a:spLocks noEditPoints="1"/>
                  </p:cNvSpPr>
                  <p:nvPr/>
                </p:nvSpPr>
                <p:spPr bwMode="auto">
                  <a:xfrm>
                    <a:off x="10831513" y="4279900"/>
                    <a:ext cx="55563" cy="762000"/>
                  </a:xfrm>
                  <a:custGeom>
                    <a:avLst/>
                    <a:gdLst>
                      <a:gd name="T0" fmla="*/ 22 w 35"/>
                      <a:gd name="T1" fmla="*/ 480 h 480"/>
                      <a:gd name="T2" fmla="*/ 22 w 35"/>
                      <a:gd name="T3" fmla="*/ 0 h 480"/>
                      <a:gd name="T4" fmla="*/ 9 w 35"/>
                      <a:gd name="T5" fmla="*/ 2 h 480"/>
                      <a:gd name="T6" fmla="*/ 35 w 35"/>
                      <a:gd name="T7" fmla="*/ 2 h 480"/>
                      <a:gd name="T8" fmla="*/ 22 w 35"/>
                      <a:gd name="T9" fmla="*/ 479 h 480"/>
                      <a:gd name="T10" fmla="*/ 0 w 35"/>
                      <a:gd name="T11" fmla="*/ 479 h 480"/>
                      <a:gd name="T12" fmla="*/ 22 w 35"/>
                      <a:gd name="T13" fmla="*/ 346 h 480"/>
                      <a:gd name="T14" fmla="*/ 0 w 35"/>
                      <a:gd name="T15" fmla="*/ 346 h 480"/>
                      <a:gd name="T16" fmla="*/ 22 w 35"/>
                      <a:gd name="T17" fmla="*/ 214 h 480"/>
                      <a:gd name="T18" fmla="*/ 0 w 35"/>
                      <a:gd name="T19" fmla="*/ 214 h 480"/>
                      <a:gd name="T20" fmla="*/ 22 w 35"/>
                      <a:gd name="T21" fmla="*/ 81 h 480"/>
                      <a:gd name="T22" fmla="*/ 0 w 35"/>
                      <a:gd name="T23" fmla="*/ 81 h 4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5" h="480">
                        <a:moveTo>
                          <a:pt x="22" y="480"/>
                        </a:moveTo>
                        <a:lnTo>
                          <a:pt x="22" y="0"/>
                        </a:lnTo>
                        <a:moveTo>
                          <a:pt x="9" y="2"/>
                        </a:moveTo>
                        <a:lnTo>
                          <a:pt x="35" y="2"/>
                        </a:lnTo>
                        <a:moveTo>
                          <a:pt x="22" y="479"/>
                        </a:moveTo>
                        <a:lnTo>
                          <a:pt x="0" y="479"/>
                        </a:lnTo>
                        <a:moveTo>
                          <a:pt x="22" y="346"/>
                        </a:moveTo>
                        <a:lnTo>
                          <a:pt x="0" y="346"/>
                        </a:lnTo>
                        <a:moveTo>
                          <a:pt x="22" y="214"/>
                        </a:moveTo>
                        <a:lnTo>
                          <a:pt x="0" y="214"/>
                        </a:lnTo>
                        <a:moveTo>
                          <a:pt x="22" y="81"/>
                        </a:moveTo>
                        <a:lnTo>
                          <a:pt x="0" y="81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9" name="Rectangle 175"/>
                  <p:cNvSpPr>
                    <a:spLocks noChangeArrowheads="1"/>
                  </p:cNvSpPr>
                  <p:nvPr/>
                </p:nvSpPr>
                <p:spPr bwMode="auto">
                  <a:xfrm>
                    <a:off x="10712450" y="4205288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0" name="Rectangle 176"/>
                  <p:cNvSpPr>
                    <a:spLocks noChangeArrowheads="1"/>
                  </p:cNvSpPr>
                  <p:nvPr/>
                </p:nvSpPr>
                <p:spPr bwMode="auto">
                  <a:xfrm>
                    <a:off x="10712450" y="4140200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3.0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1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10831513" y="4181475"/>
                    <a:ext cx="55563" cy="71437"/>
                  </a:xfrm>
                  <a:custGeom>
                    <a:avLst/>
                    <a:gdLst>
                      <a:gd name="T0" fmla="*/ 22 w 35"/>
                      <a:gd name="T1" fmla="*/ 45 h 45"/>
                      <a:gd name="T2" fmla="*/ 22 w 35"/>
                      <a:gd name="T3" fmla="*/ 0 h 45"/>
                      <a:gd name="T4" fmla="*/ 9 w 35"/>
                      <a:gd name="T5" fmla="*/ 44 h 45"/>
                      <a:gd name="T6" fmla="*/ 35 w 35"/>
                      <a:gd name="T7" fmla="*/ 44 h 45"/>
                      <a:gd name="T8" fmla="*/ 22 w 35"/>
                      <a:gd name="T9" fmla="*/ 44 h 45"/>
                      <a:gd name="T10" fmla="*/ 0 w 35"/>
                      <a:gd name="T11" fmla="*/ 44 h 45"/>
                      <a:gd name="T12" fmla="*/ 22 w 35"/>
                      <a:gd name="T13" fmla="*/ 2 h 45"/>
                      <a:gd name="T14" fmla="*/ 0 w 35"/>
                      <a:gd name="T15" fmla="*/ 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5" h="45">
                        <a:moveTo>
                          <a:pt x="22" y="45"/>
                        </a:moveTo>
                        <a:lnTo>
                          <a:pt x="22" y="0"/>
                        </a:lnTo>
                        <a:moveTo>
                          <a:pt x="9" y="44"/>
                        </a:moveTo>
                        <a:lnTo>
                          <a:pt x="35" y="44"/>
                        </a:lnTo>
                        <a:moveTo>
                          <a:pt x="22" y="44"/>
                        </a:moveTo>
                        <a:lnTo>
                          <a:pt x="0" y="44"/>
                        </a:lnTo>
                        <a:moveTo>
                          <a:pt x="22" y="2"/>
                        </a:moveTo>
                        <a:lnTo>
                          <a:pt x="0" y="2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2" name="Freeform 178"/>
                  <p:cNvSpPr>
                    <a:spLocks/>
                  </p:cNvSpPr>
                  <p:nvPr/>
                </p:nvSpPr>
                <p:spPr bwMode="auto">
                  <a:xfrm>
                    <a:off x="10866438" y="4619625"/>
                    <a:ext cx="382588" cy="409575"/>
                  </a:xfrm>
                  <a:custGeom>
                    <a:avLst/>
                    <a:gdLst>
                      <a:gd name="T0" fmla="*/ 0 w 241"/>
                      <a:gd name="T1" fmla="*/ 0 h 258"/>
                      <a:gd name="T2" fmla="*/ 0 w 241"/>
                      <a:gd name="T3" fmla="*/ 0 h 258"/>
                      <a:gd name="T4" fmla="*/ 0 w 241"/>
                      <a:gd name="T5" fmla="*/ 0 h 258"/>
                      <a:gd name="T6" fmla="*/ 100 w 241"/>
                      <a:gd name="T7" fmla="*/ 143 h 258"/>
                      <a:gd name="T8" fmla="*/ 100 w 241"/>
                      <a:gd name="T9" fmla="*/ 143 h 258"/>
                      <a:gd name="T10" fmla="*/ 180 w 241"/>
                      <a:gd name="T11" fmla="*/ 247 h 258"/>
                      <a:gd name="T12" fmla="*/ 180 w 241"/>
                      <a:gd name="T13" fmla="*/ 247 h 258"/>
                      <a:gd name="T14" fmla="*/ 241 w 241"/>
                      <a:gd name="T15" fmla="*/ 258 h 2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41" h="25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143"/>
                        </a:lnTo>
                        <a:lnTo>
                          <a:pt x="100" y="143"/>
                        </a:lnTo>
                        <a:lnTo>
                          <a:pt x="180" y="247"/>
                        </a:lnTo>
                        <a:lnTo>
                          <a:pt x="180" y="247"/>
                        </a:lnTo>
                        <a:lnTo>
                          <a:pt x="241" y="258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3" name="Freeform 179"/>
                  <p:cNvSpPr>
                    <a:spLocks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4" name="Freeform 180"/>
                  <p:cNvSpPr>
                    <a:spLocks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5" name="Freeform 181"/>
                  <p:cNvSpPr>
                    <a:spLocks/>
                  </p:cNvSpPr>
                  <p:nvPr/>
                </p:nvSpPr>
                <p:spPr bwMode="auto">
                  <a:xfrm>
                    <a:off x="11009313" y="4829175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6" name="Freeform 182"/>
                  <p:cNvSpPr>
                    <a:spLocks/>
                  </p:cNvSpPr>
                  <p:nvPr/>
                </p:nvSpPr>
                <p:spPr bwMode="auto">
                  <a:xfrm>
                    <a:off x="11009313" y="4829175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7" name="Freeform 183"/>
                  <p:cNvSpPr>
                    <a:spLocks/>
                  </p:cNvSpPr>
                  <p:nvPr/>
                </p:nvSpPr>
                <p:spPr bwMode="auto">
                  <a:xfrm>
                    <a:off x="11136313" y="4995863"/>
                    <a:ext cx="33338" cy="33337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8" name="Freeform 184"/>
                  <p:cNvSpPr>
                    <a:spLocks/>
                  </p:cNvSpPr>
                  <p:nvPr/>
                </p:nvSpPr>
                <p:spPr bwMode="auto">
                  <a:xfrm>
                    <a:off x="11136313" y="4995863"/>
                    <a:ext cx="33338" cy="33337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9" name="Freeform 185"/>
                  <p:cNvSpPr>
                    <a:spLocks/>
                  </p:cNvSpPr>
                  <p:nvPr/>
                </p:nvSpPr>
                <p:spPr bwMode="auto">
                  <a:xfrm>
                    <a:off x="11231563" y="5011738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0" name="Freeform 186"/>
                  <p:cNvSpPr>
                    <a:spLocks/>
                  </p:cNvSpPr>
                  <p:nvPr/>
                </p:nvSpPr>
                <p:spPr bwMode="auto">
                  <a:xfrm>
                    <a:off x="11231563" y="5011738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1" name="Freeform 187"/>
                  <p:cNvSpPr>
                    <a:spLocks/>
                  </p:cNvSpPr>
                  <p:nvPr/>
                </p:nvSpPr>
                <p:spPr bwMode="auto">
                  <a:xfrm>
                    <a:off x="10866438" y="4619625"/>
                    <a:ext cx="285750" cy="241300"/>
                  </a:xfrm>
                  <a:custGeom>
                    <a:avLst/>
                    <a:gdLst>
                      <a:gd name="T0" fmla="*/ 0 w 180"/>
                      <a:gd name="T1" fmla="*/ 0 h 152"/>
                      <a:gd name="T2" fmla="*/ 0 w 180"/>
                      <a:gd name="T3" fmla="*/ 0 h 152"/>
                      <a:gd name="T4" fmla="*/ 0 w 180"/>
                      <a:gd name="T5" fmla="*/ 0 h 152"/>
                      <a:gd name="T6" fmla="*/ 100 w 180"/>
                      <a:gd name="T7" fmla="*/ 125 h 152"/>
                      <a:gd name="T8" fmla="*/ 100 w 180"/>
                      <a:gd name="T9" fmla="*/ 125 h 152"/>
                      <a:gd name="T10" fmla="*/ 180 w 180"/>
                      <a:gd name="T11" fmla="*/ 152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0" h="15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125"/>
                        </a:lnTo>
                        <a:lnTo>
                          <a:pt x="100" y="125"/>
                        </a:lnTo>
                        <a:lnTo>
                          <a:pt x="180" y="152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4" name="Oval 188"/>
                  <p:cNvSpPr>
                    <a:spLocks noChangeArrowheads="1"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5" name="Oval 189"/>
                  <p:cNvSpPr>
                    <a:spLocks noChangeArrowheads="1"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6" name="Oval 190"/>
                  <p:cNvSpPr>
                    <a:spLocks noChangeArrowheads="1"/>
                  </p:cNvSpPr>
                  <p:nvPr/>
                </p:nvSpPr>
                <p:spPr bwMode="auto">
                  <a:xfrm>
                    <a:off x="11009313" y="4802188"/>
                    <a:ext cx="33338" cy="33337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7" name="Oval 191"/>
                  <p:cNvSpPr>
                    <a:spLocks noChangeArrowheads="1"/>
                  </p:cNvSpPr>
                  <p:nvPr/>
                </p:nvSpPr>
                <p:spPr bwMode="auto">
                  <a:xfrm>
                    <a:off x="11009313" y="4802188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8" name="Oval 192"/>
                  <p:cNvSpPr>
                    <a:spLocks noChangeArrowheads="1"/>
                  </p:cNvSpPr>
                  <p:nvPr/>
                </p:nvSpPr>
                <p:spPr bwMode="auto">
                  <a:xfrm>
                    <a:off x="11136313" y="4845050"/>
                    <a:ext cx="33338" cy="33337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69" name="Oval 193"/>
                  <p:cNvSpPr>
                    <a:spLocks noChangeArrowheads="1"/>
                  </p:cNvSpPr>
                  <p:nvPr/>
                </p:nvSpPr>
                <p:spPr bwMode="auto">
                  <a:xfrm>
                    <a:off x="11136313" y="4845050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0" name="Freeform 194"/>
                  <p:cNvSpPr>
                    <a:spLocks/>
                  </p:cNvSpPr>
                  <p:nvPr/>
                </p:nvSpPr>
                <p:spPr bwMode="auto">
                  <a:xfrm>
                    <a:off x="10866438" y="4619625"/>
                    <a:ext cx="285750" cy="387350"/>
                  </a:xfrm>
                  <a:custGeom>
                    <a:avLst/>
                    <a:gdLst>
                      <a:gd name="T0" fmla="*/ 0 w 180"/>
                      <a:gd name="T1" fmla="*/ 0 h 244"/>
                      <a:gd name="T2" fmla="*/ 0 w 180"/>
                      <a:gd name="T3" fmla="*/ 0 h 244"/>
                      <a:gd name="T4" fmla="*/ 0 w 180"/>
                      <a:gd name="T5" fmla="*/ 0 h 244"/>
                      <a:gd name="T6" fmla="*/ 100 w 180"/>
                      <a:gd name="T7" fmla="*/ 243 h 244"/>
                      <a:gd name="T8" fmla="*/ 100 w 180"/>
                      <a:gd name="T9" fmla="*/ 243 h 244"/>
                      <a:gd name="T10" fmla="*/ 180 w 180"/>
                      <a:gd name="T11" fmla="*/ 244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0" h="24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43"/>
                        </a:lnTo>
                        <a:lnTo>
                          <a:pt x="100" y="243"/>
                        </a:lnTo>
                        <a:lnTo>
                          <a:pt x="180" y="244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1" name="Line 195"/>
                  <p:cNvSpPr>
                    <a:spLocks noChangeShapeType="1"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2" name="Line 19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0848975" y="4602163"/>
                    <a:ext cx="34925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3" name="Line 197"/>
                  <p:cNvSpPr>
                    <a:spLocks noChangeShapeType="1"/>
                  </p:cNvSpPr>
                  <p:nvPr/>
                </p:nvSpPr>
                <p:spPr bwMode="auto">
                  <a:xfrm>
                    <a:off x="11009313" y="4987925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74" name="Line 19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009313" y="4987925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6" name="Line 199"/>
                  <p:cNvSpPr>
                    <a:spLocks noChangeShapeType="1"/>
                  </p:cNvSpPr>
                  <p:nvPr/>
                </p:nvSpPr>
                <p:spPr bwMode="auto">
                  <a:xfrm>
                    <a:off x="11136313" y="4991100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7" name="Line 20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136313" y="4991100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8" name="Freeform 201"/>
                  <p:cNvSpPr>
                    <a:spLocks/>
                  </p:cNvSpPr>
                  <p:nvPr/>
                </p:nvSpPr>
                <p:spPr bwMode="auto">
                  <a:xfrm>
                    <a:off x="10866438" y="4540250"/>
                    <a:ext cx="763588" cy="350837"/>
                  </a:xfrm>
                  <a:custGeom>
                    <a:avLst/>
                    <a:gdLst>
                      <a:gd name="T0" fmla="*/ 0 w 481"/>
                      <a:gd name="T1" fmla="*/ 50 h 221"/>
                      <a:gd name="T2" fmla="*/ 0 w 481"/>
                      <a:gd name="T3" fmla="*/ 50 h 221"/>
                      <a:gd name="T4" fmla="*/ 0 w 481"/>
                      <a:gd name="T5" fmla="*/ 50 h 221"/>
                      <a:gd name="T6" fmla="*/ 100 w 481"/>
                      <a:gd name="T7" fmla="*/ 0 h 221"/>
                      <a:gd name="T8" fmla="*/ 100 w 481"/>
                      <a:gd name="T9" fmla="*/ 0 h 221"/>
                      <a:gd name="T10" fmla="*/ 180 w 481"/>
                      <a:gd name="T11" fmla="*/ 119 h 221"/>
                      <a:gd name="T12" fmla="*/ 180 w 481"/>
                      <a:gd name="T13" fmla="*/ 119 h 221"/>
                      <a:gd name="T14" fmla="*/ 321 w 481"/>
                      <a:gd name="T15" fmla="*/ 200 h 221"/>
                      <a:gd name="T16" fmla="*/ 321 w 481"/>
                      <a:gd name="T17" fmla="*/ 200 h 221"/>
                      <a:gd name="T18" fmla="*/ 481 w 481"/>
                      <a:gd name="T19" fmla="*/ 221 h 2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81" h="221">
                        <a:moveTo>
                          <a:pt x="0" y="50"/>
                        </a:moveTo>
                        <a:lnTo>
                          <a:pt x="0" y="50"/>
                        </a:lnTo>
                        <a:lnTo>
                          <a:pt x="0" y="50"/>
                        </a:lnTo>
                        <a:lnTo>
                          <a:pt x="100" y="0"/>
                        </a:lnTo>
                        <a:lnTo>
                          <a:pt x="100" y="0"/>
                        </a:lnTo>
                        <a:lnTo>
                          <a:pt x="180" y="119"/>
                        </a:lnTo>
                        <a:lnTo>
                          <a:pt x="180" y="119"/>
                        </a:lnTo>
                        <a:lnTo>
                          <a:pt x="321" y="200"/>
                        </a:lnTo>
                        <a:lnTo>
                          <a:pt x="321" y="200"/>
                        </a:lnTo>
                        <a:lnTo>
                          <a:pt x="481" y="221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49" name="Line 202"/>
                  <p:cNvSpPr>
                    <a:spLocks noChangeShapeType="1"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0" name="Line 2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0848975" y="4602163"/>
                    <a:ext cx="34925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1" name="Line 204"/>
                  <p:cNvSpPr>
                    <a:spLocks noChangeShapeType="1"/>
                  </p:cNvSpPr>
                  <p:nvPr/>
                </p:nvSpPr>
                <p:spPr bwMode="auto">
                  <a:xfrm>
                    <a:off x="11009313" y="4522788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2" name="Line 20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009313" y="4522788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3" name="Line 206"/>
                  <p:cNvSpPr>
                    <a:spLocks noChangeShapeType="1"/>
                  </p:cNvSpPr>
                  <p:nvPr/>
                </p:nvSpPr>
                <p:spPr bwMode="auto">
                  <a:xfrm>
                    <a:off x="11136313" y="4711700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4" name="Line 20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136313" y="4711700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5" name="Line 208"/>
                  <p:cNvSpPr>
                    <a:spLocks noChangeShapeType="1"/>
                  </p:cNvSpPr>
                  <p:nvPr/>
                </p:nvSpPr>
                <p:spPr bwMode="auto">
                  <a:xfrm>
                    <a:off x="11358563" y="4840288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6" name="Line 20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358563" y="4840288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7" name="Line 210"/>
                  <p:cNvSpPr>
                    <a:spLocks noChangeShapeType="1"/>
                  </p:cNvSpPr>
                  <p:nvPr/>
                </p:nvSpPr>
                <p:spPr bwMode="auto">
                  <a:xfrm>
                    <a:off x="11614150" y="4873625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8" name="Line 2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614150" y="4873625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59" name="Freeform 212"/>
                  <p:cNvSpPr>
                    <a:spLocks/>
                  </p:cNvSpPr>
                  <p:nvPr/>
                </p:nvSpPr>
                <p:spPr bwMode="auto">
                  <a:xfrm>
                    <a:off x="10866438" y="4619625"/>
                    <a:ext cx="158750" cy="163512"/>
                  </a:xfrm>
                  <a:custGeom>
                    <a:avLst/>
                    <a:gdLst>
                      <a:gd name="T0" fmla="*/ 0 w 100"/>
                      <a:gd name="T1" fmla="*/ 0 h 103"/>
                      <a:gd name="T2" fmla="*/ 0 w 100"/>
                      <a:gd name="T3" fmla="*/ 0 h 103"/>
                      <a:gd name="T4" fmla="*/ 0 w 100"/>
                      <a:gd name="T5" fmla="*/ 0 h 103"/>
                      <a:gd name="T6" fmla="*/ 100 w 100"/>
                      <a:gd name="T7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0" h="10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103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0" name="Freeform 213"/>
                  <p:cNvSpPr>
                    <a:spLocks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1" name="Freeform 214"/>
                  <p:cNvSpPr>
                    <a:spLocks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2" name="Freeform 215"/>
                  <p:cNvSpPr>
                    <a:spLocks/>
                  </p:cNvSpPr>
                  <p:nvPr/>
                </p:nvSpPr>
                <p:spPr bwMode="auto">
                  <a:xfrm>
                    <a:off x="11009313" y="4767263"/>
                    <a:ext cx="33338" cy="33337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3" name="Freeform 216"/>
                  <p:cNvSpPr>
                    <a:spLocks/>
                  </p:cNvSpPr>
                  <p:nvPr/>
                </p:nvSpPr>
                <p:spPr bwMode="auto">
                  <a:xfrm>
                    <a:off x="11009313" y="4767263"/>
                    <a:ext cx="33338" cy="33337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4" name="Freeform 217"/>
                  <p:cNvSpPr>
                    <a:spLocks/>
                  </p:cNvSpPr>
                  <p:nvPr/>
                </p:nvSpPr>
                <p:spPr bwMode="auto">
                  <a:xfrm>
                    <a:off x="10866438" y="4198938"/>
                    <a:ext cx="763588" cy="420687"/>
                  </a:xfrm>
                  <a:custGeom>
                    <a:avLst/>
                    <a:gdLst>
                      <a:gd name="T0" fmla="*/ 0 w 481"/>
                      <a:gd name="T1" fmla="*/ 265 h 265"/>
                      <a:gd name="T2" fmla="*/ 0 w 481"/>
                      <a:gd name="T3" fmla="*/ 265 h 265"/>
                      <a:gd name="T4" fmla="*/ 0 w 481"/>
                      <a:gd name="T5" fmla="*/ 265 h 265"/>
                      <a:gd name="T6" fmla="*/ 100 w 481"/>
                      <a:gd name="T7" fmla="*/ 157 h 265"/>
                      <a:gd name="T8" fmla="*/ 100 w 481"/>
                      <a:gd name="T9" fmla="*/ 157 h 265"/>
                      <a:gd name="T10" fmla="*/ 180 w 481"/>
                      <a:gd name="T11" fmla="*/ 13 h 265"/>
                      <a:gd name="T12" fmla="*/ 180 w 481"/>
                      <a:gd name="T13" fmla="*/ 13 h 265"/>
                      <a:gd name="T14" fmla="*/ 321 w 481"/>
                      <a:gd name="T15" fmla="*/ 83 h 265"/>
                      <a:gd name="T16" fmla="*/ 321 w 481"/>
                      <a:gd name="T17" fmla="*/ 83 h 265"/>
                      <a:gd name="T18" fmla="*/ 401 w 481"/>
                      <a:gd name="T19" fmla="*/ 0 h 265"/>
                      <a:gd name="T20" fmla="*/ 401 w 481"/>
                      <a:gd name="T21" fmla="*/ 0 h 265"/>
                      <a:gd name="T22" fmla="*/ 481 w 481"/>
                      <a:gd name="T23" fmla="*/ 109 h 2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1" h="265">
                        <a:moveTo>
                          <a:pt x="0" y="265"/>
                        </a:moveTo>
                        <a:lnTo>
                          <a:pt x="0" y="265"/>
                        </a:lnTo>
                        <a:lnTo>
                          <a:pt x="0" y="265"/>
                        </a:lnTo>
                        <a:lnTo>
                          <a:pt x="100" y="157"/>
                        </a:lnTo>
                        <a:lnTo>
                          <a:pt x="100" y="157"/>
                        </a:lnTo>
                        <a:lnTo>
                          <a:pt x="180" y="13"/>
                        </a:lnTo>
                        <a:lnTo>
                          <a:pt x="180" y="13"/>
                        </a:lnTo>
                        <a:lnTo>
                          <a:pt x="321" y="83"/>
                        </a:lnTo>
                        <a:lnTo>
                          <a:pt x="321" y="83"/>
                        </a:lnTo>
                        <a:lnTo>
                          <a:pt x="401" y="0"/>
                        </a:lnTo>
                        <a:lnTo>
                          <a:pt x="401" y="0"/>
                        </a:lnTo>
                        <a:lnTo>
                          <a:pt x="481" y="109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5" name="Oval 218"/>
                  <p:cNvSpPr>
                    <a:spLocks noChangeArrowheads="1"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6" name="Oval 219"/>
                  <p:cNvSpPr>
                    <a:spLocks noChangeArrowheads="1"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7" name="Oval 220"/>
                  <p:cNvSpPr>
                    <a:spLocks noChangeArrowheads="1"/>
                  </p:cNvSpPr>
                  <p:nvPr/>
                </p:nvSpPr>
                <p:spPr bwMode="auto">
                  <a:xfrm>
                    <a:off x="11009313" y="4430713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8" name="Oval 221"/>
                  <p:cNvSpPr>
                    <a:spLocks noChangeArrowheads="1"/>
                  </p:cNvSpPr>
                  <p:nvPr/>
                </p:nvSpPr>
                <p:spPr bwMode="auto">
                  <a:xfrm>
                    <a:off x="11009313" y="4430713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69" name="Oval 222"/>
                  <p:cNvSpPr>
                    <a:spLocks noChangeArrowheads="1"/>
                  </p:cNvSpPr>
                  <p:nvPr/>
                </p:nvSpPr>
                <p:spPr bwMode="auto">
                  <a:xfrm>
                    <a:off x="11358563" y="4313238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70" name="Oval 223"/>
                  <p:cNvSpPr>
                    <a:spLocks noChangeArrowheads="1"/>
                  </p:cNvSpPr>
                  <p:nvPr/>
                </p:nvSpPr>
                <p:spPr bwMode="auto">
                  <a:xfrm>
                    <a:off x="11358563" y="4313238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471" name="Oval 224"/>
                  <p:cNvSpPr>
                    <a:spLocks noChangeArrowheads="1"/>
                  </p:cNvSpPr>
                  <p:nvPr/>
                </p:nvSpPr>
                <p:spPr bwMode="auto">
                  <a:xfrm>
                    <a:off x="11614150" y="4354513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6" name="Oval 225"/>
                  <p:cNvSpPr>
                    <a:spLocks noChangeArrowheads="1"/>
                  </p:cNvSpPr>
                  <p:nvPr/>
                </p:nvSpPr>
                <p:spPr bwMode="auto">
                  <a:xfrm>
                    <a:off x="11614150" y="4354513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7" name="Freeform 226"/>
                  <p:cNvSpPr>
                    <a:spLocks/>
                  </p:cNvSpPr>
                  <p:nvPr/>
                </p:nvSpPr>
                <p:spPr bwMode="auto">
                  <a:xfrm>
                    <a:off x="11025188" y="4198938"/>
                    <a:ext cx="604838" cy="249237"/>
                  </a:xfrm>
                  <a:custGeom>
                    <a:avLst/>
                    <a:gdLst>
                      <a:gd name="T0" fmla="*/ 0 w 381"/>
                      <a:gd name="T1" fmla="*/ 157 h 157"/>
                      <a:gd name="T2" fmla="*/ 80 w 381"/>
                      <a:gd name="T3" fmla="*/ 13 h 157"/>
                      <a:gd name="T4" fmla="*/ 80 w 381"/>
                      <a:gd name="T5" fmla="*/ 13 h 157"/>
                      <a:gd name="T6" fmla="*/ 221 w 381"/>
                      <a:gd name="T7" fmla="*/ 83 h 157"/>
                      <a:gd name="T8" fmla="*/ 221 w 381"/>
                      <a:gd name="T9" fmla="*/ 83 h 157"/>
                      <a:gd name="T10" fmla="*/ 301 w 381"/>
                      <a:gd name="T11" fmla="*/ 0 h 157"/>
                      <a:gd name="T12" fmla="*/ 301 w 381"/>
                      <a:gd name="T13" fmla="*/ 0 h 157"/>
                      <a:gd name="T14" fmla="*/ 381 w 381"/>
                      <a:gd name="T15" fmla="*/ 109 h 1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81" h="157">
                        <a:moveTo>
                          <a:pt x="0" y="157"/>
                        </a:moveTo>
                        <a:lnTo>
                          <a:pt x="80" y="13"/>
                        </a:lnTo>
                        <a:lnTo>
                          <a:pt x="80" y="13"/>
                        </a:lnTo>
                        <a:lnTo>
                          <a:pt x="221" y="83"/>
                        </a:lnTo>
                        <a:lnTo>
                          <a:pt x="221" y="83"/>
                        </a:lnTo>
                        <a:lnTo>
                          <a:pt x="301" y="0"/>
                        </a:lnTo>
                        <a:lnTo>
                          <a:pt x="301" y="0"/>
                        </a:lnTo>
                        <a:lnTo>
                          <a:pt x="381" y="109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8" name="Oval 227"/>
                  <p:cNvSpPr>
                    <a:spLocks noChangeArrowheads="1"/>
                  </p:cNvSpPr>
                  <p:nvPr/>
                </p:nvSpPr>
                <p:spPr bwMode="auto">
                  <a:xfrm>
                    <a:off x="11136313" y="4202113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39" name="Oval 228"/>
                  <p:cNvSpPr>
                    <a:spLocks noChangeArrowheads="1"/>
                  </p:cNvSpPr>
                  <p:nvPr/>
                </p:nvSpPr>
                <p:spPr bwMode="auto">
                  <a:xfrm>
                    <a:off x="11136313" y="4202113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0" name="Oval 229"/>
                  <p:cNvSpPr>
                    <a:spLocks noChangeArrowheads="1"/>
                  </p:cNvSpPr>
                  <p:nvPr/>
                </p:nvSpPr>
                <p:spPr bwMode="auto">
                  <a:xfrm>
                    <a:off x="11485563" y="4181475"/>
                    <a:ext cx="34925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1" name="Oval 230"/>
                  <p:cNvSpPr>
                    <a:spLocks noChangeArrowheads="1"/>
                  </p:cNvSpPr>
                  <p:nvPr/>
                </p:nvSpPr>
                <p:spPr bwMode="auto">
                  <a:xfrm>
                    <a:off x="11485563" y="4181475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2" name="Freeform 231"/>
                  <p:cNvSpPr>
                    <a:spLocks/>
                  </p:cNvSpPr>
                  <p:nvPr/>
                </p:nvSpPr>
                <p:spPr bwMode="auto">
                  <a:xfrm>
                    <a:off x="10866438" y="4508500"/>
                    <a:ext cx="446088" cy="376237"/>
                  </a:xfrm>
                  <a:custGeom>
                    <a:avLst/>
                    <a:gdLst>
                      <a:gd name="T0" fmla="*/ 0 w 281"/>
                      <a:gd name="T1" fmla="*/ 70 h 237"/>
                      <a:gd name="T2" fmla="*/ 0 w 281"/>
                      <a:gd name="T3" fmla="*/ 70 h 237"/>
                      <a:gd name="T4" fmla="*/ 0 w 281"/>
                      <a:gd name="T5" fmla="*/ 70 h 237"/>
                      <a:gd name="T6" fmla="*/ 100 w 281"/>
                      <a:gd name="T7" fmla="*/ 194 h 237"/>
                      <a:gd name="T8" fmla="*/ 100 w 281"/>
                      <a:gd name="T9" fmla="*/ 194 h 237"/>
                      <a:gd name="T10" fmla="*/ 140 w 281"/>
                      <a:gd name="T11" fmla="*/ 0 h 237"/>
                      <a:gd name="T12" fmla="*/ 140 w 281"/>
                      <a:gd name="T13" fmla="*/ 0 h 237"/>
                      <a:gd name="T14" fmla="*/ 281 w 281"/>
                      <a:gd name="T15" fmla="*/ 237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81" h="237">
                        <a:moveTo>
                          <a:pt x="0" y="70"/>
                        </a:moveTo>
                        <a:lnTo>
                          <a:pt x="0" y="70"/>
                        </a:lnTo>
                        <a:lnTo>
                          <a:pt x="0" y="70"/>
                        </a:lnTo>
                        <a:lnTo>
                          <a:pt x="100" y="194"/>
                        </a:lnTo>
                        <a:lnTo>
                          <a:pt x="100" y="194"/>
                        </a:lnTo>
                        <a:lnTo>
                          <a:pt x="140" y="0"/>
                        </a:lnTo>
                        <a:lnTo>
                          <a:pt x="140" y="0"/>
                        </a:lnTo>
                        <a:lnTo>
                          <a:pt x="281" y="237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3" name="Line 232"/>
                  <p:cNvSpPr>
                    <a:spLocks noChangeShapeType="1"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4" name="Line 23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0848975" y="4602163"/>
                    <a:ext cx="34925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5" name="Line 234"/>
                  <p:cNvSpPr>
                    <a:spLocks noChangeShapeType="1"/>
                  </p:cNvSpPr>
                  <p:nvPr/>
                </p:nvSpPr>
                <p:spPr bwMode="auto">
                  <a:xfrm>
                    <a:off x="11009313" y="47990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6" name="Line 2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009313" y="47990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7" name="Line 236"/>
                  <p:cNvSpPr>
                    <a:spLocks noChangeShapeType="1"/>
                  </p:cNvSpPr>
                  <p:nvPr/>
                </p:nvSpPr>
                <p:spPr bwMode="auto">
                  <a:xfrm>
                    <a:off x="11072813" y="4492625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8" name="Line 23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072813" y="4492625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9" name="Line 238"/>
                  <p:cNvSpPr>
                    <a:spLocks noChangeShapeType="1"/>
                  </p:cNvSpPr>
                  <p:nvPr/>
                </p:nvSpPr>
                <p:spPr bwMode="auto">
                  <a:xfrm>
                    <a:off x="11295063" y="4867275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50" name="Line 23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1295063" y="4867275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51" name="Freeform 240"/>
                  <p:cNvSpPr>
                    <a:spLocks/>
                  </p:cNvSpPr>
                  <p:nvPr/>
                </p:nvSpPr>
                <p:spPr bwMode="auto">
                  <a:xfrm>
                    <a:off x="10866438" y="4619625"/>
                    <a:ext cx="763588" cy="371475"/>
                  </a:xfrm>
                  <a:custGeom>
                    <a:avLst/>
                    <a:gdLst>
                      <a:gd name="T0" fmla="*/ 0 w 481"/>
                      <a:gd name="T1" fmla="*/ 0 h 234"/>
                      <a:gd name="T2" fmla="*/ 0 w 481"/>
                      <a:gd name="T3" fmla="*/ 0 h 234"/>
                      <a:gd name="T4" fmla="*/ 0 w 481"/>
                      <a:gd name="T5" fmla="*/ 0 h 234"/>
                      <a:gd name="T6" fmla="*/ 100 w 481"/>
                      <a:gd name="T7" fmla="*/ 234 h 234"/>
                      <a:gd name="T8" fmla="*/ 100 w 481"/>
                      <a:gd name="T9" fmla="*/ 234 h 234"/>
                      <a:gd name="T10" fmla="*/ 180 w 481"/>
                      <a:gd name="T11" fmla="*/ 221 h 234"/>
                      <a:gd name="T12" fmla="*/ 180 w 481"/>
                      <a:gd name="T13" fmla="*/ 221 h 234"/>
                      <a:gd name="T14" fmla="*/ 321 w 481"/>
                      <a:gd name="T15" fmla="*/ 112 h 234"/>
                      <a:gd name="T16" fmla="*/ 321 w 481"/>
                      <a:gd name="T17" fmla="*/ 112 h 234"/>
                      <a:gd name="T18" fmla="*/ 401 w 481"/>
                      <a:gd name="T19" fmla="*/ 189 h 234"/>
                      <a:gd name="T20" fmla="*/ 401 w 481"/>
                      <a:gd name="T21" fmla="*/ 189 h 234"/>
                      <a:gd name="T22" fmla="*/ 481 w 481"/>
                      <a:gd name="T23" fmla="*/ 198 h 2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1" h="23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34"/>
                        </a:lnTo>
                        <a:lnTo>
                          <a:pt x="100" y="234"/>
                        </a:lnTo>
                        <a:lnTo>
                          <a:pt x="180" y="221"/>
                        </a:lnTo>
                        <a:lnTo>
                          <a:pt x="180" y="221"/>
                        </a:lnTo>
                        <a:lnTo>
                          <a:pt x="321" y="112"/>
                        </a:lnTo>
                        <a:lnTo>
                          <a:pt x="321" y="112"/>
                        </a:lnTo>
                        <a:lnTo>
                          <a:pt x="401" y="189"/>
                        </a:lnTo>
                        <a:lnTo>
                          <a:pt x="401" y="189"/>
                        </a:lnTo>
                        <a:lnTo>
                          <a:pt x="481" y="198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52" name="Freeform 241"/>
                  <p:cNvSpPr>
                    <a:spLocks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53" name="Freeform 242"/>
                  <p:cNvSpPr>
                    <a:spLocks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54" name="Freeform 243"/>
                  <p:cNvSpPr>
                    <a:spLocks/>
                  </p:cNvSpPr>
                  <p:nvPr/>
                </p:nvSpPr>
                <p:spPr bwMode="auto">
                  <a:xfrm>
                    <a:off x="11009313" y="4973638"/>
                    <a:ext cx="33338" cy="33337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55" name="Freeform 244"/>
                  <p:cNvSpPr>
                    <a:spLocks/>
                  </p:cNvSpPr>
                  <p:nvPr/>
                </p:nvSpPr>
                <p:spPr bwMode="auto">
                  <a:xfrm>
                    <a:off x="11009313" y="4973638"/>
                    <a:ext cx="33338" cy="33337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68" name="Freeform 245"/>
                  <p:cNvSpPr>
                    <a:spLocks/>
                  </p:cNvSpPr>
                  <p:nvPr/>
                </p:nvSpPr>
                <p:spPr bwMode="auto">
                  <a:xfrm>
                    <a:off x="11136313" y="4953000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0" name="Freeform 246"/>
                  <p:cNvSpPr>
                    <a:spLocks/>
                  </p:cNvSpPr>
                  <p:nvPr/>
                </p:nvSpPr>
                <p:spPr bwMode="auto">
                  <a:xfrm>
                    <a:off x="11136313" y="4953000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1" name="Freeform 247"/>
                  <p:cNvSpPr>
                    <a:spLocks/>
                  </p:cNvSpPr>
                  <p:nvPr/>
                </p:nvSpPr>
                <p:spPr bwMode="auto">
                  <a:xfrm>
                    <a:off x="11358563" y="4781550"/>
                    <a:ext cx="33338" cy="33337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2" name="Freeform 248"/>
                  <p:cNvSpPr>
                    <a:spLocks/>
                  </p:cNvSpPr>
                  <p:nvPr/>
                </p:nvSpPr>
                <p:spPr bwMode="auto">
                  <a:xfrm>
                    <a:off x="11358563" y="4781550"/>
                    <a:ext cx="33338" cy="33337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3" name="Freeform 249"/>
                  <p:cNvSpPr>
                    <a:spLocks/>
                  </p:cNvSpPr>
                  <p:nvPr/>
                </p:nvSpPr>
                <p:spPr bwMode="auto">
                  <a:xfrm>
                    <a:off x="11485563" y="4902200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4" name="Freeform 250"/>
                  <p:cNvSpPr>
                    <a:spLocks/>
                  </p:cNvSpPr>
                  <p:nvPr/>
                </p:nvSpPr>
                <p:spPr bwMode="auto">
                  <a:xfrm>
                    <a:off x="11485563" y="4902200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5" name="Freeform 251"/>
                  <p:cNvSpPr>
                    <a:spLocks/>
                  </p:cNvSpPr>
                  <p:nvPr/>
                </p:nvSpPr>
                <p:spPr bwMode="auto">
                  <a:xfrm>
                    <a:off x="11614150" y="491648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6" name="Freeform 252"/>
                  <p:cNvSpPr>
                    <a:spLocks/>
                  </p:cNvSpPr>
                  <p:nvPr/>
                </p:nvSpPr>
                <p:spPr bwMode="auto">
                  <a:xfrm>
                    <a:off x="11614150" y="491648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7" name="Freeform 253"/>
                  <p:cNvSpPr>
                    <a:spLocks/>
                  </p:cNvSpPr>
                  <p:nvPr/>
                </p:nvSpPr>
                <p:spPr bwMode="auto">
                  <a:xfrm>
                    <a:off x="10866438" y="4619625"/>
                    <a:ext cx="1146175" cy="280987"/>
                  </a:xfrm>
                  <a:custGeom>
                    <a:avLst/>
                    <a:gdLst>
                      <a:gd name="T0" fmla="*/ 0 w 722"/>
                      <a:gd name="T1" fmla="*/ 0 h 177"/>
                      <a:gd name="T2" fmla="*/ 0 w 722"/>
                      <a:gd name="T3" fmla="*/ 0 h 177"/>
                      <a:gd name="T4" fmla="*/ 0 w 722"/>
                      <a:gd name="T5" fmla="*/ 0 h 177"/>
                      <a:gd name="T6" fmla="*/ 100 w 722"/>
                      <a:gd name="T7" fmla="*/ 177 h 177"/>
                      <a:gd name="T8" fmla="*/ 100 w 722"/>
                      <a:gd name="T9" fmla="*/ 177 h 177"/>
                      <a:gd name="T10" fmla="*/ 180 w 722"/>
                      <a:gd name="T11" fmla="*/ 130 h 177"/>
                      <a:gd name="T12" fmla="*/ 180 w 722"/>
                      <a:gd name="T13" fmla="*/ 130 h 177"/>
                      <a:gd name="T14" fmla="*/ 321 w 722"/>
                      <a:gd name="T15" fmla="*/ 110 h 177"/>
                      <a:gd name="T16" fmla="*/ 321 w 722"/>
                      <a:gd name="T17" fmla="*/ 110 h 177"/>
                      <a:gd name="T18" fmla="*/ 401 w 722"/>
                      <a:gd name="T19" fmla="*/ 136 h 177"/>
                      <a:gd name="T20" fmla="*/ 401 w 722"/>
                      <a:gd name="T21" fmla="*/ 136 h 177"/>
                      <a:gd name="T22" fmla="*/ 481 w 722"/>
                      <a:gd name="T23" fmla="*/ 150 h 177"/>
                      <a:gd name="T24" fmla="*/ 481 w 722"/>
                      <a:gd name="T25" fmla="*/ 150 h 177"/>
                      <a:gd name="T26" fmla="*/ 561 w 722"/>
                      <a:gd name="T27" fmla="*/ 115 h 177"/>
                      <a:gd name="T28" fmla="*/ 561 w 722"/>
                      <a:gd name="T29" fmla="*/ 115 h 177"/>
                      <a:gd name="T30" fmla="*/ 642 w 722"/>
                      <a:gd name="T31" fmla="*/ 52 h 177"/>
                      <a:gd name="T32" fmla="*/ 642 w 722"/>
                      <a:gd name="T33" fmla="*/ 52 h 177"/>
                      <a:gd name="T34" fmla="*/ 722 w 722"/>
                      <a:gd name="T35" fmla="*/ 110 h 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22" h="17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177"/>
                        </a:lnTo>
                        <a:lnTo>
                          <a:pt x="100" y="177"/>
                        </a:lnTo>
                        <a:lnTo>
                          <a:pt x="180" y="130"/>
                        </a:lnTo>
                        <a:lnTo>
                          <a:pt x="180" y="130"/>
                        </a:lnTo>
                        <a:lnTo>
                          <a:pt x="321" y="110"/>
                        </a:lnTo>
                        <a:lnTo>
                          <a:pt x="321" y="110"/>
                        </a:lnTo>
                        <a:lnTo>
                          <a:pt x="401" y="136"/>
                        </a:lnTo>
                        <a:lnTo>
                          <a:pt x="401" y="136"/>
                        </a:lnTo>
                        <a:lnTo>
                          <a:pt x="481" y="150"/>
                        </a:lnTo>
                        <a:lnTo>
                          <a:pt x="481" y="150"/>
                        </a:lnTo>
                        <a:lnTo>
                          <a:pt x="561" y="115"/>
                        </a:lnTo>
                        <a:lnTo>
                          <a:pt x="561" y="115"/>
                        </a:lnTo>
                        <a:lnTo>
                          <a:pt x="642" y="52"/>
                        </a:lnTo>
                        <a:lnTo>
                          <a:pt x="642" y="52"/>
                        </a:lnTo>
                        <a:lnTo>
                          <a:pt x="722" y="110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8" name="Oval 254"/>
                  <p:cNvSpPr>
                    <a:spLocks noChangeArrowheads="1"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79" name="Oval 255"/>
                  <p:cNvSpPr>
                    <a:spLocks noChangeArrowheads="1"/>
                  </p:cNvSpPr>
                  <p:nvPr/>
                </p:nvSpPr>
                <p:spPr bwMode="auto">
                  <a:xfrm>
                    <a:off x="10848975" y="4602163"/>
                    <a:ext cx="34925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0" name="Oval 256"/>
                  <p:cNvSpPr>
                    <a:spLocks noChangeArrowheads="1"/>
                  </p:cNvSpPr>
                  <p:nvPr/>
                </p:nvSpPr>
                <p:spPr bwMode="auto">
                  <a:xfrm>
                    <a:off x="11009313" y="4883150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1" name="Oval 257"/>
                  <p:cNvSpPr>
                    <a:spLocks noChangeArrowheads="1"/>
                  </p:cNvSpPr>
                  <p:nvPr/>
                </p:nvSpPr>
                <p:spPr bwMode="auto">
                  <a:xfrm>
                    <a:off x="11009313" y="4883150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2" name="Oval 258"/>
                  <p:cNvSpPr>
                    <a:spLocks noChangeArrowheads="1"/>
                  </p:cNvSpPr>
                  <p:nvPr/>
                </p:nvSpPr>
                <p:spPr bwMode="auto">
                  <a:xfrm>
                    <a:off x="11136313" y="4808538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3" name="Oval 259"/>
                  <p:cNvSpPr>
                    <a:spLocks noChangeArrowheads="1"/>
                  </p:cNvSpPr>
                  <p:nvPr/>
                </p:nvSpPr>
                <p:spPr bwMode="auto">
                  <a:xfrm>
                    <a:off x="11136313" y="4808538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4" name="Oval 260"/>
                  <p:cNvSpPr>
                    <a:spLocks noChangeArrowheads="1"/>
                  </p:cNvSpPr>
                  <p:nvPr/>
                </p:nvSpPr>
                <p:spPr bwMode="auto">
                  <a:xfrm>
                    <a:off x="11358563" y="4776788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5" name="Oval 261"/>
                  <p:cNvSpPr>
                    <a:spLocks noChangeArrowheads="1"/>
                  </p:cNvSpPr>
                  <p:nvPr/>
                </p:nvSpPr>
                <p:spPr bwMode="auto">
                  <a:xfrm>
                    <a:off x="11358563" y="4776788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6" name="Oval 262"/>
                  <p:cNvSpPr>
                    <a:spLocks noChangeArrowheads="1"/>
                  </p:cNvSpPr>
                  <p:nvPr/>
                </p:nvSpPr>
                <p:spPr bwMode="auto">
                  <a:xfrm>
                    <a:off x="11485563" y="4818063"/>
                    <a:ext cx="34925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7" name="Oval 263"/>
                  <p:cNvSpPr>
                    <a:spLocks noChangeArrowheads="1"/>
                  </p:cNvSpPr>
                  <p:nvPr/>
                </p:nvSpPr>
                <p:spPr bwMode="auto">
                  <a:xfrm>
                    <a:off x="11485563" y="4818063"/>
                    <a:ext cx="34925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8" name="Oval 264"/>
                  <p:cNvSpPr>
                    <a:spLocks noChangeArrowheads="1"/>
                  </p:cNvSpPr>
                  <p:nvPr/>
                </p:nvSpPr>
                <p:spPr bwMode="auto">
                  <a:xfrm>
                    <a:off x="11614150" y="4841875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89" name="Oval 265"/>
                  <p:cNvSpPr>
                    <a:spLocks noChangeArrowheads="1"/>
                  </p:cNvSpPr>
                  <p:nvPr/>
                </p:nvSpPr>
                <p:spPr bwMode="auto">
                  <a:xfrm>
                    <a:off x="11614150" y="4841875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90" name="Oval 266"/>
                  <p:cNvSpPr>
                    <a:spLocks noChangeArrowheads="1"/>
                  </p:cNvSpPr>
                  <p:nvPr/>
                </p:nvSpPr>
                <p:spPr bwMode="auto">
                  <a:xfrm>
                    <a:off x="11741150" y="4786313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91" name="Oval 267"/>
                  <p:cNvSpPr>
                    <a:spLocks noChangeArrowheads="1"/>
                  </p:cNvSpPr>
                  <p:nvPr/>
                </p:nvSpPr>
                <p:spPr bwMode="auto">
                  <a:xfrm>
                    <a:off x="11741150" y="4786313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92" name="Oval 268"/>
                  <p:cNvSpPr>
                    <a:spLocks noChangeArrowheads="1"/>
                  </p:cNvSpPr>
                  <p:nvPr/>
                </p:nvSpPr>
                <p:spPr bwMode="auto">
                  <a:xfrm>
                    <a:off x="11868150" y="4684713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93" name="Oval 269"/>
                  <p:cNvSpPr>
                    <a:spLocks noChangeArrowheads="1"/>
                  </p:cNvSpPr>
                  <p:nvPr/>
                </p:nvSpPr>
                <p:spPr bwMode="auto">
                  <a:xfrm>
                    <a:off x="11868150" y="4684713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94" name="Oval 270"/>
                  <p:cNvSpPr>
                    <a:spLocks noChangeArrowheads="1"/>
                  </p:cNvSpPr>
                  <p:nvPr/>
                </p:nvSpPr>
                <p:spPr bwMode="auto">
                  <a:xfrm>
                    <a:off x="11995150" y="4776788"/>
                    <a:ext cx="34925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695" name="Oval 271"/>
                  <p:cNvSpPr>
                    <a:spLocks noChangeArrowheads="1"/>
                  </p:cNvSpPr>
                  <p:nvPr/>
                </p:nvSpPr>
                <p:spPr bwMode="auto">
                  <a:xfrm>
                    <a:off x="11995150" y="4776788"/>
                    <a:ext cx="34925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106" name="グループ化 3105"/>
              <p:cNvGrpSpPr/>
              <p:nvPr/>
            </p:nvGrpSpPr>
            <p:grpSpPr>
              <a:xfrm>
                <a:off x="3977878" y="2358875"/>
                <a:ext cx="1425927" cy="1033200"/>
                <a:chOff x="4268435" y="3521098"/>
                <a:chExt cx="1425927" cy="1033200"/>
              </a:xfrm>
            </p:grpSpPr>
            <p:sp>
              <p:nvSpPr>
                <p:cNvPr id="3105" name="Freeform 157"/>
                <p:cNvSpPr>
                  <a:spLocks noEditPoints="1"/>
                </p:cNvSpPr>
                <p:nvPr/>
              </p:nvSpPr>
              <p:spPr bwMode="auto">
                <a:xfrm>
                  <a:off x="4421187" y="3992558"/>
                  <a:ext cx="1273175" cy="7938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52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099" name="グループ化 3098"/>
                <p:cNvGrpSpPr/>
                <p:nvPr/>
              </p:nvGrpSpPr>
              <p:grpSpPr>
                <a:xfrm>
                  <a:off x="4268435" y="3521098"/>
                  <a:ext cx="1425600" cy="1033200"/>
                  <a:chOff x="12979400" y="4197350"/>
                  <a:chExt cx="1428750" cy="1025783"/>
                </a:xfrm>
              </p:grpSpPr>
              <p:sp>
                <p:nvSpPr>
                  <p:cNvPr id="2078" name="Rectangle 314"/>
                  <p:cNvSpPr>
                    <a:spLocks noChangeArrowheads="1"/>
                  </p:cNvSpPr>
                  <p:nvPr/>
                </p:nvSpPr>
                <p:spPr bwMode="auto">
                  <a:xfrm>
                    <a:off x="13115925" y="5130800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79" name="Rectangle 315"/>
                  <p:cNvSpPr>
                    <a:spLocks noChangeArrowheads="1"/>
                  </p:cNvSpPr>
                  <p:nvPr/>
                </p:nvSpPr>
                <p:spPr bwMode="auto">
                  <a:xfrm>
                    <a:off x="13242925" y="5130800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80" name="Rectangle 316"/>
                  <p:cNvSpPr>
                    <a:spLocks noChangeArrowheads="1"/>
                  </p:cNvSpPr>
                  <p:nvPr/>
                </p:nvSpPr>
                <p:spPr bwMode="auto">
                  <a:xfrm>
                    <a:off x="13369925" y="5130800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81" name="Rectangle 317"/>
                  <p:cNvSpPr>
                    <a:spLocks noChangeArrowheads="1"/>
                  </p:cNvSpPr>
                  <p:nvPr/>
                </p:nvSpPr>
                <p:spPr bwMode="auto">
                  <a:xfrm>
                    <a:off x="13479463" y="51308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82" name="Rectangle 318"/>
                  <p:cNvSpPr>
                    <a:spLocks noChangeArrowheads="1"/>
                  </p:cNvSpPr>
                  <p:nvPr/>
                </p:nvSpPr>
                <p:spPr bwMode="auto">
                  <a:xfrm>
                    <a:off x="13606463" y="51308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83" name="Rectangle 319"/>
                  <p:cNvSpPr>
                    <a:spLocks noChangeArrowheads="1"/>
                  </p:cNvSpPr>
                  <p:nvPr/>
                </p:nvSpPr>
                <p:spPr bwMode="auto">
                  <a:xfrm>
                    <a:off x="13733463" y="51308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84" name="Rectangle 320"/>
                  <p:cNvSpPr>
                    <a:spLocks noChangeArrowheads="1"/>
                  </p:cNvSpPr>
                  <p:nvPr/>
                </p:nvSpPr>
                <p:spPr bwMode="auto">
                  <a:xfrm>
                    <a:off x="13860463" y="51308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85" name="Rectangle 321"/>
                  <p:cNvSpPr>
                    <a:spLocks noChangeArrowheads="1"/>
                  </p:cNvSpPr>
                  <p:nvPr/>
                </p:nvSpPr>
                <p:spPr bwMode="auto">
                  <a:xfrm>
                    <a:off x="13989050" y="51308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86" name="Rectangle 322"/>
                  <p:cNvSpPr>
                    <a:spLocks noChangeArrowheads="1"/>
                  </p:cNvSpPr>
                  <p:nvPr/>
                </p:nvSpPr>
                <p:spPr bwMode="auto">
                  <a:xfrm>
                    <a:off x="14116050" y="51308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87" name="Rectangle 323"/>
                  <p:cNvSpPr>
                    <a:spLocks noChangeArrowheads="1"/>
                  </p:cNvSpPr>
                  <p:nvPr/>
                </p:nvSpPr>
                <p:spPr bwMode="auto">
                  <a:xfrm>
                    <a:off x="14243050" y="5130800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89" name="Freeform 325"/>
                  <p:cNvSpPr>
                    <a:spLocks noEditPoints="1"/>
                  </p:cNvSpPr>
                  <p:nvPr/>
                </p:nvSpPr>
                <p:spPr bwMode="auto">
                  <a:xfrm>
                    <a:off x="13131800" y="5097463"/>
                    <a:ext cx="1276350" cy="23812"/>
                  </a:xfrm>
                  <a:custGeom>
                    <a:avLst/>
                    <a:gdLst>
                      <a:gd name="T0" fmla="*/ 0 w 804"/>
                      <a:gd name="T1" fmla="*/ 0 h 15"/>
                      <a:gd name="T2" fmla="*/ 804 w 804"/>
                      <a:gd name="T3" fmla="*/ 0 h 15"/>
                      <a:gd name="T4" fmla="*/ 1 w 804"/>
                      <a:gd name="T5" fmla="*/ 0 h 15"/>
                      <a:gd name="T6" fmla="*/ 1 w 804"/>
                      <a:gd name="T7" fmla="*/ 15 h 15"/>
                      <a:gd name="T8" fmla="*/ 81 w 804"/>
                      <a:gd name="T9" fmla="*/ 0 h 15"/>
                      <a:gd name="T10" fmla="*/ 81 w 804"/>
                      <a:gd name="T11" fmla="*/ 15 h 15"/>
                      <a:gd name="T12" fmla="*/ 161 w 804"/>
                      <a:gd name="T13" fmla="*/ 0 h 15"/>
                      <a:gd name="T14" fmla="*/ 161 w 804"/>
                      <a:gd name="T15" fmla="*/ 15 h 15"/>
                      <a:gd name="T16" fmla="*/ 242 w 804"/>
                      <a:gd name="T17" fmla="*/ 0 h 15"/>
                      <a:gd name="T18" fmla="*/ 242 w 804"/>
                      <a:gd name="T19" fmla="*/ 15 h 15"/>
                      <a:gd name="T20" fmla="*/ 322 w 804"/>
                      <a:gd name="T21" fmla="*/ 0 h 15"/>
                      <a:gd name="T22" fmla="*/ 322 w 804"/>
                      <a:gd name="T23" fmla="*/ 15 h 15"/>
                      <a:gd name="T24" fmla="*/ 402 w 804"/>
                      <a:gd name="T25" fmla="*/ 0 h 15"/>
                      <a:gd name="T26" fmla="*/ 402 w 804"/>
                      <a:gd name="T27" fmla="*/ 15 h 15"/>
                      <a:gd name="T28" fmla="*/ 482 w 804"/>
                      <a:gd name="T29" fmla="*/ 0 h 15"/>
                      <a:gd name="T30" fmla="*/ 482 w 804"/>
                      <a:gd name="T31" fmla="*/ 15 h 15"/>
                      <a:gd name="T32" fmla="*/ 562 w 804"/>
                      <a:gd name="T33" fmla="*/ 0 h 15"/>
                      <a:gd name="T34" fmla="*/ 562 w 804"/>
                      <a:gd name="T35" fmla="*/ 15 h 15"/>
                      <a:gd name="T36" fmla="*/ 643 w 804"/>
                      <a:gd name="T37" fmla="*/ 0 h 15"/>
                      <a:gd name="T38" fmla="*/ 643 w 804"/>
                      <a:gd name="T39" fmla="*/ 15 h 15"/>
                      <a:gd name="T40" fmla="*/ 723 w 804"/>
                      <a:gd name="T41" fmla="*/ 0 h 15"/>
                      <a:gd name="T42" fmla="*/ 723 w 804"/>
                      <a:gd name="T43" fmla="*/ 15 h 15"/>
                      <a:gd name="T44" fmla="*/ 803 w 804"/>
                      <a:gd name="T45" fmla="*/ 0 h 15"/>
                      <a:gd name="T46" fmla="*/ 803 w 804"/>
                      <a:gd name="T47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04" h="15">
                        <a:moveTo>
                          <a:pt x="0" y="0"/>
                        </a:moveTo>
                        <a:lnTo>
                          <a:pt x="804" y="0"/>
                        </a:lnTo>
                        <a:moveTo>
                          <a:pt x="1" y="0"/>
                        </a:moveTo>
                        <a:lnTo>
                          <a:pt x="1" y="15"/>
                        </a:lnTo>
                        <a:moveTo>
                          <a:pt x="81" y="0"/>
                        </a:moveTo>
                        <a:lnTo>
                          <a:pt x="81" y="15"/>
                        </a:lnTo>
                        <a:moveTo>
                          <a:pt x="161" y="0"/>
                        </a:moveTo>
                        <a:lnTo>
                          <a:pt x="161" y="15"/>
                        </a:lnTo>
                        <a:moveTo>
                          <a:pt x="242" y="0"/>
                        </a:moveTo>
                        <a:lnTo>
                          <a:pt x="242" y="15"/>
                        </a:lnTo>
                        <a:moveTo>
                          <a:pt x="322" y="0"/>
                        </a:moveTo>
                        <a:lnTo>
                          <a:pt x="322" y="15"/>
                        </a:lnTo>
                        <a:moveTo>
                          <a:pt x="402" y="0"/>
                        </a:moveTo>
                        <a:lnTo>
                          <a:pt x="402" y="15"/>
                        </a:lnTo>
                        <a:moveTo>
                          <a:pt x="482" y="0"/>
                        </a:moveTo>
                        <a:lnTo>
                          <a:pt x="482" y="15"/>
                        </a:lnTo>
                        <a:moveTo>
                          <a:pt x="562" y="0"/>
                        </a:moveTo>
                        <a:lnTo>
                          <a:pt x="562" y="15"/>
                        </a:lnTo>
                        <a:moveTo>
                          <a:pt x="643" y="0"/>
                        </a:moveTo>
                        <a:lnTo>
                          <a:pt x="643" y="15"/>
                        </a:lnTo>
                        <a:moveTo>
                          <a:pt x="723" y="0"/>
                        </a:moveTo>
                        <a:lnTo>
                          <a:pt x="723" y="15"/>
                        </a:lnTo>
                        <a:moveTo>
                          <a:pt x="803" y="0"/>
                        </a:moveTo>
                        <a:lnTo>
                          <a:pt x="803" y="15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0" name="Rectangle 326"/>
                  <p:cNvSpPr>
                    <a:spLocks noChangeArrowheads="1"/>
                  </p:cNvSpPr>
                  <p:nvPr/>
                </p:nvSpPr>
                <p:spPr bwMode="auto">
                  <a:xfrm>
                    <a:off x="13043521" y="5051425"/>
                    <a:ext cx="43281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1" name="Rectangle 327"/>
                  <p:cNvSpPr>
                    <a:spLocks noChangeArrowheads="1"/>
                  </p:cNvSpPr>
                  <p:nvPr/>
                </p:nvSpPr>
                <p:spPr bwMode="auto">
                  <a:xfrm>
                    <a:off x="12979400" y="4838700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0.5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2" name="Rectangle 328"/>
                  <p:cNvSpPr>
                    <a:spLocks noChangeArrowheads="1"/>
                  </p:cNvSpPr>
                  <p:nvPr/>
                </p:nvSpPr>
                <p:spPr bwMode="auto">
                  <a:xfrm>
                    <a:off x="12979400" y="4624388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1.0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3" name="Rectangle 329"/>
                  <p:cNvSpPr>
                    <a:spLocks noChangeArrowheads="1"/>
                  </p:cNvSpPr>
                  <p:nvPr/>
                </p:nvSpPr>
                <p:spPr bwMode="auto">
                  <a:xfrm>
                    <a:off x="12979400" y="4410075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1.5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4" name="Rectangle 330"/>
                  <p:cNvSpPr>
                    <a:spLocks noChangeArrowheads="1"/>
                  </p:cNvSpPr>
                  <p:nvPr/>
                </p:nvSpPr>
                <p:spPr bwMode="auto">
                  <a:xfrm>
                    <a:off x="12979400" y="4197350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2.0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5" name="Freeform 331"/>
                  <p:cNvSpPr>
                    <a:spLocks noEditPoints="1"/>
                  </p:cNvSpPr>
                  <p:nvPr/>
                </p:nvSpPr>
                <p:spPr bwMode="auto">
                  <a:xfrm>
                    <a:off x="13098463" y="4238625"/>
                    <a:ext cx="34925" cy="860425"/>
                  </a:xfrm>
                  <a:custGeom>
                    <a:avLst/>
                    <a:gdLst>
                      <a:gd name="T0" fmla="*/ 22 w 22"/>
                      <a:gd name="T1" fmla="*/ 542 h 542"/>
                      <a:gd name="T2" fmla="*/ 22 w 22"/>
                      <a:gd name="T3" fmla="*/ 0 h 542"/>
                      <a:gd name="T4" fmla="*/ 22 w 22"/>
                      <a:gd name="T5" fmla="*/ 541 h 542"/>
                      <a:gd name="T6" fmla="*/ 0 w 22"/>
                      <a:gd name="T7" fmla="*/ 541 h 542"/>
                      <a:gd name="T8" fmla="*/ 22 w 22"/>
                      <a:gd name="T9" fmla="*/ 406 h 542"/>
                      <a:gd name="T10" fmla="*/ 0 w 22"/>
                      <a:gd name="T11" fmla="*/ 406 h 542"/>
                      <a:gd name="T12" fmla="*/ 22 w 22"/>
                      <a:gd name="T13" fmla="*/ 271 h 542"/>
                      <a:gd name="T14" fmla="*/ 0 w 22"/>
                      <a:gd name="T15" fmla="*/ 271 h 542"/>
                      <a:gd name="T16" fmla="*/ 22 w 22"/>
                      <a:gd name="T17" fmla="*/ 136 h 542"/>
                      <a:gd name="T18" fmla="*/ 0 w 22"/>
                      <a:gd name="T19" fmla="*/ 136 h 542"/>
                      <a:gd name="T20" fmla="*/ 22 w 22"/>
                      <a:gd name="T21" fmla="*/ 2 h 542"/>
                      <a:gd name="T22" fmla="*/ 0 w 22"/>
                      <a:gd name="T23" fmla="*/ 2 h 5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2" h="542">
                        <a:moveTo>
                          <a:pt x="22" y="542"/>
                        </a:moveTo>
                        <a:lnTo>
                          <a:pt x="22" y="0"/>
                        </a:lnTo>
                        <a:moveTo>
                          <a:pt x="22" y="541"/>
                        </a:moveTo>
                        <a:lnTo>
                          <a:pt x="0" y="541"/>
                        </a:lnTo>
                        <a:moveTo>
                          <a:pt x="22" y="406"/>
                        </a:moveTo>
                        <a:lnTo>
                          <a:pt x="0" y="406"/>
                        </a:lnTo>
                        <a:moveTo>
                          <a:pt x="22" y="271"/>
                        </a:moveTo>
                        <a:lnTo>
                          <a:pt x="0" y="271"/>
                        </a:lnTo>
                        <a:moveTo>
                          <a:pt x="22" y="136"/>
                        </a:moveTo>
                        <a:lnTo>
                          <a:pt x="0" y="136"/>
                        </a:lnTo>
                        <a:moveTo>
                          <a:pt x="22" y="2"/>
                        </a:moveTo>
                        <a:lnTo>
                          <a:pt x="0" y="2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6" name="Freeform 332"/>
                  <p:cNvSpPr>
                    <a:spLocks/>
                  </p:cNvSpPr>
                  <p:nvPr/>
                </p:nvSpPr>
                <p:spPr bwMode="auto">
                  <a:xfrm>
                    <a:off x="13133388" y="4668838"/>
                    <a:ext cx="382588" cy="422275"/>
                  </a:xfrm>
                  <a:custGeom>
                    <a:avLst/>
                    <a:gdLst>
                      <a:gd name="T0" fmla="*/ 0 w 241"/>
                      <a:gd name="T1" fmla="*/ 0 h 266"/>
                      <a:gd name="T2" fmla="*/ 0 w 241"/>
                      <a:gd name="T3" fmla="*/ 0 h 266"/>
                      <a:gd name="T4" fmla="*/ 0 w 241"/>
                      <a:gd name="T5" fmla="*/ 0 h 266"/>
                      <a:gd name="T6" fmla="*/ 100 w 241"/>
                      <a:gd name="T7" fmla="*/ 261 h 266"/>
                      <a:gd name="T8" fmla="*/ 100 w 241"/>
                      <a:gd name="T9" fmla="*/ 261 h 266"/>
                      <a:gd name="T10" fmla="*/ 180 w 241"/>
                      <a:gd name="T11" fmla="*/ 261 h 266"/>
                      <a:gd name="T12" fmla="*/ 180 w 241"/>
                      <a:gd name="T13" fmla="*/ 261 h 266"/>
                      <a:gd name="T14" fmla="*/ 241 w 241"/>
                      <a:gd name="T15" fmla="*/ 266 h 2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41" h="26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61"/>
                        </a:lnTo>
                        <a:lnTo>
                          <a:pt x="100" y="261"/>
                        </a:lnTo>
                        <a:lnTo>
                          <a:pt x="180" y="261"/>
                        </a:lnTo>
                        <a:lnTo>
                          <a:pt x="180" y="261"/>
                        </a:lnTo>
                        <a:lnTo>
                          <a:pt x="241" y="266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7" name="Freeform 333"/>
                  <p:cNvSpPr>
                    <a:spLocks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8" name="Freeform 334"/>
                  <p:cNvSpPr>
                    <a:spLocks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9" name="Freeform 335"/>
                  <p:cNvSpPr>
                    <a:spLocks/>
                  </p:cNvSpPr>
                  <p:nvPr/>
                </p:nvSpPr>
                <p:spPr bwMode="auto">
                  <a:xfrm>
                    <a:off x="13276263" y="5065713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101" name="Freeform 336"/>
                  <p:cNvSpPr>
                    <a:spLocks/>
                  </p:cNvSpPr>
                  <p:nvPr/>
                </p:nvSpPr>
                <p:spPr bwMode="auto">
                  <a:xfrm>
                    <a:off x="13276263" y="5065713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112" name="Freeform 337"/>
                  <p:cNvSpPr>
                    <a:spLocks/>
                  </p:cNvSpPr>
                  <p:nvPr/>
                </p:nvSpPr>
                <p:spPr bwMode="auto">
                  <a:xfrm>
                    <a:off x="13403263" y="5065713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13" name="Freeform 338"/>
                  <p:cNvSpPr>
                    <a:spLocks/>
                  </p:cNvSpPr>
                  <p:nvPr/>
                </p:nvSpPr>
                <p:spPr bwMode="auto">
                  <a:xfrm>
                    <a:off x="13403263" y="5065713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14" name="Freeform 339"/>
                  <p:cNvSpPr>
                    <a:spLocks/>
                  </p:cNvSpPr>
                  <p:nvPr/>
                </p:nvSpPr>
                <p:spPr bwMode="auto">
                  <a:xfrm>
                    <a:off x="13498513" y="5075238"/>
                    <a:ext cx="33338" cy="33337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15" name="Freeform 340"/>
                  <p:cNvSpPr>
                    <a:spLocks/>
                  </p:cNvSpPr>
                  <p:nvPr/>
                </p:nvSpPr>
                <p:spPr bwMode="auto">
                  <a:xfrm>
                    <a:off x="13498513" y="5075238"/>
                    <a:ext cx="33338" cy="33337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16" name="Freeform 341"/>
                  <p:cNvSpPr>
                    <a:spLocks/>
                  </p:cNvSpPr>
                  <p:nvPr/>
                </p:nvSpPr>
                <p:spPr bwMode="auto">
                  <a:xfrm>
                    <a:off x="13133388" y="4668838"/>
                    <a:ext cx="285750" cy="400050"/>
                  </a:xfrm>
                  <a:custGeom>
                    <a:avLst/>
                    <a:gdLst>
                      <a:gd name="T0" fmla="*/ 0 w 180"/>
                      <a:gd name="T1" fmla="*/ 0 h 252"/>
                      <a:gd name="T2" fmla="*/ 0 w 180"/>
                      <a:gd name="T3" fmla="*/ 0 h 252"/>
                      <a:gd name="T4" fmla="*/ 0 w 180"/>
                      <a:gd name="T5" fmla="*/ 0 h 252"/>
                      <a:gd name="T6" fmla="*/ 100 w 180"/>
                      <a:gd name="T7" fmla="*/ 252 h 252"/>
                      <a:gd name="T8" fmla="*/ 100 w 180"/>
                      <a:gd name="T9" fmla="*/ 252 h 252"/>
                      <a:gd name="T10" fmla="*/ 180 w 180"/>
                      <a:gd name="T11" fmla="*/ 247 h 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0" h="25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52"/>
                        </a:lnTo>
                        <a:lnTo>
                          <a:pt x="100" y="252"/>
                        </a:lnTo>
                        <a:lnTo>
                          <a:pt x="180" y="247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17" name="Oval 342"/>
                  <p:cNvSpPr>
                    <a:spLocks noChangeArrowheads="1"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18" name="Oval 343"/>
                  <p:cNvSpPr>
                    <a:spLocks noChangeArrowheads="1"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19" name="Oval 344"/>
                  <p:cNvSpPr>
                    <a:spLocks noChangeArrowheads="1"/>
                  </p:cNvSpPr>
                  <p:nvPr/>
                </p:nvSpPr>
                <p:spPr bwMode="auto">
                  <a:xfrm>
                    <a:off x="13276263" y="5051425"/>
                    <a:ext cx="33338" cy="34925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0" name="Oval 345"/>
                  <p:cNvSpPr>
                    <a:spLocks noChangeArrowheads="1"/>
                  </p:cNvSpPr>
                  <p:nvPr/>
                </p:nvSpPr>
                <p:spPr bwMode="auto">
                  <a:xfrm>
                    <a:off x="13276263" y="5051425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1" name="Oval 346"/>
                  <p:cNvSpPr>
                    <a:spLocks noChangeArrowheads="1"/>
                  </p:cNvSpPr>
                  <p:nvPr/>
                </p:nvSpPr>
                <p:spPr bwMode="auto">
                  <a:xfrm>
                    <a:off x="13403263" y="5043488"/>
                    <a:ext cx="33338" cy="33337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2" name="Oval 347"/>
                  <p:cNvSpPr>
                    <a:spLocks noChangeArrowheads="1"/>
                  </p:cNvSpPr>
                  <p:nvPr/>
                </p:nvSpPr>
                <p:spPr bwMode="auto">
                  <a:xfrm>
                    <a:off x="13403263" y="5043488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3" name="Freeform 348"/>
                  <p:cNvSpPr>
                    <a:spLocks/>
                  </p:cNvSpPr>
                  <p:nvPr/>
                </p:nvSpPr>
                <p:spPr bwMode="auto">
                  <a:xfrm>
                    <a:off x="13133388" y="4668838"/>
                    <a:ext cx="285750" cy="423862"/>
                  </a:xfrm>
                  <a:custGeom>
                    <a:avLst/>
                    <a:gdLst>
                      <a:gd name="T0" fmla="*/ 0 w 180"/>
                      <a:gd name="T1" fmla="*/ 0 h 267"/>
                      <a:gd name="T2" fmla="*/ 0 w 180"/>
                      <a:gd name="T3" fmla="*/ 0 h 267"/>
                      <a:gd name="T4" fmla="*/ 0 w 180"/>
                      <a:gd name="T5" fmla="*/ 0 h 267"/>
                      <a:gd name="T6" fmla="*/ 100 w 180"/>
                      <a:gd name="T7" fmla="*/ 267 h 267"/>
                      <a:gd name="T8" fmla="*/ 100 w 180"/>
                      <a:gd name="T9" fmla="*/ 267 h 267"/>
                      <a:gd name="T10" fmla="*/ 180 w 180"/>
                      <a:gd name="T11" fmla="*/ 265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0" h="26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67"/>
                        </a:lnTo>
                        <a:lnTo>
                          <a:pt x="100" y="267"/>
                        </a:lnTo>
                        <a:lnTo>
                          <a:pt x="180" y="265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4" name="Line 349"/>
                  <p:cNvSpPr>
                    <a:spLocks noChangeShapeType="1"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5" name="Line 35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115925" y="4651375"/>
                    <a:ext cx="34925" cy="34925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6" name="Line 351"/>
                  <p:cNvSpPr>
                    <a:spLocks noChangeShapeType="1"/>
                  </p:cNvSpPr>
                  <p:nvPr/>
                </p:nvSpPr>
                <p:spPr bwMode="auto">
                  <a:xfrm>
                    <a:off x="13276263" y="5076825"/>
                    <a:ext cx="33338" cy="33337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7" name="Line 35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276263" y="5076825"/>
                    <a:ext cx="33338" cy="33337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8" name="Line 353"/>
                  <p:cNvSpPr>
                    <a:spLocks noChangeShapeType="1"/>
                  </p:cNvSpPr>
                  <p:nvPr/>
                </p:nvSpPr>
                <p:spPr bwMode="auto">
                  <a:xfrm>
                    <a:off x="13403263" y="5072063"/>
                    <a:ext cx="33338" cy="33337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9" name="Line 35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403263" y="5072063"/>
                    <a:ext cx="33338" cy="33337"/>
                  </a:xfrm>
                  <a:prstGeom prst="line">
                    <a:avLst/>
                  </a:prstGeom>
                  <a:noFill/>
                  <a:ln w="1270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0" name="Freeform 355"/>
                  <p:cNvSpPr>
                    <a:spLocks/>
                  </p:cNvSpPr>
                  <p:nvPr/>
                </p:nvSpPr>
                <p:spPr bwMode="auto">
                  <a:xfrm>
                    <a:off x="13133388" y="4668838"/>
                    <a:ext cx="763588" cy="400050"/>
                  </a:xfrm>
                  <a:custGeom>
                    <a:avLst/>
                    <a:gdLst>
                      <a:gd name="T0" fmla="*/ 0 w 481"/>
                      <a:gd name="T1" fmla="*/ 0 h 252"/>
                      <a:gd name="T2" fmla="*/ 0 w 481"/>
                      <a:gd name="T3" fmla="*/ 0 h 252"/>
                      <a:gd name="T4" fmla="*/ 0 w 481"/>
                      <a:gd name="T5" fmla="*/ 0 h 252"/>
                      <a:gd name="T6" fmla="*/ 100 w 481"/>
                      <a:gd name="T7" fmla="*/ 251 h 252"/>
                      <a:gd name="T8" fmla="*/ 100 w 481"/>
                      <a:gd name="T9" fmla="*/ 251 h 252"/>
                      <a:gd name="T10" fmla="*/ 180 w 481"/>
                      <a:gd name="T11" fmla="*/ 248 h 252"/>
                      <a:gd name="T12" fmla="*/ 180 w 481"/>
                      <a:gd name="T13" fmla="*/ 248 h 252"/>
                      <a:gd name="T14" fmla="*/ 321 w 481"/>
                      <a:gd name="T15" fmla="*/ 252 h 252"/>
                      <a:gd name="T16" fmla="*/ 321 w 481"/>
                      <a:gd name="T17" fmla="*/ 252 h 252"/>
                      <a:gd name="T18" fmla="*/ 481 w 481"/>
                      <a:gd name="T19" fmla="*/ 193 h 2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81" h="25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51"/>
                        </a:lnTo>
                        <a:lnTo>
                          <a:pt x="100" y="251"/>
                        </a:lnTo>
                        <a:lnTo>
                          <a:pt x="180" y="248"/>
                        </a:lnTo>
                        <a:lnTo>
                          <a:pt x="180" y="248"/>
                        </a:lnTo>
                        <a:lnTo>
                          <a:pt x="321" y="252"/>
                        </a:lnTo>
                        <a:lnTo>
                          <a:pt x="321" y="252"/>
                        </a:lnTo>
                        <a:lnTo>
                          <a:pt x="481" y="193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1" name="Line 356"/>
                  <p:cNvSpPr>
                    <a:spLocks noChangeShapeType="1"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2" name="Line 35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115925" y="46513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3" name="Line 358"/>
                  <p:cNvSpPr>
                    <a:spLocks noChangeShapeType="1"/>
                  </p:cNvSpPr>
                  <p:nvPr/>
                </p:nvSpPr>
                <p:spPr bwMode="auto">
                  <a:xfrm>
                    <a:off x="13276263" y="5049838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4" name="Line 35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276263" y="5049838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5" name="Line 360"/>
                  <p:cNvSpPr>
                    <a:spLocks noChangeShapeType="1"/>
                  </p:cNvSpPr>
                  <p:nvPr/>
                </p:nvSpPr>
                <p:spPr bwMode="auto">
                  <a:xfrm>
                    <a:off x="13403263" y="504666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6" name="Line 36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403263" y="5046663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7" name="Line 362"/>
                  <p:cNvSpPr>
                    <a:spLocks noChangeShapeType="1"/>
                  </p:cNvSpPr>
                  <p:nvPr/>
                </p:nvSpPr>
                <p:spPr bwMode="auto">
                  <a:xfrm>
                    <a:off x="13625513" y="5051425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8" name="Line 36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625513" y="5051425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9" name="Line 364"/>
                  <p:cNvSpPr>
                    <a:spLocks noChangeShapeType="1"/>
                  </p:cNvSpPr>
                  <p:nvPr/>
                </p:nvSpPr>
                <p:spPr bwMode="auto">
                  <a:xfrm>
                    <a:off x="13881100" y="495776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0" name="Line 36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881100" y="495776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1" name="Freeform 366"/>
                  <p:cNvSpPr>
                    <a:spLocks/>
                  </p:cNvSpPr>
                  <p:nvPr/>
                </p:nvSpPr>
                <p:spPr bwMode="auto">
                  <a:xfrm>
                    <a:off x="13133388" y="4668838"/>
                    <a:ext cx="158750" cy="403225"/>
                  </a:xfrm>
                  <a:custGeom>
                    <a:avLst/>
                    <a:gdLst>
                      <a:gd name="T0" fmla="*/ 0 w 100"/>
                      <a:gd name="T1" fmla="*/ 0 h 254"/>
                      <a:gd name="T2" fmla="*/ 0 w 100"/>
                      <a:gd name="T3" fmla="*/ 0 h 254"/>
                      <a:gd name="T4" fmla="*/ 0 w 100"/>
                      <a:gd name="T5" fmla="*/ 0 h 254"/>
                      <a:gd name="T6" fmla="*/ 100 w 100"/>
                      <a:gd name="T7" fmla="*/ 254 h 2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0" h="25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54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2" name="Freeform 367"/>
                  <p:cNvSpPr>
                    <a:spLocks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3" name="Freeform 368"/>
                  <p:cNvSpPr>
                    <a:spLocks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4" name="Freeform 369"/>
                  <p:cNvSpPr>
                    <a:spLocks/>
                  </p:cNvSpPr>
                  <p:nvPr/>
                </p:nvSpPr>
                <p:spPr bwMode="auto">
                  <a:xfrm>
                    <a:off x="13276263" y="5054600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5" name="Freeform 370"/>
                  <p:cNvSpPr>
                    <a:spLocks/>
                  </p:cNvSpPr>
                  <p:nvPr/>
                </p:nvSpPr>
                <p:spPr bwMode="auto">
                  <a:xfrm>
                    <a:off x="13276263" y="5054600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6" name="Freeform 371"/>
                  <p:cNvSpPr>
                    <a:spLocks/>
                  </p:cNvSpPr>
                  <p:nvPr/>
                </p:nvSpPr>
                <p:spPr bwMode="auto">
                  <a:xfrm>
                    <a:off x="13133388" y="4668838"/>
                    <a:ext cx="763588" cy="414337"/>
                  </a:xfrm>
                  <a:custGeom>
                    <a:avLst/>
                    <a:gdLst>
                      <a:gd name="T0" fmla="*/ 0 w 481"/>
                      <a:gd name="T1" fmla="*/ 0 h 261"/>
                      <a:gd name="T2" fmla="*/ 0 w 481"/>
                      <a:gd name="T3" fmla="*/ 0 h 261"/>
                      <a:gd name="T4" fmla="*/ 0 w 481"/>
                      <a:gd name="T5" fmla="*/ 0 h 261"/>
                      <a:gd name="T6" fmla="*/ 100 w 481"/>
                      <a:gd name="T7" fmla="*/ 250 h 261"/>
                      <a:gd name="T8" fmla="*/ 100 w 481"/>
                      <a:gd name="T9" fmla="*/ 250 h 261"/>
                      <a:gd name="T10" fmla="*/ 180 w 481"/>
                      <a:gd name="T11" fmla="*/ 261 h 261"/>
                      <a:gd name="T12" fmla="*/ 180 w 481"/>
                      <a:gd name="T13" fmla="*/ 261 h 261"/>
                      <a:gd name="T14" fmla="*/ 321 w 481"/>
                      <a:gd name="T15" fmla="*/ 243 h 261"/>
                      <a:gd name="T16" fmla="*/ 321 w 481"/>
                      <a:gd name="T17" fmla="*/ 243 h 261"/>
                      <a:gd name="T18" fmla="*/ 401 w 481"/>
                      <a:gd name="T19" fmla="*/ 206 h 261"/>
                      <a:gd name="T20" fmla="*/ 401 w 481"/>
                      <a:gd name="T21" fmla="*/ 206 h 261"/>
                      <a:gd name="T22" fmla="*/ 481 w 481"/>
                      <a:gd name="T23" fmla="*/ 225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1" h="26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50"/>
                        </a:lnTo>
                        <a:lnTo>
                          <a:pt x="100" y="250"/>
                        </a:lnTo>
                        <a:lnTo>
                          <a:pt x="180" y="261"/>
                        </a:lnTo>
                        <a:lnTo>
                          <a:pt x="180" y="261"/>
                        </a:lnTo>
                        <a:lnTo>
                          <a:pt x="321" y="243"/>
                        </a:lnTo>
                        <a:lnTo>
                          <a:pt x="321" y="243"/>
                        </a:lnTo>
                        <a:lnTo>
                          <a:pt x="401" y="206"/>
                        </a:lnTo>
                        <a:lnTo>
                          <a:pt x="401" y="206"/>
                        </a:lnTo>
                        <a:lnTo>
                          <a:pt x="481" y="225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7" name="Oval 372"/>
                  <p:cNvSpPr>
                    <a:spLocks noChangeArrowheads="1"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8" name="Oval 373"/>
                  <p:cNvSpPr>
                    <a:spLocks noChangeArrowheads="1"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9" name="Oval 374"/>
                  <p:cNvSpPr>
                    <a:spLocks noChangeArrowheads="1"/>
                  </p:cNvSpPr>
                  <p:nvPr/>
                </p:nvSpPr>
                <p:spPr bwMode="auto">
                  <a:xfrm>
                    <a:off x="13276263" y="5048250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0" name="Oval 375"/>
                  <p:cNvSpPr>
                    <a:spLocks noChangeArrowheads="1"/>
                  </p:cNvSpPr>
                  <p:nvPr/>
                </p:nvSpPr>
                <p:spPr bwMode="auto">
                  <a:xfrm>
                    <a:off x="13276263" y="5048250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2" name="Oval 376"/>
                  <p:cNvSpPr>
                    <a:spLocks noChangeArrowheads="1"/>
                  </p:cNvSpPr>
                  <p:nvPr/>
                </p:nvSpPr>
                <p:spPr bwMode="auto">
                  <a:xfrm>
                    <a:off x="13403263" y="5067300"/>
                    <a:ext cx="33338" cy="33337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7" name="Oval 377"/>
                  <p:cNvSpPr>
                    <a:spLocks noChangeArrowheads="1"/>
                  </p:cNvSpPr>
                  <p:nvPr/>
                </p:nvSpPr>
                <p:spPr bwMode="auto">
                  <a:xfrm>
                    <a:off x="13403263" y="5067300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0" name="Oval 378"/>
                  <p:cNvSpPr>
                    <a:spLocks noChangeArrowheads="1"/>
                  </p:cNvSpPr>
                  <p:nvPr/>
                </p:nvSpPr>
                <p:spPr bwMode="auto">
                  <a:xfrm>
                    <a:off x="13625513" y="5037138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1" name="Oval 379"/>
                  <p:cNvSpPr>
                    <a:spLocks noChangeArrowheads="1"/>
                  </p:cNvSpPr>
                  <p:nvPr/>
                </p:nvSpPr>
                <p:spPr bwMode="auto">
                  <a:xfrm>
                    <a:off x="13625513" y="5037138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2" name="Oval 380"/>
                  <p:cNvSpPr>
                    <a:spLocks noChangeArrowheads="1"/>
                  </p:cNvSpPr>
                  <p:nvPr/>
                </p:nvSpPr>
                <p:spPr bwMode="auto">
                  <a:xfrm>
                    <a:off x="13752513" y="4978400"/>
                    <a:ext cx="34925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3" name="Oval 381"/>
                  <p:cNvSpPr>
                    <a:spLocks noChangeArrowheads="1"/>
                  </p:cNvSpPr>
                  <p:nvPr/>
                </p:nvSpPr>
                <p:spPr bwMode="auto">
                  <a:xfrm>
                    <a:off x="13752513" y="4978400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4" name="Oval 382"/>
                  <p:cNvSpPr>
                    <a:spLocks noChangeArrowheads="1"/>
                  </p:cNvSpPr>
                  <p:nvPr/>
                </p:nvSpPr>
                <p:spPr bwMode="auto">
                  <a:xfrm>
                    <a:off x="13881100" y="5008563"/>
                    <a:ext cx="33338" cy="33337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5" name="Oval 383"/>
                  <p:cNvSpPr>
                    <a:spLocks noChangeArrowheads="1"/>
                  </p:cNvSpPr>
                  <p:nvPr/>
                </p:nvSpPr>
                <p:spPr bwMode="auto">
                  <a:xfrm>
                    <a:off x="13881100" y="5008563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7" name="Freeform 384"/>
                  <p:cNvSpPr>
                    <a:spLocks/>
                  </p:cNvSpPr>
                  <p:nvPr/>
                </p:nvSpPr>
                <p:spPr bwMode="auto">
                  <a:xfrm>
                    <a:off x="13133388" y="4668838"/>
                    <a:ext cx="446088" cy="390525"/>
                  </a:xfrm>
                  <a:custGeom>
                    <a:avLst/>
                    <a:gdLst>
                      <a:gd name="T0" fmla="*/ 0 w 281"/>
                      <a:gd name="T1" fmla="*/ 0 h 246"/>
                      <a:gd name="T2" fmla="*/ 0 w 281"/>
                      <a:gd name="T3" fmla="*/ 0 h 246"/>
                      <a:gd name="T4" fmla="*/ 0 w 281"/>
                      <a:gd name="T5" fmla="*/ 0 h 246"/>
                      <a:gd name="T6" fmla="*/ 100 w 281"/>
                      <a:gd name="T7" fmla="*/ 246 h 246"/>
                      <a:gd name="T8" fmla="*/ 100 w 281"/>
                      <a:gd name="T9" fmla="*/ 246 h 246"/>
                      <a:gd name="T10" fmla="*/ 140 w 281"/>
                      <a:gd name="T11" fmla="*/ 164 h 246"/>
                      <a:gd name="T12" fmla="*/ 140 w 281"/>
                      <a:gd name="T13" fmla="*/ 164 h 246"/>
                      <a:gd name="T14" fmla="*/ 281 w 281"/>
                      <a:gd name="T15" fmla="*/ 169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81" h="24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46"/>
                        </a:lnTo>
                        <a:lnTo>
                          <a:pt x="100" y="246"/>
                        </a:lnTo>
                        <a:lnTo>
                          <a:pt x="140" y="164"/>
                        </a:lnTo>
                        <a:lnTo>
                          <a:pt x="140" y="164"/>
                        </a:lnTo>
                        <a:lnTo>
                          <a:pt x="281" y="169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18" name="Line 385"/>
                  <p:cNvSpPr>
                    <a:spLocks noChangeShapeType="1"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19" name="Line 3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115925" y="4651375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0" name="Line 387"/>
                  <p:cNvSpPr>
                    <a:spLocks noChangeShapeType="1"/>
                  </p:cNvSpPr>
                  <p:nvPr/>
                </p:nvSpPr>
                <p:spPr bwMode="auto">
                  <a:xfrm>
                    <a:off x="13276263" y="5041900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1" name="Line 38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276263" y="5041900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2" name="Line 389"/>
                  <p:cNvSpPr>
                    <a:spLocks noChangeShapeType="1"/>
                  </p:cNvSpPr>
                  <p:nvPr/>
                </p:nvSpPr>
                <p:spPr bwMode="auto">
                  <a:xfrm>
                    <a:off x="13339763" y="4911725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3" name="Line 39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339763" y="4911725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4" name="Line 391"/>
                  <p:cNvSpPr>
                    <a:spLocks noChangeShapeType="1"/>
                  </p:cNvSpPr>
                  <p:nvPr/>
                </p:nvSpPr>
                <p:spPr bwMode="auto">
                  <a:xfrm>
                    <a:off x="13562013" y="4921250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5" name="Line 39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3562013" y="4921250"/>
                    <a:ext cx="33338" cy="33337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6" name="Freeform 393"/>
                  <p:cNvSpPr>
                    <a:spLocks/>
                  </p:cNvSpPr>
                  <p:nvPr/>
                </p:nvSpPr>
                <p:spPr bwMode="auto">
                  <a:xfrm>
                    <a:off x="13133388" y="4668838"/>
                    <a:ext cx="763588" cy="425450"/>
                  </a:xfrm>
                  <a:custGeom>
                    <a:avLst/>
                    <a:gdLst>
                      <a:gd name="T0" fmla="*/ 0 w 481"/>
                      <a:gd name="T1" fmla="*/ 0 h 268"/>
                      <a:gd name="T2" fmla="*/ 0 w 481"/>
                      <a:gd name="T3" fmla="*/ 0 h 268"/>
                      <a:gd name="T4" fmla="*/ 0 w 481"/>
                      <a:gd name="T5" fmla="*/ 0 h 268"/>
                      <a:gd name="T6" fmla="*/ 100 w 481"/>
                      <a:gd name="T7" fmla="*/ 268 h 268"/>
                      <a:gd name="T8" fmla="*/ 100 w 481"/>
                      <a:gd name="T9" fmla="*/ 268 h 268"/>
                      <a:gd name="T10" fmla="*/ 180 w 481"/>
                      <a:gd name="T11" fmla="*/ 259 h 268"/>
                      <a:gd name="T12" fmla="*/ 180 w 481"/>
                      <a:gd name="T13" fmla="*/ 259 h 268"/>
                      <a:gd name="T14" fmla="*/ 321 w 481"/>
                      <a:gd name="T15" fmla="*/ 217 h 268"/>
                      <a:gd name="T16" fmla="*/ 321 w 481"/>
                      <a:gd name="T17" fmla="*/ 217 h 268"/>
                      <a:gd name="T18" fmla="*/ 401 w 481"/>
                      <a:gd name="T19" fmla="*/ 232 h 268"/>
                      <a:gd name="T20" fmla="*/ 401 w 481"/>
                      <a:gd name="T21" fmla="*/ 232 h 268"/>
                      <a:gd name="T22" fmla="*/ 481 w 481"/>
                      <a:gd name="T23" fmla="*/ 256 h 2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1" h="26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68"/>
                        </a:lnTo>
                        <a:lnTo>
                          <a:pt x="100" y="268"/>
                        </a:lnTo>
                        <a:lnTo>
                          <a:pt x="180" y="259"/>
                        </a:lnTo>
                        <a:lnTo>
                          <a:pt x="180" y="259"/>
                        </a:lnTo>
                        <a:lnTo>
                          <a:pt x="321" y="217"/>
                        </a:lnTo>
                        <a:lnTo>
                          <a:pt x="321" y="217"/>
                        </a:lnTo>
                        <a:lnTo>
                          <a:pt x="401" y="232"/>
                        </a:lnTo>
                        <a:lnTo>
                          <a:pt x="401" y="232"/>
                        </a:lnTo>
                        <a:lnTo>
                          <a:pt x="481" y="256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7" name="Freeform 394"/>
                  <p:cNvSpPr>
                    <a:spLocks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0" name="Freeform 395"/>
                  <p:cNvSpPr>
                    <a:spLocks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1" name="Freeform 396"/>
                  <p:cNvSpPr>
                    <a:spLocks/>
                  </p:cNvSpPr>
                  <p:nvPr/>
                </p:nvSpPr>
                <p:spPr bwMode="auto">
                  <a:xfrm>
                    <a:off x="13276263" y="5076825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2" name="Freeform 397"/>
                  <p:cNvSpPr>
                    <a:spLocks/>
                  </p:cNvSpPr>
                  <p:nvPr/>
                </p:nvSpPr>
                <p:spPr bwMode="auto">
                  <a:xfrm>
                    <a:off x="13276263" y="5076825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3" name="Freeform 398"/>
                  <p:cNvSpPr>
                    <a:spLocks/>
                  </p:cNvSpPr>
                  <p:nvPr/>
                </p:nvSpPr>
                <p:spPr bwMode="auto">
                  <a:xfrm>
                    <a:off x="13403263" y="506253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4" name="Freeform 399"/>
                  <p:cNvSpPr>
                    <a:spLocks/>
                  </p:cNvSpPr>
                  <p:nvPr/>
                </p:nvSpPr>
                <p:spPr bwMode="auto">
                  <a:xfrm>
                    <a:off x="13403263" y="506253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5" name="Freeform 400"/>
                  <p:cNvSpPr>
                    <a:spLocks/>
                  </p:cNvSpPr>
                  <p:nvPr/>
                </p:nvSpPr>
                <p:spPr bwMode="auto">
                  <a:xfrm>
                    <a:off x="13625513" y="4997450"/>
                    <a:ext cx="33338" cy="33337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6" name="Freeform 401"/>
                  <p:cNvSpPr>
                    <a:spLocks/>
                  </p:cNvSpPr>
                  <p:nvPr/>
                </p:nvSpPr>
                <p:spPr bwMode="auto">
                  <a:xfrm>
                    <a:off x="13625513" y="4997450"/>
                    <a:ext cx="33338" cy="33337"/>
                  </a:xfrm>
                  <a:custGeom>
                    <a:avLst/>
                    <a:gdLst>
                      <a:gd name="T0" fmla="*/ 11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1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1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7" name="Freeform 402"/>
                  <p:cNvSpPr>
                    <a:spLocks/>
                  </p:cNvSpPr>
                  <p:nvPr/>
                </p:nvSpPr>
                <p:spPr bwMode="auto">
                  <a:xfrm>
                    <a:off x="13752513" y="50196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8" name="Freeform 403"/>
                  <p:cNvSpPr>
                    <a:spLocks/>
                  </p:cNvSpPr>
                  <p:nvPr/>
                </p:nvSpPr>
                <p:spPr bwMode="auto">
                  <a:xfrm>
                    <a:off x="13752513" y="5019675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89" name="Freeform 404"/>
                  <p:cNvSpPr>
                    <a:spLocks/>
                  </p:cNvSpPr>
                  <p:nvPr/>
                </p:nvSpPr>
                <p:spPr bwMode="auto">
                  <a:xfrm>
                    <a:off x="13881100" y="5057775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0" name="Freeform 405"/>
                  <p:cNvSpPr>
                    <a:spLocks/>
                  </p:cNvSpPr>
                  <p:nvPr/>
                </p:nvSpPr>
                <p:spPr bwMode="auto">
                  <a:xfrm>
                    <a:off x="13881100" y="5057775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1" name="Freeform 406"/>
                  <p:cNvSpPr>
                    <a:spLocks/>
                  </p:cNvSpPr>
                  <p:nvPr/>
                </p:nvSpPr>
                <p:spPr bwMode="auto">
                  <a:xfrm>
                    <a:off x="13133388" y="4668838"/>
                    <a:ext cx="1146175" cy="423862"/>
                  </a:xfrm>
                  <a:custGeom>
                    <a:avLst/>
                    <a:gdLst>
                      <a:gd name="T0" fmla="*/ 0 w 722"/>
                      <a:gd name="T1" fmla="*/ 0 h 267"/>
                      <a:gd name="T2" fmla="*/ 0 w 722"/>
                      <a:gd name="T3" fmla="*/ 0 h 267"/>
                      <a:gd name="T4" fmla="*/ 0 w 722"/>
                      <a:gd name="T5" fmla="*/ 0 h 267"/>
                      <a:gd name="T6" fmla="*/ 100 w 722"/>
                      <a:gd name="T7" fmla="*/ 265 h 267"/>
                      <a:gd name="T8" fmla="*/ 100 w 722"/>
                      <a:gd name="T9" fmla="*/ 265 h 267"/>
                      <a:gd name="T10" fmla="*/ 180 w 722"/>
                      <a:gd name="T11" fmla="*/ 267 h 267"/>
                      <a:gd name="T12" fmla="*/ 180 w 722"/>
                      <a:gd name="T13" fmla="*/ 267 h 267"/>
                      <a:gd name="T14" fmla="*/ 321 w 722"/>
                      <a:gd name="T15" fmla="*/ 252 h 267"/>
                      <a:gd name="T16" fmla="*/ 321 w 722"/>
                      <a:gd name="T17" fmla="*/ 252 h 267"/>
                      <a:gd name="T18" fmla="*/ 401 w 722"/>
                      <a:gd name="T19" fmla="*/ 255 h 267"/>
                      <a:gd name="T20" fmla="*/ 401 w 722"/>
                      <a:gd name="T21" fmla="*/ 255 h 267"/>
                      <a:gd name="T22" fmla="*/ 481 w 722"/>
                      <a:gd name="T23" fmla="*/ 248 h 267"/>
                      <a:gd name="T24" fmla="*/ 481 w 722"/>
                      <a:gd name="T25" fmla="*/ 248 h 267"/>
                      <a:gd name="T26" fmla="*/ 561 w 722"/>
                      <a:gd name="T27" fmla="*/ 248 h 267"/>
                      <a:gd name="T28" fmla="*/ 561 w 722"/>
                      <a:gd name="T29" fmla="*/ 248 h 267"/>
                      <a:gd name="T30" fmla="*/ 642 w 722"/>
                      <a:gd name="T31" fmla="*/ 250 h 267"/>
                      <a:gd name="T32" fmla="*/ 642 w 722"/>
                      <a:gd name="T33" fmla="*/ 250 h 267"/>
                      <a:gd name="T34" fmla="*/ 722 w 722"/>
                      <a:gd name="T35" fmla="*/ 255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22" h="26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65"/>
                        </a:lnTo>
                        <a:lnTo>
                          <a:pt x="100" y="265"/>
                        </a:lnTo>
                        <a:lnTo>
                          <a:pt x="180" y="267"/>
                        </a:lnTo>
                        <a:lnTo>
                          <a:pt x="180" y="267"/>
                        </a:lnTo>
                        <a:lnTo>
                          <a:pt x="321" y="252"/>
                        </a:lnTo>
                        <a:lnTo>
                          <a:pt x="321" y="252"/>
                        </a:lnTo>
                        <a:lnTo>
                          <a:pt x="401" y="255"/>
                        </a:lnTo>
                        <a:lnTo>
                          <a:pt x="401" y="255"/>
                        </a:lnTo>
                        <a:lnTo>
                          <a:pt x="481" y="248"/>
                        </a:lnTo>
                        <a:lnTo>
                          <a:pt x="481" y="248"/>
                        </a:lnTo>
                        <a:lnTo>
                          <a:pt x="561" y="248"/>
                        </a:lnTo>
                        <a:lnTo>
                          <a:pt x="561" y="248"/>
                        </a:lnTo>
                        <a:lnTo>
                          <a:pt x="642" y="250"/>
                        </a:lnTo>
                        <a:lnTo>
                          <a:pt x="642" y="250"/>
                        </a:lnTo>
                        <a:lnTo>
                          <a:pt x="722" y="255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2" name="Oval 407"/>
                  <p:cNvSpPr>
                    <a:spLocks noChangeArrowheads="1"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3" name="Oval 408"/>
                  <p:cNvSpPr>
                    <a:spLocks noChangeArrowheads="1"/>
                  </p:cNvSpPr>
                  <p:nvPr/>
                </p:nvSpPr>
                <p:spPr bwMode="auto">
                  <a:xfrm>
                    <a:off x="13115925" y="4651375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4" name="Oval 409"/>
                  <p:cNvSpPr>
                    <a:spLocks noChangeArrowheads="1"/>
                  </p:cNvSpPr>
                  <p:nvPr/>
                </p:nvSpPr>
                <p:spPr bwMode="auto">
                  <a:xfrm>
                    <a:off x="13276263" y="5072063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5" name="Oval 410"/>
                  <p:cNvSpPr>
                    <a:spLocks noChangeArrowheads="1"/>
                  </p:cNvSpPr>
                  <p:nvPr/>
                </p:nvSpPr>
                <p:spPr bwMode="auto">
                  <a:xfrm>
                    <a:off x="13276263" y="5072063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6" name="Oval 411"/>
                  <p:cNvSpPr>
                    <a:spLocks noChangeArrowheads="1"/>
                  </p:cNvSpPr>
                  <p:nvPr/>
                </p:nvSpPr>
                <p:spPr bwMode="auto">
                  <a:xfrm>
                    <a:off x="13403263" y="5076825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7" name="Oval 412"/>
                  <p:cNvSpPr>
                    <a:spLocks noChangeArrowheads="1"/>
                  </p:cNvSpPr>
                  <p:nvPr/>
                </p:nvSpPr>
                <p:spPr bwMode="auto">
                  <a:xfrm>
                    <a:off x="13403263" y="5076825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8" name="Oval 413"/>
                  <p:cNvSpPr>
                    <a:spLocks noChangeArrowheads="1"/>
                  </p:cNvSpPr>
                  <p:nvPr/>
                </p:nvSpPr>
                <p:spPr bwMode="auto">
                  <a:xfrm>
                    <a:off x="13625513" y="5053013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99" name="Oval 414"/>
                  <p:cNvSpPr>
                    <a:spLocks noChangeArrowheads="1"/>
                  </p:cNvSpPr>
                  <p:nvPr/>
                </p:nvSpPr>
                <p:spPr bwMode="auto">
                  <a:xfrm>
                    <a:off x="13625513" y="5053013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0" name="Oval 415"/>
                  <p:cNvSpPr>
                    <a:spLocks noChangeArrowheads="1"/>
                  </p:cNvSpPr>
                  <p:nvPr/>
                </p:nvSpPr>
                <p:spPr bwMode="auto">
                  <a:xfrm>
                    <a:off x="13752513" y="5056188"/>
                    <a:ext cx="34925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1" name="Oval 416"/>
                  <p:cNvSpPr>
                    <a:spLocks noChangeArrowheads="1"/>
                  </p:cNvSpPr>
                  <p:nvPr/>
                </p:nvSpPr>
                <p:spPr bwMode="auto">
                  <a:xfrm>
                    <a:off x="13752513" y="5056188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2" name="Oval 417"/>
                  <p:cNvSpPr>
                    <a:spLocks noChangeArrowheads="1"/>
                  </p:cNvSpPr>
                  <p:nvPr/>
                </p:nvSpPr>
                <p:spPr bwMode="auto">
                  <a:xfrm>
                    <a:off x="13881100" y="5045075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3" name="Oval 418"/>
                  <p:cNvSpPr>
                    <a:spLocks noChangeArrowheads="1"/>
                  </p:cNvSpPr>
                  <p:nvPr/>
                </p:nvSpPr>
                <p:spPr bwMode="auto">
                  <a:xfrm>
                    <a:off x="13881100" y="5045075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4" name="Oval 419"/>
                  <p:cNvSpPr>
                    <a:spLocks noChangeArrowheads="1"/>
                  </p:cNvSpPr>
                  <p:nvPr/>
                </p:nvSpPr>
                <p:spPr bwMode="auto">
                  <a:xfrm>
                    <a:off x="14008100" y="5045075"/>
                    <a:ext cx="33338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5" name="Oval 420"/>
                  <p:cNvSpPr>
                    <a:spLocks noChangeArrowheads="1"/>
                  </p:cNvSpPr>
                  <p:nvPr/>
                </p:nvSpPr>
                <p:spPr bwMode="auto">
                  <a:xfrm>
                    <a:off x="14008100" y="5045075"/>
                    <a:ext cx="33338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6" name="Oval 421"/>
                  <p:cNvSpPr>
                    <a:spLocks noChangeArrowheads="1"/>
                  </p:cNvSpPr>
                  <p:nvPr/>
                </p:nvSpPr>
                <p:spPr bwMode="auto">
                  <a:xfrm>
                    <a:off x="14135100" y="5048250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7" name="Oval 422"/>
                  <p:cNvSpPr>
                    <a:spLocks noChangeArrowheads="1"/>
                  </p:cNvSpPr>
                  <p:nvPr/>
                </p:nvSpPr>
                <p:spPr bwMode="auto">
                  <a:xfrm>
                    <a:off x="14135100" y="5048250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8" name="Oval 423"/>
                  <p:cNvSpPr>
                    <a:spLocks noChangeArrowheads="1"/>
                  </p:cNvSpPr>
                  <p:nvPr/>
                </p:nvSpPr>
                <p:spPr bwMode="auto">
                  <a:xfrm>
                    <a:off x="14262100" y="5056188"/>
                    <a:ext cx="34925" cy="33337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09" name="Oval 424"/>
                  <p:cNvSpPr>
                    <a:spLocks noChangeArrowheads="1"/>
                  </p:cNvSpPr>
                  <p:nvPr/>
                </p:nvSpPr>
                <p:spPr bwMode="auto">
                  <a:xfrm>
                    <a:off x="14262100" y="5056188"/>
                    <a:ext cx="34925" cy="33337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108" name="グループ化 3107"/>
              <p:cNvGrpSpPr/>
              <p:nvPr/>
            </p:nvGrpSpPr>
            <p:grpSpPr>
              <a:xfrm>
                <a:off x="5566681" y="2360867"/>
                <a:ext cx="1425600" cy="1033200"/>
                <a:chOff x="5857238" y="3523090"/>
                <a:chExt cx="1425600" cy="1033200"/>
              </a:xfrm>
            </p:grpSpPr>
            <p:sp>
              <p:nvSpPr>
                <p:cNvPr id="3107" name="Freeform 157"/>
                <p:cNvSpPr>
                  <a:spLocks noEditPoints="1"/>
                </p:cNvSpPr>
                <p:nvPr/>
              </p:nvSpPr>
              <p:spPr bwMode="auto">
                <a:xfrm>
                  <a:off x="6007100" y="3994939"/>
                  <a:ext cx="1273175" cy="7938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52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00" name="グループ化 3099"/>
                <p:cNvGrpSpPr/>
                <p:nvPr/>
              </p:nvGrpSpPr>
              <p:grpSpPr>
                <a:xfrm>
                  <a:off x="5857238" y="3523090"/>
                  <a:ext cx="1425600" cy="1033200"/>
                  <a:chOff x="15347950" y="4175126"/>
                  <a:chExt cx="1430338" cy="1027370"/>
                </a:xfrm>
              </p:grpSpPr>
              <p:sp>
                <p:nvSpPr>
                  <p:cNvPr id="2950" name="Rectangle 466"/>
                  <p:cNvSpPr>
                    <a:spLocks noChangeArrowheads="1"/>
                  </p:cNvSpPr>
                  <p:nvPr/>
                </p:nvSpPr>
                <p:spPr bwMode="auto">
                  <a:xfrm>
                    <a:off x="15484475" y="5110163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5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15611475" y="5110163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5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15738475" y="5110163"/>
                    <a:ext cx="4328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53" name="Rectangle 469"/>
                  <p:cNvSpPr>
                    <a:spLocks noChangeArrowheads="1"/>
                  </p:cNvSpPr>
                  <p:nvPr/>
                </p:nvSpPr>
                <p:spPr bwMode="auto">
                  <a:xfrm>
                    <a:off x="15848013" y="5110163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54" name="Rectangle 470"/>
                  <p:cNvSpPr>
                    <a:spLocks noChangeArrowheads="1"/>
                  </p:cNvSpPr>
                  <p:nvPr/>
                </p:nvSpPr>
                <p:spPr bwMode="auto">
                  <a:xfrm>
                    <a:off x="15975013" y="5110163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55" name="Rectangle 471"/>
                  <p:cNvSpPr>
                    <a:spLocks noChangeArrowheads="1"/>
                  </p:cNvSpPr>
                  <p:nvPr/>
                </p:nvSpPr>
                <p:spPr bwMode="auto">
                  <a:xfrm>
                    <a:off x="16103600" y="5110163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56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16230600" y="5110163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24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57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16357600" y="5110163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28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58" name="Rectangle 474"/>
                  <p:cNvSpPr>
                    <a:spLocks noChangeArrowheads="1"/>
                  </p:cNvSpPr>
                  <p:nvPr/>
                </p:nvSpPr>
                <p:spPr bwMode="auto">
                  <a:xfrm>
                    <a:off x="16484600" y="5110163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32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59" name="Rectangle 475"/>
                  <p:cNvSpPr>
                    <a:spLocks noChangeArrowheads="1"/>
                  </p:cNvSpPr>
                  <p:nvPr/>
                </p:nvSpPr>
                <p:spPr bwMode="auto">
                  <a:xfrm>
                    <a:off x="16613188" y="5110163"/>
                    <a:ext cx="8656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36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61" name="Freeform 477"/>
                  <p:cNvSpPr>
                    <a:spLocks noEditPoints="1"/>
                  </p:cNvSpPr>
                  <p:nvPr/>
                </p:nvSpPr>
                <p:spPr bwMode="auto">
                  <a:xfrm>
                    <a:off x="15500350" y="5075238"/>
                    <a:ext cx="1277938" cy="25400"/>
                  </a:xfrm>
                  <a:custGeom>
                    <a:avLst/>
                    <a:gdLst>
                      <a:gd name="T0" fmla="*/ 0 w 805"/>
                      <a:gd name="T1" fmla="*/ 0 h 16"/>
                      <a:gd name="T2" fmla="*/ 805 w 805"/>
                      <a:gd name="T3" fmla="*/ 0 h 16"/>
                      <a:gd name="T4" fmla="*/ 1 w 805"/>
                      <a:gd name="T5" fmla="*/ 0 h 16"/>
                      <a:gd name="T6" fmla="*/ 1 w 805"/>
                      <a:gd name="T7" fmla="*/ 16 h 16"/>
                      <a:gd name="T8" fmla="*/ 81 w 805"/>
                      <a:gd name="T9" fmla="*/ 0 h 16"/>
                      <a:gd name="T10" fmla="*/ 81 w 805"/>
                      <a:gd name="T11" fmla="*/ 16 h 16"/>
                      <a:gd name="T12" fmla="*/ 162 w 805"/>
                      <a:gd name="T13" fmla="*/ 0 h 16"/>
                      <a:gd name="T14" fmla="*/ 162 w 805"/>
                      <a:gd name="T15" fmla="*/ 16 h 16"/>
                      <a:gd name="T16" fmla="*/ 242 w 805"/>
                      <a:gd name="T17" fmla="*/ 0 h 16"/>
                      <a:gd name="T18" fmla="*/ 242 w 805"/>
                      <a:gd name="T19" fmla="*/ 16 h 16"/>
                      <a:gd name="T20" fmla="*/ 322 w 805"/>
                      <a:gd name="T21" fmla="*/ 0 h 16"/>
                      <a:gd name="T22" fmla="*/ 322 w 805"/>
                      <a:gd name="T23" fmla="*/ 16 h 16"/>
                      <a:gd name="T24" fmla="*/ 402 w 805"/>
                      <a:gd name="T25" fmla="*/ 0 h 16"/>
                      <a:gd name="T26" fmla="*/ 402 w 805"/>
                      <a:gd name="T27" fmla="*/ 16 h 16"/>
                      <a:gd name="T28" fmla="*/ 483 w 805"/>
                      <a:gd name="T29" fmla="*/ 0 h 16"/>
                      <a:gd name="T30" fmla="*/ 483 w 805"/>
                      <a:gd name="T31" fmla="*/ 16 h 16"/>
                      <a:gd name="T32" fmla="*/ 563 w 805"/>
                      <a:gd name="T33" fmla="*/ 0 h 16"/>
                      <a:gd name="T34" fmla="*/ 563 w 805"/>
                      <a:gd name="T35" fmla="*/ 16 h 16"/>
                      <a:gd name="T36" fmla="*/ 643 w 805"/>
                      <a:gd name="T37" fmla="*/ 0 h 16"/>
                      <a:gd name="T38" fmla="*/ 643 w 805"/>
                      <a:gd name="T39" fmla="*/ 16 h 16"/>
                      <a:gd name="T40" fmla="*/ 723 w 805"/>
                      <a:gd name="T41" fmla="*/ 0 h 16"/>
                      <a:gd name="T42" fmla="*/ 723 w 805"/>
                      <a:gd name="T43" fmla="*/ 16 h 16"/>
                      <a:gd name="T44" fmla="*/ 804 w 805"/>
                      <a:gd name="T45" fmla="*/ 0 h 16"/>
                      <a:gd name="T46" fmla="*/ 804 w 805"/>
                      <a:gd name="T47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05" h="16">
                        <a:moveTo>
                          <a:pt x="0" y="0"/>
                        </a:moveTo>
                        <a:lnTo>
                          <a:pt x="805" y="0"/>
                        </a:lnTo>
                        <a:moveTo>
                          <a:pt x="1" y="0"/>
                        </a:moveTo>
                        <a:lnTo>
                          <a:pt x="1" y="16"/>
                        </a:lnTo>
                        <a:moveTo>
                          <a:pt x="81" y="0"/>
                        </a:moveTo>
                        <a:lnTo>
                          <a:pt x="81" y="16"/>
                        </a:lnTo>
                        <a:moveTo>
                          <a:pt x="162" y="0"/>
                        </a:moveTo>
                        <a:lnTo>
                          <a:pt x="162" y="16"/>
                        </a:lnTo>
                        <a:moveTo>
                          <a:pt x="242" y="0"/>
                        </a:moveTo>
                        <a:lnTo>
                          <a:pt x="242" y="16"/>
                        </a:lnTo>
                        <a:moveTo>
                          <a:pt x="322" y="0"/>
                        </a:moveTo>
                        <a:lnTo>
                          <a:pt x="322" y="16"/>
                        </a:lnTo>
                        <a:moveTo>
                          <a:pt x="402" y="0"/>
                        </a:moveTo>
                        <a:lnTo>
                          <a:pt x="402" y="16"/>
                        </a:lnTo>
                        <a:moveTo>
                          <a:pt x="483" y="0"/>
                        </a:moveTo>
                        <a:lnTo>
                          <a:pt x="483" y="16"/>
                        </a:lnTo>
                        <a:moveTo>
                          <a:pt x="563" y="0"/>
                        </a:moveTo>
                        <a:lnTo>
                          <a:pt x="563" y="16"/>
                        </a:lnTo>
                        <a:moveTo>
                          <a:pt x="643" y="0"/>
                        </a:moveTo>
                        <a:lnTo>
                          <a:pt x="643" y="16"/>
                        </a:lnTo>
                        <a:moveTo>
                          <a:pt x="723" y="0"/>
                        </a:moveTo>
                        <a:lnTo>
                          <a:pt x="723" y="16"/>
                        </a:lnTo>
                        <a:moveTo>
                          <a:pt x="804" y="0"/>
                        </a:moveTo>
                        <a:lnTo>
                          <a:pt x="804" y="16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6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15412071" y="5030788"/>
                    <a:ext cx="43281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63" name="Rectangle 479"/>
                  <p:cNvSpPr>
                    <a:spLocks noChangeArrowheads="1"/>
                  </p:cNvSpPr>
                  <p:nvPr/>
                </p:nvSpPr>
                <p:spPr bwMode="auto">
                  <a:xfrm>
                    <a:off x="15347950" y="4816476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0.5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64" name="Rectangle 480"/>
                  <p:cNvSpPr>
                    <a:spLocks noChangeArrowheads="1"/>
                  </p:cNvSpPr>
                  <p:nvPr/>
                </p:nvSpPr>
                <p:spPr bwMode="auto">
                  <a:xfrm>
                    <a:off x="15347950" y="4603751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1.0</a:t>
                    </a:r>
                    <a:endPara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65" name="Rectangle 481"/>
                  <p:cNvSpPr>
                    <a:spLocks noChangeArrowheads="1"/>
                  </p:cNvSpPr>
                  <p:nvPr/>
                </p:nvSpPr>
                <p:spPr bwMode="auto">
                  <a:xfrm>
                    <a:off x="15347950" y="4389438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1.5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66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15347950" y="4175126"/>
                    <a:ext cx="107402" cy="9233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ea typeface="Arial Unicode MS" panose="020B0604020202020204" pitchFamily="50" charset="-128"/>
                        <a:cs typeface="Arial" panose="020B0604020202020204" pitchFamily="34" charset="0"/>
                      </a:rPr>
                      <a:t>2.0</a:t>
                    </a:r>
                    <a:endPara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67" name="Freeform 483"/>
                  <p:cNvSpPr>
                    <a:spLocks noEditPoints="1"/>
                  </p:cNvSpPr>
                  <p:nvPr/>
                </p:nvSpPr>
                <p:spPr bwMode="auto">
                  <a:xfrm>
                    <a:off x="15467013" y="4217988"/>
                    <a:ext cx="34925" cy="860425"/>
                  </a:xfrm>
                  <a:custGeom>
                    <a:avLst/>
                    <a:gdLst>
                      <a:gd name="T0" fmla="*/ 22 w 22"/>
                      <a:gd name="T1" fmla="*/ 542 h 542"/>
                      <a:gd name="T2" fmla="*/ 22 w 22"/>
                      <a:gd name="T3" fmla="*/ 0 h 542"/>
                      <a:gd name="T4" fmla="*/ 22 w 22"/>
                      <a:gd name="T5" fmla="*/ 540 h 542"/>
                      <a:gd name="T6" fmla="*/ 0 w 22"/>
                      <a:gd name="T7" fmla="*/ 540 h 542"/>
                      <a:gd name="T8" fmla="*/ 22 w 22"/>
                      <a:gd name="T9" fmla="*/ 406 h 542"/>
                      <a:gd name="T10" fmla="*/ 0 w 22"/>
                      <a:gd name="T11" fmla="*/ 406 h 542"/>
                      <a:gd name="T12" fmla="*/ 22 w 22"/>
                      <a:gd name="T13" fmla="*/ 271 h 542"/>
                      <a:gd name="T14" fmla="*/ 0 w 22"/>
                      <a:gd name="T15" fmla="*/ 271 h 542"/>
                      <a:gd name="T16" fmla="*/ 22 w 22"/>
                      <a:gd name="T17" fmla="*/ 136 h 542"/>
                      <a:gd name="T18" fmla="*/ 0 w 22"/>
                      <a:gd name="T19" fmla="*/ 136 h 542"/>
                      <a:gd name="T20" fmla="*/ 22 w 22"/>
                      <a:gd name="T21" fmla="*/ 1 h 542"/>
                      <a:gd name="T22" fmla="*/ 0 w 22"/>
                      <a:gd name="T23" fmla="*/ 1 h 5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2" h="542">
                        <a:moveTo>
                          <a:pt x="22" y="542"/>
                        </a:moveTo>
                        <a:lnTo>
                          <a:pt x="22" y="0"/>
                        </a:lnTo>
                        <a:moveTo>
                          <a:pt x="22" y="540"/>
                        </a:moveTo>
                        <a:lnTo>
                          <a:pt x="0" y="540"/>
                        </a:lnTo>
                        <a:moveTo>
                          <a:pt x="22" y="406"/>
                        </a:moveTo>
                        <a:lnTo>
                          <a:pt x="0" y="406"/>
                        </a:lnTo>
                        <a:moveTo>
                          <a:pt x="22" y="271"/>
                        </a:moveTo>
                        <a:lnTo>
                          <a:pt x="0" y="271"/>
                        </a:lnTo>
                        <a:moveTo>
                          <a:pt x="22" y="136"/>
                        </a:moveTo>
                        <a:lnTo>
                          <a:pt x="0" y="136"/>
                        </a:lnTo>
                        <a:moveTo>
                          <a:pt x="22" y="1"/>
                        </a:moveTo>
                        <a:lnTo>
                          <a:pt x="0" y="1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68" name="Freeform 484"/>
                  <p:cNvSpPr>
                    <a:spLocks/>
                  </p:cNvSpPr>
                  <p:nvPr/>
                </p:nvSpPr>
                <p:spPr bwMode="auto">
                  <a:xfrm>
                    <a:off x="15501938" y="4648201"/>
                    <a:ext cx="382588" cy="427038"/>
                  </a:xfrm>
                  <a:custGeom>
                    <a:avLst/>
                    <a:gdLst>
                      <a:gd name="T0" fmla="*/ 0 w 241"/>
                      <a:gd name="T1" fmla="*/ 0 h 269"/>
                      <a:gd name="T2" fmla="*/ 0 w 241"/>
                      <a:gd name="T3" fmla="*/ 0 h 269"/>
                      <a:gd name="T4" fmla="*/ 0 w 241"/>
                      <a:gd name="T5" fmla="*/ 0 h 269"/>
                      <a:gd name="T6" fmla="*/ 100 w 241"/>
                      <a:gd name="T7" fmla="*/ 261 h 269"/>
                      <a:gd name="T8" fmla="*/ 100 w 241"/>
                      <a:gd name="T9" fmla="*/ 261 h 269"/>
                      <a:gd name="T10" fmla="*/ 181 w 241"/>
                      <a:gd name="T11" fmla="*/ 268 h 269"/>
                      <a:gd name="T12" fmla="*/ 181 w 241"/>
                      <a:gd name="T13" fmla="*/ 268 h 269"/>
                      <a:gd name="T14" fmla="*/ 241 w 241"/>
                      <a:gd name="T15" fmla="*/ 269 h 2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41" h="26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61"/>
                        </a:lnTo>
                        <a:lnTo>
                          <a:pt x="100" y="261"/>
                        </a:lnTo>
                        <a:lnTo>
                          <a:pt x="181" y="268"/>
                        </a:lnTo>
                        <a:lnTo>
                          <a:pt x="181" y="268"/>
                        </a:lnTo>
                        <a:lnTo>
                          <a:pt x="241" y="269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69" name="Freeform 485"/>
                  <p:cNvSpPr>
                    <a:spLocks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0" name="Freeform 486"/>
                  <p:cNvSpPr>
                    <a:spLocks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1" name="Freeform 487"/>
                  <p:cNvSpPr>
                    <a:spLocks/>
                  </p:cNvSpPr>
                  <p:nvPr/>
                </p:nvSpPr>
                <p:spPr bwMode="auto">
                  <a:xfrm>
                    <a:off x="15644813" y="5046663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2" name="Freeform 488"/>
                  <p:cNvSpPr>
                    <a:spLocks/>
                  </p:cNvSpPr>
                  <p:nvPr/>
                </p:nvSpPr>
                <p:spPr bwMode="auto">
                  <a:xfrm>
                    <a:off x="15644813" y="5046663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3" name="Freeform 489"/>
                  <p:cNvSpPr>
                    <a:spLocks/>
                  </p:cNvSpPr>
                  <p:nvPr/>
                </p:nvSpPr>
                <p:spPr bwMode="auto">
                  <a:xfrm>
                    <a:off x="15771813" y="5056188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4" name="Freeform 490"/>
                  <p:cNvSpPr>
                    <a:spLocks/>
                  </p:cNvSpPr>
                  <p:nvPr/>
                </p:nvSpPr>
                <p:spPr bwMode="auto">
                  <a:xfrm>
                    <a:off x="15771813" y="5056188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5" name="Freeform 491"/>
                  <p:cNvSpPr>
                    <a:spLocks/>
                  </p:cNvSpPr>
                  <p:nvPr/>
                </p:nvSpPr>
                <p:spPr bwMode="auto">
                  <a:xfrm>
                    <a:off x="15867063" y="5057776"/>
                    <a:ext cx="34925" cy="33338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6" name="Freeform 492"/>
                  <p:cNvSpPr>
                    <a:spLocks/>
                  </p:cNvSpPr>
                  <p:nvPr/>
                </p:nvSpPr>
                <p:spPr bwMode="auto">
                  <a:xfrm>
                    <a:off x="15867063" y="5057776"/>
                    <a:ext cx="34925" cy="33338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7" name="Freeform 493"/>
                  <p:cNvSpPr>
                    <a:spLocks/>
                  </p:cNvSpPr>
                  <p:nvPr/>
                </p:nvSpPr>
                <p:spPr bwMode="auto">
                  <a:xfrm>
                    <a:off x="15501938" y="4648201"/>
                    <a:ext cx="287338" cy="403225"/>
                  </a:xfrm>
                  <a:custGeom>
                    <a:avLst/>
                    <a:gdLst>
                      <a:gd name="T0" fmla="*/ 0 w 181"/>
                      <a:gd name="T1" fmla="*/ 0 h 254"/>
                      <a:gd name="T2" fmla="*/ 0 w 181"/>
                      <a:gd name="T3" fmla="*/ 0 h 254"/>
                      <a:gd name="T4" fmla="*/ 0 w 181"/>
                      <a:gd name="T5" fmla="*/ 0 h 254"/>
                      <a:gd name="T6" fmla="*/ 100 w 181"/>
                      <a:gd name="T7" fmla="*/ 253 h 254"/>
                      <a:gd name="T8" fmla="*/ 100 w 181"/>
                      <a:gd name="T9" fmla="*/ 253 h 254"/>
                      <a:gd name="T10" fmla="*/ 181 w 181"/>
                      <a:gd name="T11" fmla="*/ 254 h 2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1" h="25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53"/>
                        </a:lnTo>
                        <a:lnTo>
                          <a:pt x="100" y="253"/>
                        </a:lnTo>
                        <a:lnTo>
                          <a:pt x="181" y="254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8" name="Oval 494"/>
                  <p:cNvSpPr>
                    <a:spLocks noChangeArrowheads="1"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9" name="Oval 495"/>
                  <p:cNvSpPr>
                    <a:spLocks noChangeArrowheads="1"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0" name="Oval 496"/>
                  <p:cNvSpPr>
                    <a:spLocks noChangeArrowheads="1"/>
                  </p:cNvSpPr>
                  <p:nvPr/>
                </p:nvSpPr>
                <p:spPr bwMode="auto">
                  <a:xfrm>
                    <a:off x="15644813" y="5032376"/>
                    <a:ext cx="33338" cy="34925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1" name="Oval 497"/>
                  <p:cNvSpPr>
                    <a:spLocks noChangeArrowheads="1"/>
                  </p:cNvSpPr>
                  <p:nvPr/>
                </p:nvSpPr>
                <p:spPr bwMode="auto">
                  <a:xfrm>
                    <a:off x="15644813" y="5032376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2" name="Oval 498"/>
                  <p:cNvSpPr>
                    <a:spLocks noChangeArrowheads="1"/>
                  </p:cNvSpPr>
                  <p:nvPr/>
                </p:nvSpPr>
                <p:spPr bwMode="auto">
                  <a:xfrm>
                    <a:off x="15771813" y="5033963"/>
                    <a:ext cx="33338" cy="33338"/>
                  </a:xfrm>
                  <a:prstGeom prst="ellipse">
                    <a:avLst/>
                  </a:prstGeom>
                  <a:solidFill>
                    <a:srgbClr val="F9404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3" name="Oval 499"/>
                  <p:cNvSpPr>
                    <a:spLocks noChangeArrowheads="1"/>
                  </p:cNvSpPr>
                  <p:nvPr/>
                </p:nvSpPr>
                <p:spPr bwMode="auto">
                  <a:xfrm>
                    <a:off x="15771813" y="5033963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4" name="Freeform 500"/>
                  <p:cNvSpPr>
                    <a:spLocks/>
                  </p:cNvSpPr>
                  <p:nvPr/>
                </p:nvSpPr>
                <p:spPr bwMode="auto">
                  <a:xfrm>
                    <a:off x="15501938" y="4648201"/>
                    <a:ext cx="287338" cy="403225"/>
                  </a:xfrm>
                  <a:custGeom>
                    <a:avLst/>
                    <a:gdLst>
                      <a:gd name="T0" fmla="*/ 0 w 181"/>
                      <a:gd name="T1" fmla="*/ 0 h 254"/>
                      <a:gd name="T2" fmla="*/ 0 w 181"/>
                      <a:gd name="T3" fmla="*/ 0 h 254"/>
                      <a:gd name="T4" fmla="*/ 0 w 181"/>
                      <a:gd name="T5" fmla="*/ 0 h 254"/>
                      <a:gd name="T6" fmla="*/ 100 w 181"/>
                      <a:gd name="T7" fmla="*/ 254 h 254"/>
                      <a:gd name="T8" fmla="*/ 100 w 181"/>
                      <a:gd name="T9" fmla="*/ 254 h 254"/>
                      <a:gd name="T10" fmla="*/ 181 w 181"/>
                      <a:gd name="T11" fmla="*/ 247 h 2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1" h="25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54"/>
                        </a:lnTo>
                        <a:lnTo>
                          <a:pt x="100" y="254"/>
                        </a:lnTo>
                        <a:lnTo>
                          <a:pt x="181" y="247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5" name="Line 501"/>
                  <p:cNvSpPr>
                    <a:spLocks noChangeShapeType="1"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6" name="Line 50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484475" y="4630738"/>
                    <a:ext cx="34925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7" name="Line 503"/>
                  <p:cNvSpPr>
                    <a:spLocks noChangeShapeType="1"/>
                  </p:cNvSpPr>
                  <p:nvPr/>
                </p:nvSpPr>
                <p:spPr bwMode="auto">
                  <a:xfrm>
                    <a:off x="15644813" y="5033963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8" name="Line 50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644813" y="5033963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9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15771813" y="5024438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0" name="Line 50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771813" y="5024438"/>
                    <a:ext cx="33338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F9404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1" name="Freeform 507"/>
                  <p:cNvSpPr>
                    <a:spLocks/>
                  </p:cNvSpPr>
                  <p:nvPr/>
                </p:nvSpPr>
                <p:spPr bwMode="auto">
                  <a:xfrm>
                    <a:off x="15501938" y="4648201"/>
                    <a:ext cx="765175" cy="403225"/>
                  </a:xfrm>
                  <a:custGeom>
                    <a:avLst/>
                    <a:gdLst>
                      <a:gd name="T0" fmla="*/ 0 w 482"/>
                      <a:gd name="T1" fmla="*/ 0 h 254"/>
                      <a:gd name="T2" fmla="*/ 0 w 482"/>
                      <a:gd name="T3" fmla="*/ 0 h 254"/>
                      <a:gd name="T4" fmla="*/ 0 w 482"/>
                      <a:gd name="T5" fmla="*/ 0 h 254"/>
                      <a:gd name="T6" fmla="*/ 100 w 482"/>
                      <a:gd name="T7" fmla="*/ 254 h 254"/>
                      <a:gd name="T8" fmla="*/ 100 w 482"/>
                      <a:gd name="T9" fmla="*/ 254 h 254"/>
                      <a:gd name="T10" fmla="*/ 181 w 482"/>
                      <a:gd name="T11" fmla="*/ 252 h 254"/>
                      <a:gd name="T12" fmla="*/ 181 w 482"/>
                      <a:gd name="T13" fmla="*/ 252 h 254"/>
                      <a:gd name="T14" fmla="*/ 321 w 482"/>
                      <a:gd name="T15" fmla="*/ 253 h 254"/>
                      <a:gd name="T16" fmla="*/ 321 w 482"/>
                      <a:gd name="T17" fmla="*/ 253 h 254"/>
                      <a:gd name="T18" fmla="*/ 482 w 482"/>
                      <a:gd name="T19" fmla="*/ 249 h 2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82" h="25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54"/>
                        </a:lnTo>
                        <a:lnTo>
                          <a:pt x="100" y="254"/>
                        </a:lnTo>
                        <a:lnTo>
                          <a:pt x="181" y="252"/>
                        </a:lnTo>
                        <a:lnTo>
                          <a:pt x="181" y="252"/>
                        </a:lnTo>
                        <a:lnTo>
                          <a:pt x="321" y="253"/>
                        </a:lnTo>
                        <a:lnTo>
                          <a:pt x="321" y="253"/>
                        </a:lnTo>
                        <a:lnTo>
                          <a:pt x="482" y="249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2" name="Line 508"/>
                  <p:cNvSpPr>
                    <a:spLocks noChangeShapeType="1"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3" name="Line 50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484475" y="4630738"/>
                    <a:ext cx="34925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4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15644813" y="503396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5" name="Line 5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644813" y="503396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6" name="Line 512"/>
                  <p:cNvSpPr>
                    <a:spLocks noChangeShapeType="1"/>
                  </p:cNvSpPr>
                  <p:nvPr/>
                </p:nvSpPr>
                <p:spPr bwMode="auto">
                  <a:xfrm>
                    <a:off x="15771813" y="5030788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7" name="Line 51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771813" y="5030788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15994063" y="5032376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9" name="Line 5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994063" y="5032376"/>
                    <a:ext cx="34925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0" name="Line 516"/>
                  <p:cNvSpPr>
                    <a:spLocks noChangeShapeType="1"/>
                  </p:cNvSpPr>
                  <p:nvPr/>
                </p:nvSpPr>
                <p:spPr bwMode="auto">
                  <a:xfrm>
                    <a:off x="16249650" y="5026026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1" name="Line 5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249650" y="5026026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2" name="Freeform 518"/>
                  <p:cNvSpPr>
                    <a:spLocks/>
                  </p:cNvSpPr>
                  <p:nvPr/>
                </p:nvSpPr>
                <p:spPr bwMode="auto">
                  <a:xfrm>
                    <a:off x="15501938" y="4648201"/>
                    <a:ext cx="158750" cy="387350"/>
                  </a:xfrm>
                  <a:custGeom>
                    <a:avLst/>
                    <a:gdLst>
                      <a:gd name="T0" fmla="*/ 0 w 100"/>
                      <a:gd name="T1" fmla="*/ 0 h 244"/>
                      <a:gd name="T2" fmla="*/ 0 w 100"/>
                      <a:gd name="T3" fmla="*/ 0 h 244"/>
                      <a:gd name="T4" fmla="*/ 0 w 100"/>
                      <a:gd name="T5" fmla="*/ 0 h 244"/>
                      <a:gd name="T6" fmla="*/ 100 w 100"/>
                      <a:gd name="T7" fmla="*/ 244 h 2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0" h="24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44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3" name="Freeform 519"/>
                  <p:cNvSpPr>
                    <a:spLocks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4" name="Freeform 520"/>
                  <p:cNvSpPr>
                    <a:spLocks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5" name="Freeform 521"/>
                  <p:cNvSpPr>
                    <a:spLocks/>
                  </p:cNvSpPr>
                  <p:nvPr/>
                </p:nvSpPr>
                <p:spPr bwMode="auto">
                  <a:xfrm>
                    <a:off x="15644813" y="501808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6" name="Freeform 522"/>
                  <p:cNvSpPr>
                    <a:spLocks/>
                  </p:cNvSpPr>
                  <p:nvPr/>
                </p:nvSpPr>
                <p:spPr bwMode="auto">
                  <a:xfrm>
                    <a:off x="15644813" y="501808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7" name="Freeform 523"/>
                  <p:cNvSpPr>
                    <a:spLocks/>
                  </p:cNvSpPr>
                  <p:nvPr/>
                </p:nvSpPr>
                <p:spPr bwMode="auto">
                  <a:xfrm>
                    <a:off x="15501938" y="4648201"/>
                    <a:ext cx="765175" cy="382588"/>
                  </a:xfrm>
                  <a:custGeom>
                    <a:avLst/>
                    <a:gdLst>
                      <a:gd name="T0" fmla="*/ 0 w 482"/>
                      <a:gd name="T1" fmla="*/ 0 h 241"/>
                      <a:gd name="T2" fmla="*/ 0 w 482"/>
                      <a:gd name="T3" fmla="*/ 0 h 241"/>
                      <a:gd name="T4" fmla="*/ 0 w 482"/>
                      <a:gd name="T5" fmla="*/ 0 h 241"/>
                      <a:gd name="T6" fmla="*/ 100 w 482"/>
                      <a:gd name="T7" fmla="*/ 241 h 241"/>
                      <a:gd name="T8" fmla="*/ 100 w 482"/>
                      <a:gd name="T9" fmla="*/ 241 h 241"/>
                      <a:gd name="T10" fmla="*/ 181 w 482"/>
                      <a:gd name="T11" fmla="*/ 205 h 241"/>
                      <a:gd name="T12" fmla="*/ 181 w 482"/>
                      <a:gd name="T13" fmla="*/ 205 h 241"/>
                      <a:gd name="T14" fmla="*/ 321 w 482"/>
                      <a:gd name="T15" fmla="*/ 201 h 241"/>
                      <a:gd name="T16" fmla="*/ 321 w 482"/>
                      <a:gd name="T17" fmla="*/ 201 h 241"/>
                      <a:gd name="T18" fmla="*/ 401 w 482"/>
                      <a:gd name="T19" fmla="*/ 207 h 241"/>
                      <a:gd name="T20" fmla="*/ 401 w 482"/>
                      <a:gd name="T21" fmla="*/ 207 h 241"/>
                      <a:gd name="T22" fmla="*/ 482 w 482"/>
                      <a:gd name="T23" fmla="*/ 233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2" h="24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41"/>
                        </a:lnTo>
                        <a:lnTo>
                          <a:pt x="100" y="241"/>
                        </a:lnTo>
                        <a:lnTo>
                          <a:pt x="181" y="205"/>
                        </a:lnTo>
                        <a:lnTo>
                          <a:pt x="181" y="205"/>
                        </a:lnTo>
                        <a:lnTo>
                          <a:pt x="321" y="201"/>
                        </a:lnTo>
                        <a:lnTo>
                          <a:pt x="321" y="201"/>
                        </a:lnTo>
                        <a:lnTo>
                          <a:pt x="401" y="207"/>
                        </a:lnTo>
                        <a:lnTo>
                          <a:pt x="401" y="207"/>
                        </a:lnTo>
                        <a:lnTo>
                          <a:pt x="482" y="233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8" name="Oval 524"/>
                  <p:cNvSpPr>
                    <a:spLocks noChangeArrowheads="1"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9" name="Oval 525"/>
                  <p:cNvSpPr>
                    <a:spLocks noChangeArrowheads="1"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0" name="Oval 526"/>
                  <p:cNvSpPr>
                    <a:spLocks noChangeArrowheads="1"/>
                  </p:cNvSpPr>
                  <p:nvPr/>
                </p:nvSpPr>
                <p:spPr bwMode="auto">
                  <a:xfrm>
                    <a:off x="15644813" y="5013326"/>
                    <a:ext cx="33338" cy="33338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1" name="Oval 527"/>
                  <p:cNvSpPr>
                    <a:spLocks noChangeArrowheads="1"/>
                  </p:cNvSpPr>
                  <p:nvPr/>
                </p:nvSpPr>
                <p:spPr bwMode="auto">
                  <a:xfrm>
                    <a:off x="15644813" y="5013326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2" name="Oval 528"/>
                  <p:cNvSpPr>
                    <a:spLocks noChangeArrowheads="1"/>
                  </p:cNvSpPr>
                  <p:nvPr/>
                </p:nvSpPr>
                <p:spPr bwMode="auto">
                  <a:xfrm>
                    <a:off x="15771813" y="4956176"/>
                    <a:ext cx="33338" cy="33338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3" name="Oval 529"/>
                  <p:cNvSpPr>
                    <a:spLocks noChangeArrowheads="1"/>
                  </p:cNvSpPr>
                  <p:nvPr/>
                </p:nvSpPr>
                <p:spPr bwMode="auto">
                  <a:xfrm>
                    <a:off x="15771813" y="4956176"/>
                    <a:ext cx="33338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4" name="Oval 530"/>
                  <p:cNvSpPr>
                    <a:spLocks noChangeArrowheads="1"/>
                  </p:cNvSpPr>
                  <p:nvPr/>
                </p:nvSpPr>
                <p:spPr bwMode="auto">
                  <a:xfrm>
                    <a:off x="15994063" y="4949826"/>
                    <a:ext cx="34925" cy="33338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5" name="Oval 531"/>
                  <p:cNvSpPr>
                    <a:spLocks noChangeArrowheads="1"/>
                  </p:cNvSpPr>
                  <p:nvPr/>
                </p:nvSpPr>
                <p:spPr bwMode="auto">
                  <a:xfrm>
                    <a:off x="15994063" y="4949826"/>
                    <a:ext cx="34925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6" name="Oval 532"/>
                  <p:cNvSpPr>
                    <a:spLocks noChangeArrowheads="1"/>
                  </p:cNvSpPr>
                  <p:nvPr/>
                </p:nvSpPr>
                <p:spPr bwMode="auto">
                  <a:xfrm>
                    <a:off x="16122650" y="4959351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7" name="Oval 533"/>
                  <p:cNvSpPr>
                    <a:spLocks noChangeArrowheads="1"/>
                  </p:cNvSpPr>
                  <p:nvPr/>
                </p:nvSpPr>
                <p:spPr bwMode="auto">
                  <a:xfrm>
                    <a:off x="16122650" y="4959351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8" name="Oval 534"/>
                  <p:cNvSpPr>
                    <a:spLocks noChangeArrowheads="1"/>
                  </p:cNvSpPr>
                  <p:nvPr/>
                </p:nvSpPr>
                <p:spPr bwMode="auto">
                  <a:xfrm>
                    <a:off x="16249650" y="5000626"/>
                    <a:ext cx="33338" cy="34925"/>
                  </a:xfrm>
                  <a:prstGeom prst="ellipse">
                    <a:avLst/>
                  </a:prstGeom>
                  <a:solidFill>
                    <a:srgbClr val="00C000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9" name="Oval 535"/>
                  <p:cNvSpPr>
                    <a:spLocks noChangeArrowheads="1"/>
                  </p:cNvSpPr>
                  <p:nvPr/>
                </p:nvSpPr>
                <p:spPr bwMode="auto">
                  <a:xfrm>
                    <a:off x="16249650" y="5000626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C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0" name="Freeform 536"/>
                  <p:cNvSpPr>
                    <a:spLocks/>
                  </p:cNvSpPr>
                  <p:nvPr/>
                </p:nvSpPr>
                <p:spPr bwMode="auto">
                  <a:xfrm>
                    <a:off x="15501938" y="4648201"/>
                    <a:ext cx="446088" cy="412750"/>
                  </a:xfrm>
                  <a:custGeom>
                    <a:avLst/>
                    <a:gdLst>
                      <a:gd name="T0" fmla="*/ 0 w 281"/>
                      <a:gd name="T1" fmla="*/ 0 h 260"/>
                      <a:gd name="T2" fmla="*/ 0 w 281"/>
                      <a:gd name="T3" fmla="*/ 0 h 260"/>
                      <a:gd name="T4" fmla="*/ 0 w 281"/>
                      <a:gd name="T5" fmla="*/ 0 h 260"/>
                      <a:gd name="T6" fmla="*/ 100 w 281"/>
                      <a:gd name="T7" fmla="*/ 242 h 260"/>
                      <a:gd name="T8" fmla="*/ 100 w 281"/>
                      <a:gd name="T9" fmla="*/ 242 h 260"/>
                      <a:gd name="T10" fmla="*/ 141 w 281"/>
                      <a:gd name="T11" fmla="*/ 243 h 260"/>
                      <a:gd name="T12" fmla="*/ 141 w 281"/>
                      <a:gd name="T13" fmla="*/ 243 h 260"/>
                      <a:gd name="T14" fmla="*/ 281 w 281"/>
                      <a:gd name="T15" fmla="*/ 260 h 2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81" h="26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42"/>
                        </a:lnTo>
                        <a:lnTo>
                          <a:pt x="100" y="242"/>
                        </a:lnTo>
                        <a:lnTo>
                          <a:pt x="141" y="243"/>
                        </a:lnTo>
                        <a:lnTo>
                          <a:pt x="141" y="243"/>
                        </a:lnTo>
                        <a:lnTo>
                          <a:pt x="281" y="260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1" name="Line 537"/>
                  <p:cNvSpPr>
                    <a:spLocks noChangeShapeType="1"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2" name="Line 53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484475" y="4630738"/>
                    <a:ext cx="34925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3" name="Line 539"/>
                  <p:cNvSpPr>
                    <a:spLocks noChangeShapeType="1"/>
                  </p:cNvSpPr>
                  <p:nvPr/>
                </p:nvSpPr>
                <p:spPr bwMode="auto">
                  <a:xfrm>
                    <a:off x="15644813" y="50149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4" name="Line 5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644813" y="5014913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5" name="Line 541"/>
                  <p:cNvSpPr>
                    <a:spLocks noChangeShapeType="1"/>
                  </p:cNvSpPr>
                  <p:nvPr/>
                </p:nvSpPr>
                <p:spPr bwMode="auto">
                  <a:xfrm>
                    <a:off x="15708313" y="5016501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6" name="Line 54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708313" y="5016501"/>
                    <a:ext cx="33338" cy="34925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7" name="Line 543"/>
                  <p:cNvSpPr>
                    <a:spLocks noChangeShapeType="1"/>
                  </p:cNvSpPr>
                  <p:nvPr/>
                </p:nvSpPr>
                <p:spPr bwMode="auto">
                  <a:xfrm>
                    <a:off x="15930563" y="5043488"/>
                    <a:ext cx="34925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8" name="Line 5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930563" y="5043488"/>
                    <a:ext cx="34925" cy="33338"/>
                  </a:xfrm>
                  <a:prstGeom prst="line">
                    <a:avLst/>
                  </a:prstGeom>
                  <a:noFill/>
                  <a:ln w="7938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9" name="Freeform 545"/>
                  <p:cNvSpPr>
                    <a:spLocks/>
                  </p:cNvSpPr>
                  <p:nvPr/>
                </p:nvSpPr>
                <p:spPr bwMode="auto">
                  <a:xfrm>
                    <a:off x="15501938" y="4648201"/>
                    <a:ext cx="765175" cy="415925"/>
                  </a:xfrm>
                  <a:custGeom>
                    <a:avLst/>
                    <a:gdLst>
                      <a:gd name="T0" fmla="*/ 0 w 482"/>
                      <a:gd name="T1" fmla="*/ 0 h 262"/>
                      <a:gd name="T2" fmla="*/ 0 w 482"/>
                      <a:gd name="T3" fmla="*/ 0 h 262"/>
                      <a:gd name="T4" fmla="*/ 0 w 482"/>
                      <a:gd name="T5" fmla="*/ 0 h 262"/>
                      <a:gd name="T6" fmla="*/ 100 w 482"/>
                      <a:gd name="T7" fmla="*/ 261 h 262"/>
                      <a:gd name="T8" fmla="*/ 100 w 482"/>
                      <a:gd name="T9" fmla="*/ 261 h 262"/>
                      <a:gd name="T10" fmla="*/ 181 w 482"/>
                      <a:gd name="T11" fmla="*/ 257 h 262"/>
                      <a:gd name="T12" fmla="*/ 181 w 482"/>
                      <a:gd name="T13" fmla="*/ 257 h 262"/>
                      <a:gd name="T14" fmla="*/ 321 w 482"/>
                      <a:gd name="T15" fmla="*/ 253 h 262"/>
                      <a:gd name="T16" fmla="*/ 321 w 482"/>
                      <a:gd name="T17" fmla="*/ 253 h 262"/>
                      <a:gd name="T18" fmla="*/ 401 w 482"/>
                      <a:gd name="T19" fmla="*/ 260 h 262"/>
                      <a:gd name="T20" fmla="*/ 401 w 482"/>
                      <a:gd name="T21" fmla="*/ 260 h 262"/>
                      <a:gd name="T22" fmla="*/ 482 w 482"/>
                      <a:gd name="T23" fmla="*/ 262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82" h="26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61"/>
                        </a:lnTo>
                        <a:lnTo>
                          <a:pt x="100" y="261"/>
                        </a:lnTo>
                        <a:lnTo>
                          <a:pt x="181" y="257"/>
                        </a:lnTo>
                        <a:lnTo>
                          <a:pt x="181" y="257"/>
                        </a:lnTo>
                        <a:lnTo>
                          <a:pt x="321" y="253"/>
                        </a:lnTo>
                        <a:lnTo>
                          <a:pt x="321" y="253"/>
                        </a:lnTo>
                        <a:lnTo>
                          <a:pt x="401" y="260"/>
                        </a:lnTo>
                        <a:lnTo>
                          <a:pt x="401" y="260"/>
                        </a:lnTo>
                        <a:lnTo>
                          <a:pt x="482" y="262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0" name="Freeform 546"/>
                  <p:cNvSpPr>
                    <a:spLocks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1" name="Freeform 547"/>
                  <p:cNvSpPr>
                    <a:spLocks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custGeom>
                    <a:avLst/>
                    <a:gdLst>
                      <a:gd name="T0" fmla="*/ 11 w 22"/>
                      <a:gd name="T1" fmla="*/ 0 h 21"/>
                      <a:gd name="T2" fmla="*/ 22 w 22"/>
                      <a:gd name="T3" fmla="*/ 21 h 21"/>
                      <a:gd name="T4" fmla="*/ 0 w 22"/>
                      <a:gd name="T5" fmla="*/ 21 h 21"/>
                      <a:gd name="T6" fmla="*/ 11 w 22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1">
                        <a:moveTo>
                          <a:pt x="11" y="0"/>
                        </a:moveTo>
                        <a:lnTo>
                          <a:pt x="22" y="21"/>
                        </a:lnTo>
                        <a:lnTo>
                          <a:pt x="0" y="21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2" name="Freeform 548"/>
                  <p:cNvSpPr>
                    <a:spLocks/>
                  </p:cNvSpPr>
                  <p:nvPr/>
                </p:nvSpPr>
                <p:spPr bwMode="auto">
                  <a:xfrm>
                    <a:off x="15644813" y="5046663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3" name="Freeform 549"/>
                  <p:cNvSpPr>
                    <a:spLocks/>
                  </p:cNvSpPr>
                  <p:nvPr/>
                </p:nvSpPr>
                <p:spPr bwMode="auto">
                  <a:xfrm>
                    <a:off x="15644813" y="5046663"/>
                    <a:ext cx="33338" cy="33338"/>
                  </a:xfrm>
                  <a:custGeom>
                    <a:avLst/>
                    <a:gdLst>
                      <a:gd name="T0" fmla="*/ 10 w 21"/>
                      <a:gd name="T1" fmla="*/ 0 h 21"/>
                      <a:gd name="T2" fmla="*/ 21 w 21"/>
                      <a:gd name="T3" fmla="*/ 21 h 21"/>
                      <a:gd name="T4" fmla="*/ 0 w 21"/>
                      <a:gd name="T5" fmla="*/ 21 h 21"/>
                      <a:gd name="T6" fmla="*/ 10 w 21"/>
                      <a:gd name="T7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1">
                        <a:moveTo>
                          <a:pt x="10" y="0"/>
                        </a:moveTo>
                        <a:lnTo>
                          <a:pt x="21" y="21"/>
                        </a:lnTo>
                        <a:lnTo>
                          <a:pt x="0" y="2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4" name="Freeform 550"/>
                  <p:cNvSpPr>
                    <a:spLocks/>
                  </p:cNvSpPr>
                  <p:nvPr/>
                </p:nvSpPr>
                <p:spPr bwMode="auto">
                  <a:xfrm>
                    <a:off x="15771813" y="5038726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5" name="Freeform 551"/>
                  <p:cNvSpPr>
                    <a:spLocks/>
                  </p:cNvSpPr>
                  <p:nvPr/>
                </p:nvSpPr>
                <p:spPr bwMode="auto">
                  <a:xfrm>
                    <a:off x="15771813" y="5038726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6" name="Freeform 552"/>
                  <p:cNvSpPr>
                    <a:spLocks/>
                  </p:cNvSpPr>
                  <p:nvPr/>
                </p:nvSpPr>
                <p:spPr bwMode="auto">
                  <a:xfrm>
                    <a:off x="15994063" y="5032376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7" name="Freeform 553"/>
                  <p:cNvSpPr>
                    <a:spLocks/>
                  </p:cNvSpPr>
                  <p:nvPr/>
                </p:nvSpPr>
                <p:spPr bwMode="auto">
                  <a:xfrm>
                    <a:off x="15994063" y="5032376"/>
                    <a:ext cx="34925" cy="34925"/>
                  </a:xfrm>
                  <a:custGeom>
                    <a:avLst/>
                    <a:gdLst>
                      <a:gd name="T0" fmla="*/ 11 w 22"/>
                      <a:gd name="T1" fmla="*/ 0 h 22"/>
                      <a:gd name="T2" fmla="*/ 22 w 22"/>
                      <a:gd name="T3" fmla="*/ 22 h 22"/>
                      <a:gd name="T4" fmla="*/ 0 w 22"/>
                      <a:gd name="T5" fmla="*/ 22 h 22"/>
                      <a:gd name="T6" fmla="*/ 11 w 22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2" h="22">
                        <a:moveTo>
                          <a:pt x="11" y="0"/>
                        </a:moveTo>
                        <a:lnTo>
                          <a:pt x="22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8" name="Freeform 554"/>
                  <p:cNvSpPr>
                    <a:spLocks/>
                  </p:cNvSpPr>
                  <p:nvPr/>
                </p:nvSpPr>
                <p:spPr bwMode="auto">
                  <a:xfrm>
                    <a:off x="16122650" y="504348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39" name="Freeform 555"/>
                  <p:cNvSpPr>
                    <a:spLocks/>
                  </p:cNvSpPr>
                  <p:nvPr/>
                </p:nvSpPr>
                <p:spPr bwMode="auto">
                  <a:xfrm>
                    <a:off x="16122650" y="5043488"/>
                    <a:ext cx="33338" cy="34925"/>
                  </a:xfrm>
                  <a:custGeom>
                    <a:avLst/>
                    <a:gdLst>
                      <a:gd name="T0" fmla="*/ 10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0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0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0" name="Freeform 556"/>
                  <p:cNvSpPr>
                    <a:spLocks/>
                  </p:cNvSpPr>
                  <p:nvPr/>
                </p:nvSpPr>
                <p:spPr bwMode="auto">
                  <a:xfrm>
                    <a:off x="16249650" y="5046663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1" name="Freeform 557"/>
                  <p:cNvSpPr>
                    <a:spLocks/>
                  </p:cNvSpPr>
                  <p:nvPr/>
                </p:nvSpPr>
                <p:spPr bwMode="auto">
                  <a:xfrm>
                    <a:off x="16249650" y="5046663"/>
                    <a:ext cx="33338" cy="34925"/>
                  </a:xfrm>
                  <a:custGeom>
                    <a:avLst/>
                    <a:gdLst>
                      <a:gd name="T0" fmla="*/ 11 w 21"/>
                      <a:gd name="T1" fmla="*/ 0 h 22"/>
                      <a:gd name="T2" fmla="*/ 21 w 21"/>
                      <a:gd name="T3" fmla="*/ 22 h 22"/>
                      <a:gd name="T4" fmla="*/ 0 w 21"/>
                      <a:gd name="T5" fmla="*/ 22 h 22"/>
                      <a:gd name="T6" fmla="*/ 11 w 21"/>
                      <a:gd name="T7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22">
                        <a:moveTo>
                          <a:pt x="11" y="0"/>
                        </a:moveTo>
                        <a:lnTo>
                          <a:pt x="21" y="22"/>
                        </a:lnTo>
                        <a:lnTo>
                          <a:pt x="0" y="2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2" name="Freeform 558"/>
                  <p:cNvSpPr>
                    <a:spLocks/>
                  </p:cNvSpPr>
                  <p:nvPr/>
                </p:nvSpPr>
                <p:spPr bwMode="auto">
                  <a:xfrm>
                    <a:off x="15501938" y="4648201"/>
                    <a:ext cx="1146175" cy="422275"/>
                  </a:xfrm>
                  <a:custGeom>
                    <a:avLst/>
                    <a:gdLst>
                      <a:gd name="T0" fmla="*/ 0 w 722"/>
                      <a:gd name="T1" fmla="*/ 0 h 266"/>
                      <a:gd name="T2" fmla="*/ 0 w 722"/>
                      <a:gd name="T3" fmla="*/ 0 h 266"/>
                      <a:gd name="T4" fmla="*/ 0 w 722"/>
                      <a:gd name="T5" fmla="*/ 0 h 266"/>
                      <a:gd name="T6" fmla="*/ 100 w 722"/>
                      <a:gd name="T7" fmla="*/ 266 h 266"/>
                      <a:gd name="T8" fmla="*/ 100 w 722"/>
                      <a:gd name="T9" fmla="*/ 266 h 266"/>
                      <a:gd name="T10" fmla="*/ 181 w 722"/>
                      <a:gd name="T11" fmla="*/ 238 h 266"/>
                      <a:gd name="T12" fmla="*/ 181 w 722"/>
                      <a:gd name="T13" fmla="*/ 238 h 266"/>
                      <a:gd name="T14" fmla="*/ 321 w 722"/>
                      <a:gd name="T15" fmla="*/ 242 h 266"/>
                      <a:gd name="T16" fmla="*/ 321 w 722"/>
                      <a:gd name="T17" fmla="*/ 242 h 266"/>
                      <a:gd name="T18" fmla="*/ 401 w 722"/>
                      <a:gd name="T19" fmla="*/ 240 h 266"/>
                      <a:gd name="T20" fmla="*/ 401 w 722"/>
                      <a:gd name="T21" fmla="*/ 240 h 266"/>
                      <a:gd name="T22" fmla="*/ 482 w 722"/>
                      <a:gd name="T23" fmla="*/ 239 h 266"/>
                      <a:gd name="T24" fmla="*/ 482 w 722"/>
                      <a:gd name="T25" fmla="*/ 239 h 266"/>
                      <a:gd name="T26" fmla="*/ 562 w 722"/>
                      <a:gd name="T27" fmla="*/ 244 h 266"/>
                      <a:gd name="T28" fmla="*/ 562 w 722"/>
                      <a:gd name="T29" fmla="*/ 244 h 266"/>
                      <a:gd name="T30" fmla="*/ 642 w 722"/>
                      <a:gd name="T31" fmla="*/ 250 h 266"/>
                      <a:gd name="T32" fmla="*/ 642 w 722"/>
                      <a:gd name="T33" fmla="*/ 250 h 266"/>
                      <a:gd name="T34" fmla="*/ 722 w 722"/>
                      <a:gd name="T35" fmla="*/ 254 h 2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22" h="26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00" y="266"/>
                        </a:lnTo>
                        <a:lnTo>
                          <a:pt x="100" y="266"/>
                        </a:lnTo>
                        <a:lnTo>
                          <a:pt x="181" y="238"/>
                        </a:lnTo>
                        <a:lnTo>
                          <a:pt x="181" y="238"/>
                        </a:lnTo>
                        <a:lnTo>
                          <a:pt x="321" y="242"/>
                        </a:lnTo>
                        <a:lnTo>
                          <a:pt x="321" y="242"/>
                        </a:lnTo>
                        <a:lnTo>
                          <a:pt x="401" y="240"/>
                        </a:lnTo>
                        <a:lnTo>
                          <a:pt x="401" y="240"/>
                        </a:lnTo>
                        <a:lnTo>
                          <a:pt x="482" y="239"/>
                        </a:lnTo>
                        <a:lnTo>
                          <a:pt x="482" y="239"/>
                        </a:lnTo>
                        <a:lnTo>
                          <a:pt x="562" y="244"/>
                        </a:lnTo>
                        <a:lnTo>
                          <a:pt x="562" y="244"/>
                        </a:lnTo>
                        <a:lnTo>
                          <a:pt x="642" y="250"/>
                        </a:lnTo>
                        <a:lnTo>
                          <a:pt x="642" y="250"/>
                        </a:lnTo>
                        <a:lnTo>
                          <a:pt x="722" y="254"/>
                        </a:lnTo>
                      </a:path>
                    </a:pathLst>
                  </a:custGeom>
                  <a:noFill/>
                  <a:ln w="4763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3" name="Oval 559"/>
                  <p:cNvSpPr>
                    <a:spLocks noChangeArrowheads="1"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4" name="Oval 560"/>
                  <p:cNvSpPr>
                    <a:spLocks noChangeArrowheads="1"/>
                  </p:cNvSpPr>
                  <p:nvPr/>
                </p:nvSpPr>
                <p:spPr bwMode="auto">
                  <a:xfrm>
                    <a:off x="15484475" y="4630738"/>
                    <a:ext cx="34925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5" name="Oval 561"/>
                  <p:cNvSpPr>
                    <a:spLocks noChangeArrowheads="1"/>
                  </p:cNvSpPr>
                  <p:nvPr/>
                </p:nvSpPr>
                <p:spPr bwMode="auto">
                  <a:xfrm>
                    <a:off x="15644813" y="5053013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6" name="Oval 562"/>
                  <p:cNvSpPr>
                    <a:spLocks noChangeArrowheads="1"/>
                  </p:cNvSpPr>
                  <p:nvPr/>
                </p:nvSpPr>
                <p:spPr bwMode="auto">
                  <a:xfrm>
                    <a:off x="15644813" y="5053013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7" name="Oval 563"/>
                  <p:cNvSpPr>
                    <a:spLocks noChangeArrowheads="1"/>
                  </p:cNvSpPr>
                  <p:nvPr/>
                </p:nvSpPr>
                <p:spPr bwMode="auto">
                  <a:xfrm>
                    <a:off x="15771813" y="5008563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8" name="Oval 564"/>
                  <p:cNvSpPr>
                    <a:spLocks noChangeArrowheads="1"/>
                  </p:cNvSpPr>
                  <p:nvPr/>
                </p:nvSpPr>
                <p:spPr bwMode="auto">
                  <a:xfrm>
                    <a:off x="15771813" y="5008563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49" name="Oval 565"/>
                  <p:cNvSpPr>
                    <a:spLocks noChangeArrowheads="1"/>
                  </p:cNvSpPr>
                  <p:nvPr/>
                </p:nvSpPr>
                <p:spPr bwMode="auto">
                  <a:xfrm>
                    <a:off x="15994063" y="5014913"/>
                    <a:ext cx="34925" cy="33338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0" name="Oval 566"/>
                  <p:cNvSpPr>
                    <a:spLocks noChangeArrowheads="1"/>
                  </p:cNvSpPr>
                  <p:nvPr/>
                </p:nvSpPr>
                <p:spPr bwMode="auto">
                  <a:xfrm>
                    <a:off x="15994063" y="5014913"/>
                    <a:ext cx="34925" cy="33338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1" name="Oval 567"/>
                  <p:cNvSpPr>
                    <a:spLocks noChangeArrowheads="1"/>
                  </p:cNvSpPr>
                  <p:nvPr/>
                </p:nvSpPr>
                <p:spPr bwMode="auto">
                  <a:xfrm>
                    <a:off x="16122650" y="5011738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2" name="Oval 568"/>
                  <p:cNvSpPr>
                    <a:spLocks noChangeArrowheads="1"/>
                  </p:cNvSpPr>
                  <p:nvPr/>
                </p:nvSpPr>
                <p:spPr bwMode="auto">
                  <a:xfrm>
                    <a:off x="16122650" y="5011738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3" name="Oval 569"/>
                  <p:cNvSpPr>
                    <a:spLocks noChangeArrowheads="1"/>
                  </p:cNvSpPr>
                  <p:nvPr/>
                </p:nvSpPr>
                <p:spPr bwMode="auto">
                  <a:xfrm>
                    <a:off x="16249650" y="5010151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4" name="Oval 570"/>
                  <p:cNvSpPr>
                    <a:spLocks noChangeArrowheads="1"/>
                  </p:cNvSpPr>
                  <p:nvPr/>
                </p:nvSpPr>
                <p:spPr bwMode="auto">
                  <a:xfrm>
                    <a:off x="16249650" y="5010151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5" name="Oval 571"/>
                  <p:cNvSpPr>
                    <a:spLocks noChangeArrowheads="1"/>
                  </p:cNvSpPr>
                  <p:nvPr/>
                </p:nvSpPr>
                <p:spPr bwMode="auto">
                  <a:xfrm>
                    <a:off x="16376650" y="5018088"/>
                    <a:ext cx="34925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6" name="Oval 572"/>
                  <p:cNvSpPr>
                    <a:spLocks noChangeArrowheads="1"/>
                  </p:cNvSpPr>
                  <p:nvPr/>
                </p:nvSpPr>
                <p:spPr bwMode="auto">
                  <a:xfrm>
                    <a:off x="16376650" y="5018088"/>
                    <a:ext cx="34925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7" name="Oval 573"/>
                  <p:cNvSpPr>
                    <a:spLocks noChangeArrowheads="1"/>
                  </p:cNvSpPr>
                  <p:nvPr/>
                </p:nvSpPr>
                <p:spPr bwMode="auto">
                  <a:xfrm>
                    <a:off x="16505238" y="5027613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8" name="Oval 574"/>
                  <p:cNvSpPr>
                    <a:spLocks noChangeArrowheads="1"/>
                  </p:cNvSpPr>
                  <p:nvPr/>
                </p:nvSpPr>
                <p:spPr bwMode="auto">
                  <a:xfrm>
                    <a:off x="16505238" y="5027613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59" name="Oval 575"/>
                  <p:cNvSpPr>
                    <a:spLocks noChangeArrowheads="1"/>
                  </p:cNvSpPr>
                  <p:nvPr/>
                </p:nvSpPr>
                <p:spPr bwMode="auto">
                  <a:xfrm>
                    <a:off x="16632238" y="5033963"/>
                    <a:ext cx="33338" cy="34925"/>
                  </a:xfrm>
                  <a:prstGeom prst="ellipse">
                    <a:avLst/>
                  </a:prstGeom>
                  <a:solidFill>
                    <a:srgbClr val="0000FF"/>
                  </a:solidFill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60" name="Oval 576"/>
                  <p:cNvSpPr>
                    <a:spLocks noChangeArrowheads="1"/>
                  </p:cNvSpPr>
                  <p:nvPr/>
                </p:nvSpPr>
                <p:spPr bwMode="auto">
                  <a:xfrm>
                    <a:off x="16632238" y="5033963"/>
                    <a:ext cx="33338" cy="34925"/>
                  </a:xfrm>
                  <a:prstGeom prst="ellipse">
                    <a:avLst/>
                  </a:prstGeom>
                  <a:noFill/>
                  <a:ln w="0" cap="flat">
                    <a:solidFill>
                      <a:srgbClr val="0000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ja-JP" altLang="en-US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Arial Unicode MS" panose="020B0604020202020204" pitchFamily="50" charset="-128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805" name="グループ化 3804"/>
              <p:cNvGrpSpPr/>
              <p:nvPr/>
            </p:nvGrpSpPr>
            <p:grpSpPr>
              <a:xfrm>
                <a:off x="996905" y="3664095"/>
                <a:ext cx="1428751" cy="1032926"/>
                <a:chOff x="1027112" y="7689057"/>
                <a:chExt cx="1428751" cy="1032926"/>
              </a:xfrm>
            </p:grpSpPr>
            <p:sp>
              <p:nvSpPr>
                <p:cNvPr id="3372" name="Freeform 545"/>
                <p:cNvSpPr>
                  <a:spLocks noEditPoints="1"/>
                </p:cNvSpPr>
                <p:nvPr/>
              </p:nvSpPr>
              <p:spPr bwMode="auto">
                <a:xfrm>
                  <a:off x="1177926" y="8159750"/>
                  <a:ext cx="1276350" cy="9525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74" name="Rectangle 547"/>
                <p:cNvSpPr>
                  <a:spLocks noChangeArrowheads="1"/>
                </p:cNvSpPr>
                <p:nvPr/>
              </p:nvSpPr>
              <p:spPr bwMode="auto">
                <a:xfrm>
                  <a:off x="1160463" y="8629650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75" name="Rectangle 548"/>
                <p:cNvSpPr>
                  <a:spLocks noChangeArrowheads="1"/>
                </p:cNvSpPr>
                <p:nvPr/>
              </p:nvSpPr>
              <p:spPr bwMode="auto">
                <a:xfrm>
                  <a:off x="1287463" y="8629650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76" name="Rectangle 549"/>
                <p:cNvSpPr>
                  <a:spLocks noChangeArrowheads="1"/>
                </p:cNvSpPr>
                <p:nvPr/>
              </p:nvSpPr>
              <p:spPr bwMode="auto">
                <a:xfrm>
                  <a:off x="1416051" y="8629650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77" name="Rectangle 550"/>
                <p:cNvSpPr>
                  <a:spLocks noChangeArrowheads="1"/>
                </p:cNvSpPr>
                <p:nvPr/>
              </p:nvSpPr>
              <p:spPr bwMode="auto">
                <a:xfrm>
                  <a:off x="1524001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78" name="Rectangle 551"/>
                <p:cNvSpPr>
                  <a:spLocks noChangeArrowheads="1"/>
                </p:cNvSpPr>
                <p:nvPr/>
              </p:nvSpPr>
              <p:spPr bwMode="auto">
                <a:xfrm>
                  <a:off x="1652588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79" name="Rectangle 552"/>
                <p:cNvSpPr>
                  <a:spLocks noChangeArrowheads="1"/>
                </p:cNvSpPr>
                <p:nvPr/>
              </p:nvSpPr>
              <p:spPr bwMode="auto">
                <a:xfrm>
                  <a:off x="1779588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80" name="Rectangle 553"/>
                <p:cNvSpPr>
                  <a:spLocks noChangeArrowheads="1"/>
                </p:cNvSpPr>
                <p:nvPr/>
              </p:nvSpPr>
              <p:spPr bwMode="auto">
                <a:xfrm>
                  <a:off x="1906588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81" name="Rectangle 554"/>
                <p:cNvSpPr>
                  <a:spLocks noChangeArrowheads="1"/>
                </p:cNvSpPr>
                <p:nvPr/>
              </p:nvSpPr>
              <p:spPr bwMode="auto">
                <a:xfrm>
                  <a:off x="2035176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82" name="Rectangle 555"/>
                <p:cNvSpPr>
                  <a:spLocks noChangeArrowheads="1"/>
                </p:cNvSpPr>
                <p:nvPr/>
              </p:nvSpPr>
              <p:spPr bwMode="auto">
                <a:xfrm>
                  <a:off x="2162176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83" name="Rectangle 556"/>
                <p:cNvSpPr>
                  <a:spLocks noChangeArrowheads="1"/>
                </p:cNvSpPr>
                <p:nvPr/>
              </p:nvSpPr>
              <p:spPr bwMode="auto">
                <a:xfrm>
                  <a:off x="2289176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85" name="Freeform 558"/>
                <p:cNvSpPr>
                  <a:spLocks noEditPoints="1"/>
                </p:cNvSpPr>
                <p:nvPr/>
              </p:nvSpPr>
              <p:spPr bwMode="auto">
                <a:xfrm>
                  <a:off x="1176338" y="8594725"/>
                  <a:ext cx="1279525" cy="25400"/>
                </a:xfrm>
                <a:custGeom>
                  <a:avLst/>
                  <a:gdLst>
                    <a:gd name="T0" fmla="*/ 0 w 806"/>
                    <a:gd name="T1" fmla="*/ 0 h 16"/>
                    <a:gd name="T2" fmla="*/ 806 w 806"/>
                    <a:gd name="T3" fmla="*/ 0 h 16"/>
                    <a:gd name="T4" fmla="*/ 1 w 806"/>
                    <a:gd name="T5" fmla="*/ 0 h 16"/>
                    <a:gd name="T6" fmla="*/ 1 w 806"/>
                    <a:gd name="T7" fmla="*/ 16 h 16"/>
                    <a:gd name="T8" fmla="*/ 82 w 806"/>
                    <a:gd name="T9" fmla="*/ 0 h 16"/>
                    <a:gd name="T10" fmla="*/ 82 w 806"/>
                    <a:gd name="T11" fmla="*/ 16 h 16"/>
                    <a:gd name="T12" fmla="*/ 162 w 806"/>
                    <a:gd name="T13" fmla="*/ 0 h 16"/>
                    <a:gd name="T14" fmla="*/ 162 w 806"/>
                    <a:gd name="T15" fmla="*/ 16 h 16"/>
                    <a:gd name="T16" fmla="*/ 242 w 806"/>
                    <a:gd name="T17" fmla="*/ 0 h 16"/>
                    <a:gd name="T18" fmla="*/ 242 w 806"/>
                    <a:gd name="T19" fmla="*/ 16 h 16"/>
                    <a:gd name="T20" fmla="*/ 322 w 806"/>
                    <a:gd name="T21" fmla="*/ 0 h 16"/>
                    <a:gd name="T22" fmla="*/ 322 w 806"/>
                    <a:gd name="T23" fmla="*/ 16 h 16"/>
                    <a:gd name="T24" fmla="*/ 403 w 806"/>
                    <a:gd name="T25" fmla="*/ 0 h 16"/>
                    <a:gd name="T26" fmla="*/ 403 w 806"/>
                    <a:gd name="T27" fmla="*/ 16 h 16"/>
                    <a:gd name="T28" fmla="*/ 483 w 806"/>
                    <a:gd name="T29" fmla="*/ 0 h 16"/>
                    <a:gd name="T30" fmla="*/ 483 w 806"/>
                    <a:gd name="T31" fmla="*/ 16 h 16"/>
                    <a:gd name="T32" fmla="*/ 563 w 806"/>
                    <a:gd name="T33" fmla="*/ 0 h 16"/>
                    <a:gd name="T34" fmla="*/ 563 w 806"/>
                    <a:gd name="T35" fmla="*/ 16 h 16"/>
                    <a:gd name="T36" fmla="*/ 644 w 806"/>
                    <a:gd name="T37" fmla="*/ 0 h 16"/>
                    <a:gd name="T38" fmla="*/ 644 w 806"/>
                    <a:gd name="T39" fmla="*/ 16 h 16"/>
                    <a:gd name="T40" fmla="*/ 724 w 806"/>
                    <a:gd name="T41" fmla="*/ 0 h 16"/>
                    <a:gd name="T42" fmla="*/ 724 w 806"/>
                    <a:gd name="T43" fmla="*/ 16 h 16"/>
                    <a:gd name="T44" fmla="*/ 804 w 806"/>
                    <a:gd name="T45" fmla="*/ 0 h 16"/>
                    <a:gd name="T46" fmla="*/ 804 w 806"/>
                    <a:gd name="T4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06" h="16">
                      <a:moveTo>
                        <a:pt x="0" y="0"/>
                      </a:moveTo>
                      <a:lnTo>
                        <a:pt x="806" y="0"/>
                      </a:lnTo>
                      <a:moveTo>
                        <a:pt x="1" y="0"/>
                      </a:moveTo>
                      <a:lnTo>
                        <a:pt x="1" y="16"/>
                      </a:lnTo>
                      <a:moveTo>
                        <a:pt x="82" y="0"/>
                      </a:moveTo>
                      <a:lnTo>
                        <a:pt x="82" y="16"/>
                      </a:lnTo>
                      <a:moveTo>
                        <a:pt x="162" y="0"/>
                      </a:moveTo>
                      <a:lnTo>
                        <a:pt x="162" y="16"/>
                      </a:lnTo>
                      <a:moveTo>
                        <a:pt x="242" y="0"/>
                      </a:moveTo>
                      <a:lnTo>
                        <a:pt x="242" y="16"/>
                      </a:lnTo>
                      <a:moveTo>
                        <a:pt x="322" y="0"/>
                      </a:moveTo>
                      <a:lnTo>
                        <a:pt x="322" y="16"/>
                      </a:lnTo>
                      <a:moveTo>
                        <a:pt x="403" y="0"/>
                      </a:moveTo>
                      <a:lnTo>
                        <a:pt x="403" y="16"/>
                      </a:lnTo>
                      <a:moveTo>
                        <a:pt x="483" y="0"/>
                      </a:moveTo>
                      <a:lnTo>
                        <a:pt x="483" y="16"/>
                      </a:lnTo>
                      <a:moveTo>
                        <a:pt x="563" y="0"/>
                      </a:moveTo>
                      <a:lnTo>
                        <a:pt x="563" y="16"/>
                      </a:lnTo>
                      <a:moveTo>
                        <a:pt x="644" y="0"/>
                      </a:moveTo>
                      <a:lnTo>
                        <a:pt x="644" y="16"/>
                      </a:lnTo>
                      <a:moveTo>
                        <a:pt x="724" y="0"/>
                      </a:moveTo>
                      <a:lnTo>
                        <a:pt x="724" y="16"/>
                      </a:lnTo>
                      <a:moveTo>
                        <a:pt x="804" y="0"/>
                      </a:moveTo>
                      <a:lnTo>
                        <a:pt x="804" y="16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86" name="Rectangle 559"/>
                <p:cNvSpPr>
                  <a:spLocks noChangeArrowheads="1"/>
                </p:cNvSpPr>
                <p:nvPr/>
              </p:nvSpPr>
              <p:spPr bwMode="auto">
                <a:xfrm>
                  <a:off x="1091233" y="8549482"/>
                  <a:ext cx="43281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87" name="Rectangle 560"/>
                <p:cNvSpPr>
                  <a:spLocks noChangeArrowheads="1"/>
                </p:cNvSpPr>
                <p:nvPr/>
              </p:nvSpPr>
              <p:spPr bwMode="auto">
                <a:xfrm>
                  <a:off x="1027112" y="83351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88" name="Rectangle 561"/>
                <p:cNvSpPr>
                  <a:spLocks noChangeArrowheads="1"/>
                </p:cNvSpPr>
                <p:nvPr/>
              </p:nvSpPr>
              <p:spPr bwMode="auto">
                <a:xfrm>
                  <a:off x="1027112" y="81192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89" name="Rectangle 562"/>
                <p:cNvSpPr>
                  <a:spLocks noChangeArrowheads="1"/>
                </p:cNvSpPr>
                <p:nvPr/>
              </p:nvSpPr>
              <p:spPr bwMode="auto">
                <a:xfrm>
                  <a:off x="1027112" y="79033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0" name="Rectangle 563"/>
                <p:cNvSpPr>
                  <a:spLocks noChangeArrowheads="1"/>
                </p:cNvSpPr>
                <p:nvPr/>
              </p:nvSpPr>
              <p:spPr bwMode="auto">
                <a:xfrm>
                  <a:off x="1027112" y="7689057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1" name="Freeform 564"/>
                <p:cNvSpPr>
                  <a:spLocks noEditPoints="1"/>
                </p:cNvSpPr>
                <p:nvPr/>
              </p:nvSpPr>
              <p:spPr bwMode="auto">
                <a:xfrm>
                  <a:off x="1143001" y="7731125"/>
                  <a:ext cx="34925" cy="866775"/>
                </a:xfrm>
                <a:custGeom>
                  <a:avLst/>
                  <a:gdLst>
                    <a:gd name="T0" fmla="*/ 22 w 22"/>
                    <a:gd name="T1" fmla="*/ 546 h 546"/>
                    <a:gd name="T2" fmla="*/ 22 w 22"/>
                    <a:gd name="T3" fmla="*/ 0 h 546"/>
                    <a:gd name="T4" fmla="*/ 22 w 22"/>
                    <a:gd name="T5" fmla="*/ 544 h 546"/>
                    <a:gd name="T6" fmla="*/ 0 w 22"/>
                    <a:gd name="T7" fmla="*/ 544 h 546"/>
                    <a:gd name="T8" fmla="*/ 22 w 22"/>
                    <a:gd name="T9" fmla="*/ 409 h 546"/>
                    <a:gd name="T10" fmla="*/ 0 w 22"/>
                    <a:gd name="T11" fmla="*/ 409 h 546"/>
                    <a:gd name="T12" fmla="*/ 22 w 22"/>
                    <a:gd name="T13" fmla="*/ 273 h 546"/>
                    <a:gd name="T14" fmla="*/ 0 w 22"/>
                    <a:gd name="T15" fmla="*/ 273 h 546"/>
                    <a:gd name="T16" fmla="*/ 22 w 22"/>
                    <a:gd name="T17" fmla="*/ 137 h 546"/>
                    <a:gd name="T18" fmla="*/ 0 w 22"/>
                    <a:gd name="T19" fmla="*/ 137 h 546"/>
                    <a:gd name="T20" fmla="*/ 22 w 22"/>
                    <a:gd name="T21" fmla="*/ 2 h 546"/>
                    <a:gd name="T22" fmla="*/ 0 w 22"/>
                    <a:gd name="T23" fmla="*/ 2 h 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546">
                      <a:moveTo>
                        <a:pt x="22" y="546"/>
                      </a:moveTo>
                      <a:lnTo>
                        <a:pt x="22" y="0"/>
                      </a:lnTo>
                      <a:moveTo>
                        <a:pt x="22" y="544"/>
                      </a:moveTo>
                      <a:lnTo>
                        <a:pt x="0" y="544"/>
                      </a:lnTo>
                      <a:moveTo>
                        <a:pt x="22" y="409"/>
                      </a:moveTo>
                      <a:lnTo>
                        <a:pt x="0" y="409"/>
                      </a:lnTo>
                      <a:moveTo>
                        <a:pt x="22" y="273"/>
                      </a:moveTo>
                      <a:lnTo>
                        <a:pt x="0" y="273"/>
                      </a:lnTo>
                      <a:moveTo>
                        <a:pt x="22" y="137"/>
                      </a:moveTo>
                      <a:lnTo>
                        <a:pt x="0" y="137"/>
                      </a:lnTo>
                      <a:moveTo>
                        <a:pt x="22" y="2"/>
                      </a:moveTo>
                      <a:lnTo>
                        <a:pt x="0" y="2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2" name="Freeform 565"/>
                <p:cNvSpPr>
                  <a:spLocks/>
                </p:cNvSpPr>
                <p:nvPr/>
              </p:nvSpPr>
              <p:spPr bwMode="auto">
                <a:xfrm>
                  <a:off x="1177926" y="8164513"/>
                  <a:ext cx="382588" cy="336550"/>
                </a:xfrm>
                <a:custGeom>
                  <a:avLst/>
                  <a:gdLst>
                    <a:gd name="T0" fmla="*/ 0 w 241"/>
                    <a:gd name="T1" fmla="*/ 0 h 212"/>
                    <a:gd name="T2" fmla="*/ 0 w 241"/>
                    <a:gd name="T3" fmla="*/ 0 h 212"/>
                    <a:gd name="T4" fmla="*/ 0 w 241"/>
                    <a:gd name="T5" fmla="*/ 0 h 212"/>
                    <a:gd name="T6" fmla="*/ 141 w 241"/>
                    <a:gd name="T7" fmla="*/ 0 h 212"/>
                    <a:gd name="T8" fmla="*/ 141 w 241"/>
                    <a:gd name="T9" fmla="*/ 0 h 212"/>
                    <a:gd name="T10" fmla="*/ 241 w 241"/>
                    <a:gd name="T11" fmla="*/ 212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1" h="2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0"/>
                      </a:lnTo>
                      <a:lnTo>
                        <a:pt x="141" y="0"/>
                      </a:lnTo>
                      <a:lnTo>
                        <a:pt x="241" y="212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3" name="Freeform 566"/>
                <p:cNvSpPr>
                  <a:spLocks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4" name="Freeform 567"/>
                <p:cNvSpPr>
                  <a:spLocks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5" name="Freeform 568"/>
                <p:cNvSpPr>
                  <a:spLocks/>
                </p:cNvSpPr>
                <p:nvPr/>
              </p:nvSpPr>
              <p:spPr bwMode="auto">
                <a:xfrm>
                  <a:off x="1384301" y="814705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6" name="Freeform 569"/>
                <p:cNvSpPr>
                  <a:spLocks/>
                </p:cNvSpPr>
                <p:nvPr/>
              </p:nvSpPr>
              <p:spPr bwMode="auto">
                <a:xfrm>
                  <a:off x="1384301" y="814705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7" name="Freeform 570"/>
                <p:cNvSpPr>
                  <a:spLocks/>
                </p:cNvSpPr>
                <p:nvPr/>
              </p:nvSpPr>
              <p:spPr bwMode="auto">
                <a:xfrm>
                  <a:off x="1543051" y="848360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8" name="Freeform 571"/>
                <p:cNvSpPr>
                  <a:spLocks/>
                </p:cNvSpPr>
                <p:nvPr/>
              </p:nvSpPr>
              <p:spPr bwMode="auto">
                <a:xfrm>
                  <a:off x="1543051" y="848360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9" name="Freeform 572"/>
                <p:cNvSpPr>
                  <a:spLocks/>
                </p:cNvSpPr>
                <p:nvPr/>
              </p:nvSpPr>
              <p:spPr bwMode="auto">
                <a:xfrm>
                  <a:off x="1177926" y="7793038"/>
                  <a:ext cx="382588" cy="371475"/>
                </a:xfrm>
                <a:custGeom>
                  <a:avLst/>
                  <a:gdLst>
                    <a:gd name="T0" fmla="*/ 0 w 241"/>
                    <a:gd name="T1" fmla="*/ 234 h 234"/>
                    <a:gd name="T2" fmla="*/ 0 w 241"/>
                    <a:gd name="T3" fmla="*/ 234 h 234"/>
                    <a:gd name="T4" fmla="*/ 0 w 241"/>
                    <a:gd name="T5" fmla="*/ 234 h 234"/>
                    <a:gd name="T6" fmla="*/ 141 w 241"/>
                    <a:gd name="T7" fmla="*/ 82 h 234"/>
                    <a:gd name="T8" fmla="*/ 141 w 241"/>
                    <a:gd name="T9" fmla="*/ 82 h 234"/>
                    <a:gd name="T10" fmla="*/ 241 w 241"/>
                    <a:gd name="T11" fmla="*/ 0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1" h="234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141" y="82"/>
                      </a:lnTo>
                      <a:lnTo>
                        <a:pt x="141" y="82"/>
                      </a:lnTo>
                      <a:lnTo>
                        <a:pt x="241" y="0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0" name="Oval 573"/>
                <p:cNvSpPr>
                  <a:spLocks noChangeArrowheads="1"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1" name="Oval 574"/>
                <p:cNvSpPr>
                  <a:spLocks noChangeArrowheads="1"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2" name="Oval 575"/>
                <p:cNvSpPr>
                  <a:spLocks noChangeArrowheads="1"/>
                </p:cNvSpPr>
                <p:nvPr/>
              </p:nvSpPr>
              <p:spPr bwMode="auto">
                <a:xfrm>
                  <a:off x="1384301" y="7905750"/>
                  <a:ext cx="33338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3" name="Oval 576"/>
                <p:cNvSpPr>
                  <a:spLocks noChangeArrowheads="1"/>
                </p:cNvSpPr>
                <p:nvPr/>
              </p:nvSpPr>
              <p:spPr bwMode="auto">
                <a:xfrm>
                  <a:off x="1384301" y="7905750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4" name="Oval 577"/>
                <p:cNvSpPr>
                  <a:spLocks noChangeArrowheads="1"/>
                </p:cNvSpPr>
                <p:nvPr/>
              </p:nvSpPr>
              <p:spPr bwMode="auto">
                <a:xfrm>
                  <a:off x="1543051" y="7775575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5" name="Oval 578"/>
                <p:cNvSpPr>
                  <a:spLocks noChangeArrowheads="1"/>
                </p:cNvSpPr>
                <p:nvPr/>
              </p:nvSpPr>
              <p:spPr bwMode="auto">
                <a:xfrm>
                  <a:off x="1543051" y="7775575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6" name="Freeform 579"/>
                <p:cNvSpPr>
                  <a:spLocks/>
                </p:cNvSpPr>
                <p:nvPr/>
              </p:nvSpPr>
              <p:spPr bwMode="auto">
                <a:xfrm>
                  <a:off x="1177926" y="8115300"/>
                  <a:ext cx="765175" cy="115888"/>
                </a:xfrm>
                <a:custGeom>
                  <a:avLst/>
                  <a:gdLst>
                    <a:gd name="T0" fmla="*/ 0 w 482"/>
                    <a:gd name="T1" fmla="*/ 31 h 73"/>
                    <a:gd name="T2" fmla="*/ 0 w 482"/>
                    <a:gd name="T3" fmla="*/ 31 h 73"/>
                    <a:gd name="T4" fmla="*/ 0 w 482"/>
                    <a:gd name="T5" fmla="*/ 31 h 73"/>
                    <a:gd name="T6" fmla="*/ 141 w 482"/>
                    <a:gd name="T7" fmla="*/ 16 h 73"/>
                    <a:gd name="T8" fmla="*/ 141 w 482"/>
                    <a:gd name="T9" fmla="*/ 16 h 73"/>
                    <a:gd name="T10" fmla="*/ 241 w 482"/>
                    <a:gd name="T11" fmla="*/ 0 h 73"/>
                    <a:gd name="T12" fmla="*/ 241 w 482"/>
                    <a:gd name="T13" fmla="*/ 0 h 73"/>
                    <a:gd name="T14" fmla="*/ 482 w 482"/>
                    <a:gd name="T15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73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141" y="16"/>
                      </a:lnTo>
                      <a:lnTo>
                        <a:pt x="141" y="16"/>
                      </a:lnTo>
                      <a:lnTo>
                        <a:pt x="241" y="0"/>
                      </a:lnTo>
                      <a:lnTo>
                        <a:pt x="241" y="0"/>
                      </a:lnTo>
                      <a:lnTo>
                        <a:pt x="482" y="73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7" name="Line 580"/>
                <p:cNvSpPr>
                  <a:spLocks noChangeShapeType="1"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8" name="Line 581"/>
                <p:cNvSpPr>
                  <a:spLocks noChangeShapeType="1"/>
                </p:cNvSpPr>
                <p:nvPr/>
              </p:nvSpPr>
              <p:spPr bwMode="auto">
                <a:xfrm flipV="1">
                  <a:off x="1160463" y="81470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9" name="Line 582"/>
                <p:cNvSpPr>
                  <a:spLocks noChangeShapeType="1"/>
                </p:cNvSpPr>
                <p:nvPr/>
              </p:nvSpPr>
              <p:spPr bwMode="auto">
                <a:xfrm>
                  <a:off x="1384301" y="81232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0" name="Line 583"/>
                <p:cNvSpPr>
                  <a:spLocks noChangeShapeType="1"/>
                </p:cNvSpPr>
                <p:nvPr/>
              </p:nvSpPr>
              <p:spPr bwMode="auto">
                <a:xfrm flipV="1">
                  <a:off x="1384301" y="81232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1" name="Line 584"/>
                <p:cNvSpPr>
                  <a:spLocks noChangeShapeType="1"/>
                </p:cNvSpPr>
                <p:nvPr/>
              </p:nvSpPr>
              <p:spPr bwMode="auto">
                <a:xfrm>
                  <a:off x="1543051" y="8097838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2" name="Line 585"/>
                <p:cNvSpPr>
                  <a:spLocks noChangeShapeType="1"/>
                </p:cNvSpPr>
                <p:nvPr/>
              </p:nvSpPr>
              <p:spPr bwMode="auto">
                <a:xfrm flipV="1">
                  <a:off x="1543051" y="8097838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3" name="Line 586"/>
                <p:cNvSpPr>
                  <a:spLocks noChangeShapeType="1"/>
                </p:cNvSpPr>
                <p:nvPr/>
              </p:nvSpPr>
              <p:spPr bwMode="auto">
                <a:xfrm>
                  <a:off x="1925638" y="8213725"/>
                  <a:ext cx="34925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4" name="Line 587"/>
                <p:cNvSpPr>
                  <a:spLocks noChangeShapeType="1"/>
                </p:cNvSpPr>
                <p:nvPr/>
              </p:nvSpPr>
              <p:spPr bwMode="auto">
                <a:xfrm flipV="1">
                  <a:off x="1925638" y="8213725"/>
                  <a:ext cx="34925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5" name="Freeform 588"/>
                <p:cNvSpPr>
                  <a:spLocks/>
                </p:cNvSpPr>
                <p:nvPr/>
              </p:nvSpPr>
              <p:spPr bwMode="auto">
                <a:xfrm>
                  <a:off x="1177926" y="8164513"/>
                  <a:ext cx="223838" cy="365125"/>
                </a:xfrm>
                <a:custGeom>
                  <a:avLst/>
                  <a:gdLst>
                    <a:gd name="T0" fmla="*/ 0 w 141"/>
                    <a:gd name="T1" fmla="*/ 0 h 230"/>
                    <a:gd name="T2" fmla="*/ 0 w 141"/>
                    <a:gd name="T3" fmla="*/ 0 h 230"/>
                    <a:gd name="T4" fmla="*/ 0 w 141"/>
                    <a:gd name="T5" fmla="*/ 0 h 230"/>
                    <a:gd name="T6" fmla="*/ 141 w 141"/>
                    <a:gd name="T7" fmla="*/ 23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1" h="2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230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6" name="Freeform 589"/>
                <p:cNvSpPr>
                  <a:spLocks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7" name="Freeform 590"/>
                <p:cNvSpPr>
                  <a:spLocks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8" name="Freeform 591"/>
                <p:cNvSpPr>
                  <a:spLocks/>
                </p:cNvSpPr>
                <p:nvPr/>
              </p:nvSpPr>
              <p:spPr bwMode="auto">
                <a:xfrm>
                  <a:off x="1384301" y="8512175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9" name="Freeform 592"/>
                <p:cNvSpPr>
                  <a:spLocks/>
                </p:cNvSpPr>
                <p:nvPr/>
              </p:nvSpPr>
              <p:spPr bwMode="auto">
                <a:xfrm>
                  <a:off x="1384301" y="8512175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0" name="Freeform 593"/>
                <p:cNvSpPr>
                  <a:spLocks/>
                </p:cNvSpPr>
                <p:nvPr/>
              </p:nvSpPr>
              <p:spPr bwMode="auto">
                <a:xfrm>
                  <a:off x="1177926" y="8164513"/>
                  <a:ext cx="765175" cy="141288"/>
                </a:xfrm>
                <a:custGeom>
                  <a:avLst/>
                  <a:gdLst>
                    <a:gd name="T0" fmla="*/ 0 w 482"/>
                    <a:gd name="T1" fmla="*/ 0 h 89"/>
                    <a:gd name="T2" fmla="*/ 0 w 482"/>
                    <a:gd name="T3" fmla="*/ 0 h 89"/>
                    <a:gd name="T4" fmla="*/ 0 w 482"/>
                    <a:gd name="T5" fmla="*/ 0 h 89"/>
                    <a:gd name="T6" fmla="*/ 141 w 482"/>
                    <a:gd name="T7" fmla="*/ 78 h 89"/>
                    <a:gd name="T8" fmla="*/ 141 w 482"/>
                    <a:gd name="T9" fmla="*/ 78 h 89"/>
                    <a:gd name="T10" fmla="*/ 241 w 482"/>
                    <a:gd name="T11" fmla="*/ 3 h 89"/>
                    <a:gd name="T12" fmla="*/ 241 w 482"/>
                    <a:gd name="T13" fmla="*/ 3 h 89"/>
                    <a:gd name="T14" fmla="*/ 482 w 482"/>
                    <a:gd name="T15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8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78"/>
                      </a:lnTo>
                      <a:lnTo>
                        <a:pt x="141" y="78"/>
                      </a:lnTo>
                      <a:lnTo>
                        <a:pt x="241" y="3"/>
                      </a:lnTo>
                      <a:lnTo>
                        <a:pt x="241" y="3"/>
                      </a:lnTo>
                      <a:lnTo>
                        <a:pt x="482" y="89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1" name="Oval 594"/>
                <p:cNvSpPr>
                  <a:spLocks noChangeArrowheads="1"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2" name="Oval 595"/>
                <p:cNvSpPr>
                  <a:spLocks noChangeArrowheads="1"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3" name="Oval 596"/>
                <p:cNvSpPr>
                  <a:spLocks noChangeArrowheads="1"/>
                </p:cNvSpPr>
                <p:nvPr/>
              </p:nvSpPr>
              <p:spPr bwMode="auto">
                <a:xfrm>
                  <a:off x="1384301" y="8270875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4" name="Oval 597"/>
                <p:cNvSpPr>
                  <a:spLocks noChangeArrowheads="1"/>
                </p:cNvSpPr>
                <p:nvPr/>
              </p:nvSpPr>
              <p:spPr bwMode="auto">
                <a:xfrm>
                  <a:off x="1384301" y="8270875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5" name="Oval 598"/>
                <p:cNvSpPr>
                  <a:spLocks noChangeArrowheads="1"/>
                </p:cNvSpPr>
                <p:nvPr/>
              </p:nvSpPr>
              <p:spPr bwMode="auto">
                <a:xfrm>
                  <a:off x="1543051" y="8151813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6" name="Oval 599"/>
                <p:cNvSpPr>
                  <a:spLocks noChangeArrowheads="1"/>
                </p:cNvSpPr>
                <p:nvPr/>
              </p:nvSpPr>
              <p:spPr bwMode="auto">
                <a:xfrm>
                  <a:off x="1543051" y="8151813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7" name="Oval 600"/>
                <p:cNvSpPr>
                  <a:spLocks noChangeArrowheads="1"/>
                </p:cNvSpPr>
                <p:nvPr/>
              </p:nvSpPr>
              <p:spPr bwMode="auto">
                <a:xfrm>
                  <a:off x="1925638" y="8288338"/>
                  <a:ext cx="34925" cy="33338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8" name="Oval 601"/>
                <p:cNvSpPr>
                  <a:spLocks noChangeArrowheads="1"/>
                </p:cNvSpPr>
                <p:nvPr/>
              </p:nvSpPr>
              <p:spPr bwMode="auto">
                <a:xfrm>
                  <a:off x="1925638" y="8288338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9" name="Freeform 602"/>
                <p:cNvSpPr>
                  <a:spLocks/>
                </p:cNvSpPr>
                <p:nvPr/>
              </p:nvSpPr>
              <p:spPr bwMode="auto">
                <a:xfrm>
                  <a:off x="1177926" y="8164513"/>
                  <a:ext cx="765175" cy="192088"/>
                </a:xfrm>
                <a:custGeom>
                  <a:avLst/>
                  <a:gdLst>
                    <a:gd name="T0" fmla="*/ 0 w 482"/>
                    <a:gd name="T1" fmla="*/ 0 h 121"/>
                    <a:gd name="T2" fmla="*/ 0 w 482"/>
                    <a:gd name="T3" fmla="*/ 0 h 121"/>
                    <a:gd name="T4" fmla="*/ 0 w 482"/>
                    <a:gd name="T5" fmla="*/ 0 h 121"/>
                    <a:gd name="T6" fmla="*/ 141 w 482"/>
                    <a:gd name="T7" fmla="*/ 121 h 121"/>
                    <a:gd name="T8" fmla="*/ 141 w 482"/>
                    <a:gd name="T9" fmla="*/ 121 h 121"/>
                    <a:gd name="T10" fmla="*/ 241 w 482"/>
                    <a:gd name="T11" fmla="*/ 31 h 121"/>
                    <a:gd name="T12" fmla="*/ 241 w 482"/>
                    <a:gd name="T13" fmla="*/ 31 h 121"/>
                    <a:gd name="T14" fmla="*/ 482 w 482"/>
                    <a:gd name="T15" fmla="*/ 28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12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21"/>
                      </a:lnTo>
                      <a:lnTo>
                        <a:pt x="141" y="121"/>
                      </a:lnTo>
                      <a:lnTo>
                        <a:pt x="241" y="31"/>
                      </a:lnTo>
                      <a:lnTo>
                        <a:pt x="241" y="31"/>
                      </a:lnTo>
                      <a:lnTo>
                        <a:pt x="482" y="28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0" name="Freeform 603"/>
                <p:cNvSpPr>
                  <a:spLocks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1" name="Freeform 604"/>
                <p:cNvSpPr>
                  <a:spLocks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2" name="Freeform 605"/>
                <p:cNvSpPr>
                  <a:spLocks/>
                </p:cNvSpPr>
                <p:nvPr/>
              </p:nvSpPr>
              <p:spPr bwMode="auto">
                <a:xfrm>
                  <a:off x="1384301" y="8339138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3" name="Freeform 606"/>
                <p:cNvSpPr>
                  <a:spLocks/>
                </p:cNvSpPr>
                <p:nvPr/>
              </p:nvSpPr>
              <p:spPr bwMode="auto">
                <a:xfrm>
                  <a:off x="1384301" y="8339138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4" name="Freeform 607"/>
                <p:cNvSpPr>
                  <a:spLocks/>
                </p:cNvSpPr>
                <p:nvPr/>
              </p:nvSpPr>
              <p:spPr bwMode="auto">
                <a:xfrm>
                  <a:off x="1543051" y="819626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5" name="Freeform 608"/>
                <p:cNvSpPr>
                  <a:spLocks/>
                </p:cNvSpPr>
                <p:nvPr/>
              </p:nvSpPr>
              <p:spPr bwMode="auto">
                <a:xfrm>
                  <a:off x="1543051" y="819626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6" name="Freeform 609"/>
                <p:cNvSpPr>
                  <a:spLocks/>
                </p:cNvSpPr>
                <p:nvPr/>
              </p:nvSpPr>
              <p:spPr bwMode="auto">
                <a:xfrm>
                  <a:off x="1925638" y="819150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7" name="Freeform 610"/>
                <p:cNvSpPr>
                  <a:spLocks/>
                </p:cNvSpPr>
                <p:nvPr/>
              </p:nvSpPr>
              <p:spPr bwMode="auto">
                <a:xfrm>
                  <a:off x="1925638" y="819150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8" name="Freeform 611"/>
                <p:cNvSpPr>
                  <a:spLocks/>
                </p:cNvSpPr>
                <p:nvPr/>
              </p:nvSpPr>
              <p:spPr bwMode="auto">
                <a:xfrm>
                  <a:off x="1177926" y="8164513"/>
                  <a:ext cx="1147763" cy="261938"/>
                </a:xfrm>
                <a:custGeom>
                  <a:avLst/>
                  <a:gdLst>
                    <a:gd name="T0" fmla="*/ 0 w 723"/>
                    <a:gd name="T1" fmla="*/ 0 h 165"/>
                    <a:gd name="T2" fmla="*/ 0 w 723"/>
                    <a:gd name="T3" fmla="*/ 0 h 165"/>
                    <a:gd name="T4" fmla="*/ 0 w 723"/>
                    <a:gd name="T5" fmla="*/ 0 h 165"/>
                    <a:gd name="T6" fmla="*/ 141 w 723"/>
                    <a:gd name="T7" fmla="*/ 127 h 165"/>
                    <a:gd name="T8" fmla="*/ 141 w 723"/>
                    <a:gd name="T9" fmla="*/ 127 h 165"/>
                    <a:gd name="T10" fmla="*/ 241 w 723"/>
                    <a:gd name="T11" fmla="*/ 83 h 165"/>
                    <a:gd name="T12" fmla="*/ 241 w 723"/>
                    <a:gd name="T13" fmla="*/ 83 h 165"/>
                    <a:gd name="T14" fmla="*/ 482 w 723"/>
                    <a:gd name="T15" fmla="*/ 165 h 165"/>
                    <a:gd name="T16" fmla="*/ 482 w 723"/>
                    <a:gd name="T17" fmla="*/ 165 h 165"/>
                    <a:gd name="T18" fmla="*/ 723 w 723"/>
                    <a:gd name="T19" fmla="*/ 122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23" h="1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27"/>
                      </a:lnTo>
                      <a:lnTo>
                        <a:pt x="141" y="127"/>
                      </a:lnTo>
                      <a:lnTo>
                        <a:pt x="241" y="83"/>
                      </a:lnTo>
                      <a:lnTo>
                        <a:pt x="241" y="83"/>
                      </a:lnTo>
                      <a:lnTo>
                        <a:pt x="482" y="165"/>
                      </a:lnTo>
                      <a:lnTo>
                        <a:pt x="482" y="165"/>
                      </a:lnTo>
                      <a:lnTo>
                        <a:pt x="723" y="122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9" name="Oval 612"/>
                <p:cNvSpPr>
                  <a:spLocks noChangeArrowheads="1"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0" name="Oval 613"/>
                <p:cNvSpPr>
                  <a:spLocks noChangeArrowheads="1"/>
                </p:cNvSpPr>
                <p:nvPr/>
              </p:nvSpPr>
              <p:spPr bwMode="auto">
                <a:xfrm>
                  <a:off x="116046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1" name="Oval 614"/>
                <p:cNvSpPr>
                  <a:spLocks noChangeArrowheads="1"/>
                </p:cNvSpPr>
                <p:nvPr/>
              </p:nvSpPr>
              <p:spPr bwMode="auto">
                <a:xfrm>
                  <a:off x="1384301" y="8348663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2" name="Oval 615"/>
                <p:cNvSpPr>
                  <a:spLocks noChangeArrowheads="1"/>
                </p:cNvSpPr>
                <p:nvPr/>
              </p:nvSpPr>
              <p:spPr bwMode="auto">
                <a:xfrm>
                  <a:off x="1384301" y="834866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3" name="Oval 616"/>
                <p:cNvSpPr>
                  <a:spLocks noChangeArrowheads="1"/>
                </p:cNvSpPr>
                <p:nvPr/>
              </p:nvSpPr>
              <p:spPr bwMode="auto">
                <a:xfrm>
                  <a:off x="1543051" y="8278813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4" name="Oval 617"/>
                <p:cNvSpPr>
                  <a:spLocks noChangeArrowheads="1"/>
                </p:cNvSpPr>
                <p:nvPr/>
              </p:nvSpPr>
              <p:spPr bwMode="auto">
                <a:xfrm>
                  <a:off x="1543051" y="8278813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5" name="Oval 618"/>
                <p:cNvSpPr>
                  <a:spLocks noChangeArrowheads="1"/>
                </p:cNvSpPr>
                <p:nvPr/>
              </p:nvSpPr>
              <p:spPr bwMode="auto">
                <a:xfrm>
                  <a:off x="1925638" y="8408988"/>
                  <a:ext cx="34925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6" name="Oval 619"/>
                <p:cNvSpPr>
                  <a:spLocks noChangeArrowheads="1"/>
                </p:cNvSpPr>
                <p:nvPr/>
              </p:nvSpPr>
              <p:spPr bwMode="auto">
                <a:xfrm>
                  <a:off x="1925638" y="8408988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7" name="Oval 620"/>
                <p:cNvSpPr>
                  <a:spLocks noChangeArrowheads="1"/>
                </p:cNvSpPr>
                <p:nvPr/>
              </p:nvSpPr>
              <p:spPr bwMode="auto">
                <a:xfrm>
                  <a:off x="2308226" y="8340725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8" name="Oval 621"/>
                <p:cNvSpPr>
                  <a:spLocks noChangeArrowheads="1"/>
                </p:cNvSpPr>
                <p:nvPr/>
              </p:nvSpPr>
              <p:spPr bwMode="auto">
                <a:xfrm>
                  <a:off x="2308226" y="8340725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806" name="グループ化 3805"/>
              <p:cNvGrpSpPr/>
              <p:nvPr/>
            </p:nvGrpSpPr>
            <p:grpSpPr>
              <a:xfrm>
                <a:off x="2490584" y="3664095"/>
                <a:ext cx="1428751" cy="1032926"/>
                <a:chOff x="3255962" y="7689057"/>
                <a:chExt cx="1428751" cy="1032926"/>
              </a:xfrm>
            </p:grpSpPr>
            <p:sp>
              <p:nvSpPr>
                <p:cNvPr id="3479" name="Freeform 653"/>
                <p:cNvSpPr>
                  <a:spLocks noEditPoints="1"/>
                </p:cNvSpPr>
                <p:nvPr/>
              </p:nvSpPr>
              <p:spPr bwMode="auto">
                <a:xfrm>
                  <a:off x="3406776" y="8159750"/>
                  <a:ext cx="1276350" cy="9525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1" name="Rectangle 655"/>
                <p:cNvSpPr>
                  <a:spLocks noChangeArrowheads="1"/>
                </p:cNvSpPr>
                <p:nvPr/>
              </p:nvSpPr>
              <p:spPr bwMode="auto">
                <a:xfrm>
                  <a:off x="3389313" y="8629650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2" name="Rectangle 656"/>
                <p:cNvSpPr>
                  <a:spLocks noChangeArrowheads="1"/>
                </p:cNvSpPr>
                <p:nvPr/>
              </p:nvSpPr>
              <p:spPr bwMode="auto">
                <a:xfrm>
                  <a:off x="3516313" y="8629650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3" name="Rectangle 657"/>
                <p:cNvSpPr>
                  <a:spLocks noChangeArrowheads="1"/>
                </p:cNvSpPr>
                <p:nvPr/>
              </p:nvSpPr>
              <p:spPr bwMode="auto">
                <a:xfrm>
                  <a:off x="3644901" y="8629650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4" name="Rectangle 658"/>
                <p:cNvSpPr>
                  <a:spLocks noChangeArrowheads="1"/>
                </p:cNvSpPr>
                <p:nvPr/>
              </p:nvSpPr>
              <p:spPr bwMode="auto">
                <a:xfrm>
                  <a:off x="3752851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5" name="Rectangle 659"/>
                <p:cNvSpPr>
                  <a:spLocks noChangeArrowheads="1"/>
                </p:cNvSpPr>
                <p:nvPr/>
              </p:nvSpPr>
              <p:spPr bwMode="auto">
                <a:xfrm>
                  <a:off x="3881438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6" name="Rectangle 660"/>
                <p:cNvSpPr>
                  <a:spLocks noChangeArrowheads="1"/>
                </p:cNvSpPr>
                <p:nvPr/>
              </p:nvSpPr>
              <p:spPr bwMode="auto">
                <a:xfrm>
                  <a:off x="4008438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7" name="Rectangle 661"/>
                <p:cNvSpPr>
                  <a:spLocks noChangeArrowheads="1"/>
                </p:cNvSpPr>
                <p:nvPr/>
              </p:nvSpPr>
              <p:spPr bwMode="auto">
                <a:xfrm>
                  <a:off x="4135438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8" name="Rectangle 662"/>
                <p:cNvSpPr>
                  <a:spLocks noChangeArrowheads="1"/>
                </p:cNvSpPr>
                <p:nvPr/>
              </p:nvSpPr>
              <p:spPr bwMode="auto">
                <a:xfrm>
                  <a:off x="4264026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9" name="Rectangle 663"/>
                <p:cNvSpPr>
                  <a:spLocks noChangeArrowheads="1"/>
                </p:cNvSpPr>
                <p:nvPr/>
              </p:nvSpPr>
              <p:spPr bwMode="auto">
                <a:xfrm>
                  <a:off x="4391026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0" name="Rectangle 664"/>
                <p:cNvSpPr>
                  <a:spLocks noChangeArrowheads="1"/>
                </p:cNvSpPr>
                <p:nvPr/>
              </p:nvSpPr>
              <p:spPr bwMode="auto">
                <a:xfrm>
                  <a:off x="4518026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2" name="Freeform 666"/>
                <p:cNvSpPr>
                  <a:spLocks noEditPoints="1"/>
                </p:cNvSpPr>
                <p:nvPr/>
              </p:nvSpPr>
              <p:spPr bwMode="auto">
                <a:xfrm>
                  <a:off x="3405188" y="8594725"/>
                  <a:ext cx="1279525" cy="25400"/>
                </a:xfrm>
                <a:custGeom>
                  <a:avLst/>
                  <a:gdLst>
                    <a:gd name="T0" fmla="*/ 0 w 806"/>
                    <a:gd name="T1" fmla="*/ 0 h 16"/>
                    <a:gd name="T2" fmla="*/ 806 w 806"/>
                    <a:gd name="T3" fmla="*/ 0 h 16"/>
                    <a:gd name="T4" fmla="*/ 1 w 806"/>
                    <a:gd name="T5" fmla="*/ 0 h 16"/>
                    <a:gd name="T6" fmla="*/ 1 w 806"/>
                    <a:gd name="T7" fmla="*/ 16 h 16"/>
                    <a:gd name="T8" fmla="*/ 82 w 806"/>
                    <a:gd name="T9" fmla="*/ 0 h 16"/>
                    <a:gd name="T10" fmla="*/ 82 w 806"/>
                    <a:gd name="T11" fmla="*/ 16 h 16"/>
                    <a:gd name="T12" fmla="*/ 162 w 806"/>
                    <a:gd name="T13" fmla="*/ 0 h 16"/>
                    <a:gd name="T14" fmla="*/ 162 w 806"/>
                    <a:gd name="T15" fmla="*/ 16 h 16"/>
                    <a:gd name="T16" fmla="*/ 242 w 806"/>
                    <a:gd name="T17" fmla="*/ 0 h 16"/>
                    <a:gd name="T18" fmla="*/ 242 w 806"/>
                    <a:gd name="T19" fmla="*/ 16 h 16"/>
                    <a:gd name="T20" fmla="*/ 322 w 806"/>
                    <a:gd name="T21" fmla="*/ 0 h 16"/>
                    <a:gd name="T22" fmla="*/ 322 w 806"/>
                    <a:gd name="T23" fmla="*/ 16 h 16"/>
                    <a:gd name="T24" fmla="*/ 403 w 806"/>
                    <a:gd name="T25" fmla="*/ 0 h 16"/>
                    <a:gd name="T26" fmla="*/ 403 w 806"/>
                    <a:gd name="T27" fmla="*/ 16 h 16"/>
                    <a:gd name="T28" fmla="*/ 483 w 806"/>
                    <a:gd name="T29" fmla="*/ 0 h 16"/>
                    <a:gd name="T30" fmla="*/ 483 w 806"/>
                    <a:gd name="T31" fmla="*/ 16 h 16"/>
                    <a:gd name="T32" fmla="*/ 563 w 806"/>
                    <a:gd name="T33" fmla="*/ 0 h 16"/>
                    <a:gd name="T34" fmla="*/ 563 w 806"/>
                    <a:gd name="T35" fmla="*/ 16 h 16"/>
                    <a:gd name="T36" fmla="*/ 644 w 806"/>
                    <a:gd name="T37" fmla="*/ 0 h 16"/>
                    <a:gd name="T38" fmla="*/ 644 w 806"/>
                    <a:gd name="T39" fmla="*/ 16 h 16"/>
                    <a:gd name="T40" fmla="*/ 724 w 806"/>
                    <a:gd name="T41" fmla="*/ 0 h 16"/>
                    <a:gd name="T42" fmla="*/ 724 w 806"/>
                    <a:gd name="T43" fmla="*/ 16 h 16"/>
                    <a:gd name="T44" fmla="*/ 804 w 806"/>
                    <a:gd name="T45" fmla="*/ 0 h 16"/>
                    <a:gd name="T46" fmla="*/ 804 w 806"/>
                    <a:gd name="T4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06" h="16">
                      <a:moveTo>
                        <a:pt x="0" y="0"/>
                      </a:moveTo>
                      <a:lnTo>
                        <a:pt x="806" y="0"/>
                      </a:lnTo>
                      <a:moveTo>
                        <a:pt x="1" y="0"/>
                      </a:moveTo>
                      <a:lnTo>
                        <a:pt x="1" y="16"/>
                      </a:lnTo>
                      <a:moveTo>
                        <a:pt x="82" y="0"/>
                      </a:moveTo>
                      <a:lnTo>
                        <a:pt x="82" y="16"/>
                      </a:lnTo>
                      <a:moveTo>
                        <a:pt x="162" y="0"/>
                      </a:moveTo>
                      <a:lnTo>
                        <a:pt x="162" y="16"/>
                      </a:lnTo>
                      <a:moveTo>
                        <a:pt x="242" y="0"/>
                      </a:moveTo>
                      <a:lnTo>
                        <a:pt x="242" y="16"/>
                      </a:lnTo>
                      <a:moveTo>
                        <a:pt x="322" y="0"/>
                      </a:moveTo>
                      <a:lnTo>
                        <a:pt x="322" y="16"/>
                      </a:lnTo>
                      <a:moveTo>
                        <a:pt x="403" y="0"/>
                      </a:moveTo>
                      <a:lnTo>
                        <a:pt x="403" y="16"/>
                      </a:lnTo>
                      <a:moveTo>
                        <a:pt x="483" y="0"/>
                      </a:moveTo>
                      <a:lnTo>
                        <a:pt x="483" y="16"/>
                      </a:lnTo>
                      <a:moveTo>
                        <a:pt x="563" y="0"/>
                      </a:moveTo>
                      <a:lnTo>
                        <a:pt x="563" y="16"/>
                      </a:lnTo>
                      <a:moveTo>
                        <a:pt x="644" y="0"/>
                      </a:moveTo>
                      <a:lnTo>
                        <a:pt x="644" y="16"/>
                      </a:lnTo>
                      <a:moveTo>
                        <a:pt x="724" y="0"/>
                      </a:moveTo>
                      <a:lnTo>
                        <a:pt x="724" y="16"/>
                      </a:lnTo>
                      <a:moveTo>
                        <a:pt x="804" y="0"/>
                      </a:moveTo>
                      <a:lnTo>
                        <a:pt x="804" y="16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3" name="Rectangle 667"/>
                <p:cNvSpPr>
                  <a:spLocks noChangeArrowheads="1"/>
                </p:cNvSpPr>
                <p:nvPr/>
              </p:nvSpPr>
              <p:spPr bwMode="auto">
                <a:xfrm>
                  <a:off x="3320083" y="8549482"/>
                  <a:ext cx="43281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4" name="Rectangle 668"/>
                <p:cNvSpPr>
                  <a:spLocks noChangeArrowheads="1"/>
                </p:cNvSpPr>
                <p:nvPr/>
              </p:nvSpPr>
              <p:spPr bwMode="auto">
                <a:xfrm>
                  <a:off x="3255962" y="83351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5" name="Rectangle 669"/>
                <p:cNvSpPr>
                  <a:spLocks noChangeArrowheads="1"/>
                </p:cNvSpPr>
                <p:nvPr/>
              </p:nvSpPr>
              <p:spPr bwMode="auto">
                <a:xfrm>
                  <a:off x="3255962" y="81192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6" name="Rectangle 670"/>
                <p:cNvSpPr>
                  <a:spLocks noChangeArrowheads="1"/>
                </p:cNvSpPr>
                <p:nvPr/>
              </p:nvSpPr>
              <p:spPr bwMode="auto">
                <a:xfrm>
                  <a:off x="3255962" y="79033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7" name="Rectangle 671"/>
                <p:cNvSpPr>
                  <a:spLocks noChangeArrowheads="1"/>
                </p:cNvSpPr>
                <p:nvPr/>
              </p:nvSpPr>
              <p:spPr bwMode="auto">
                <a:xfrm>
                  <a:off x="3255962" y="7689057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8" name="Freeform 672"/>
                <p:cNvSpPr>
                  <a:spLocks noEditPoints="1"/>
                </p:cNvSpPr>
                <p:nvPr/>
              </p:nvSpPr>
              <p:spPr bwMode="auto">
                <a:xfrm>
                  <a:off x="3371851" y="7731125"/>
                  <a:ext cx="34925" cy="866775"/>
                </a:xfrm>
                <a:custGeom>
                  <a:avLst/>
                  <a:gdLst>
                    <a:gd name="T0" fmla="*/ 22 w 22"/>
                    <a:gd name="T1" fmla="*/ 546 h 546"/>
                    <a:gd name="T2" fmla="*/ 22 w 22"/>
                    <a:gd name="T3" fmla="*/ 0 h 546"/>
                    <a:gd name="T4" fmla="*/ 22 w 22"/>
                    <a:gd name="T5" fmla="*/ 544 h 546"/>
                    <a:gd name="T6" fmla="*/ 0 w 22"/>
                    <a:gd name="T7" fmla="*/ 544 h 546"/>
                    <a:gd name="T8" fmla="*/ 22 w 22"/>
                    <a:gd name="T9" fmla="*/ 409 h 546"/>
                    <a:gd name="T10" fmla="*/ 0 w 22"/>
                    <a:gd name="T11" fmla="*/ 409 h 546"/>
                    <a:gd name="T12" fmla="*/ 22 w 22"/>
                    <a:gd name="T13" fmla="*/ 273 h 546"/>
                    <a:gd name="T14" fmla="*/ 0 w 22"/>
                    <a:gd name="T15" fmla="*/ 273 h 546"/>
                    <a:gd name="T16" fmla="*/ 22 w 22"/>
                    <a:gd name="T17" fmla="*/ 137 h 546"/>
                    <a:gd name="T18" fmla="*/ 0 w 22"/>
                    <a:gd name="T19" fmla="*/ 137 h 546"/>
                    <a:gd name="T20" fmla="*/ 22 w 22"/>
                    <a:gd name="T21" fmla="*/ 2 h 546"/>
                    <a:gd name="T22" fmla="*/ 0 w 22"/>
                    <a:gd name="T23" fmla="*/ 2 h 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546">
                      <a:moveTo>
                        <a:pt x="22" y="546"/>
                      </a:moveTo>
                      <a:lnTo>
                        <a:pt x="22" y="0"/>
                      </a:lnTo>
                      <a:moveTo>
                        <a:pt x="22" y="544"/>
                      </a:moveTo>
                      <a:lnTo>
                        <a:pt x="0" y="544"/>
                      </a:lnTo>
                      <a:moveTo>
                        <a:pt x="22" y="409"/>
                      </a:moveTo>
                      <a:lnTo>
                        <a:pt x="0" y="409"/>
                      </a:lnTo>
                      <a:moveTo>
                        <a:pt x="22" y="273"/>
                      </a:moveTo>
                      <a:lnTo>
                        <a:pt x="0" y="273"/>
                      </a:lnTo>
                      <a:moveTo>
                        <a:pt x="22" y="137"/>
                      </a:moveTo>
                      <a:lnTo>
                        <a:pt x="0" y="137"/>
                      </a:lnTo>
                      <a:moveTo>
                        <a:pt x="22" y="2"/>
                      </a:moveTo>
                      <a:lnTo>
                        <a:pt x="0" y="2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9" name="Freeform 673"/>
                <p:cNvSpPr>
                  <a:spLocks/>
                </p:cNvSpPr>
                <p:nvPr/>
              </p:nvSpPr>
              <p:spPr bwMode="auto">
                <a:xfrm>
                  <a:off x="3406776" y="8164513"/>
                  <a:ext cx="382588" cy="398463"/>
                </a:xfrm>
                <a:custGeom>
                  <a:avLst/>
                  <a:gdLst>
                    <a:gd name="T0" fmla="*/ 0 w 241"/>
                    <a:gd name="T1" fmla="*/ 0 h 251"/>
                    <a:gd name="T2" fmla="*/ 0 w 241"/>
                    <a:gd name="T3" fmla="*/ 0 h 251"/>
                    <a:gd name="T4" fmla="*/ 0 w 241"/>
                    <a:gd name="T5" fmla="*/ 0 h 251"/>
                    <a:gd name="T6" fmla="*/ 141 w 241"/>
                    <a:gd name="T7" fmla="*/ 140 h 251"/>
                    <a:gd name="T8" fmla="*/ 141 w 241"/>
                    <a:gd name="T9" fmla="*/ 140 h 251"/>
                    <a:gd name="T10" fmla="*/ 241 w 241"/>
                    <a:gd name="T11" fmla="*/ 251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1" h="2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40"/>
                      </a:lnTo>
                      <a:lnTo>
                        <a:pt x="141" y="140"/>
                      </a:lnTo>
                      <a:lnTo>
                        <a:pt x="241" y="251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0" name="Freeform 674"/>
                <p:cNvSpPr>
                  <a:spLocks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1" name="Freeform 675"/>
                <p:cNvSpPr>
                  <a:spLocks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2" name="Freeform 676"/>
                <p:cNvSpPr>
                  <a:spLocks/>
                </p:cNvSpPr>
                <p:nvPr/>
              </p:nvSpPr>
              <p:spPr bwMode="auto">
                <a:xfrm>
                  <a:off x="3613151" y="836930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3" name="Freeform 677"/>
                <p:cNvSpPr>
                  <a:spLocks/>
                </p:cNvSpPr>
                <p:nvPr/>
              </p:nvSpPr>
              <p:spPr bwMode="auto">
                <a:xfrm>
                  <a:off x="3613151" y="836930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4" name="Freeform 678"/>
                <p:cNvSpPr>
                  <a:spLocks/>
                </p:cNvSpPr>
                <p:nvPr/>
              </p:nvSpPr>
              <p:spPr bwMode="auto">
                <a:xfrm>
                  <a:off x="3771901" y="8547100"/>
                  <a:ext cx="34925" cy="33338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5" name="Freeform 679"/>
                <p:cNvSpPr>
                  <a:spLocks/>
                </p:cNvSpPr>
                <p:nvPr/>
              </p:nvSpPr>
              <p:spPr bwMode="auto">
                <a:xfrm>
                  <a:off x="3771901" y="8547100"/>
                  <a:ext cx="34925" cy="33338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6" name="Freeform 680"/>
                <p:cNvSpPr>
                  <a:spLocks/>
                </p:cNvSpPr>
                <p:nvPr/>
              </p:nvSpPr>
              <p:spPr bwMode="auto">
                <a:xfrm>
                  <a:off x="3406776" y="8164513"/>
                  <a:ext cx="382588" cy="157163"/>
                </a:xfrm>
                <a:custGeom>
                  <a:avLst/>
                  <a:gdLst>
                    <a:gd name="T0" fmla="*/ 0 w 241"/>
                    <a:gd name="T1" fmla="*/ 0 h 99"/>
                    <a:gd name="T2" fmla="*/ 0 w 241"/>
                    <a:gd name="T3" fmla="*/ 0 h 99"/>
                    <a:gd name="T4" fmla="*/ 0 w 241"/>
                    <a:gd name="T5" fmla="*/ 0 h 99"/>
                    <a:gd name="T6" fmla="*/ 141 w 241"/>
                    <a:gd name="T7" fmla="*/ 99 h 99"/>
                    <a:gd name="T8" fmla="*/ 141 w 241"/>
                    <a:gd name="T9" fmla="*/ 99 h 99"/>
                    <a:gd name="T10" fmla="*/ 241 w 241"/>
                    <a:gd name="T11" fmla="*/ 97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1" h="9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99"/>
                      </a:lnTo>
                      <a:lnTo>
                        <a:pt x="141" y="99"/>
                      </a:lnTo>
                      <a:lnTo>
                        <a:pt x="241" y="97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7" name="Oval 681"/>
                <p:cNvSpPr>
                  <a:spLocks noChangeArrowheads="1"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8" name="Oval 682"/>
                <p:cNvSpPr>
                  <a:spLocks noChangeArrowheads="1"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09" name="Oval 683"/>
                <p:cNvSpPr>
                  <a:spLocks noChangeArrowheads="1"/>
                </p:cNvSpPr>
                <p:nvPr/>
              </p:nvSpPr>
              <p:spPr bwMode="auto">
                <a:xfrm>
                  <a:off x="3613151" y="8305800"/>
                  <a:ext cx="33338" cy="33338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0" name="Oval 684"/>
                <p:cNvSpPr>
                  <a:spLocks noChangeArrowheads="1"/>
                </p:cNvSpPr>
                <p:nvPr/>
              </p:nvSpPr>
              <p:spPr bwMode="auto">
                <a:xfrm>
                  <a:off x="3613151" y="8305800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1" name="Oval 685"/>
                <p:cNvSpPr>
                  <a:spLocks noChangeArrowheads="1"/>
                </p:cNvSpPr>
                <p:nvPr/>
              </p:nvSpPr>
              <p:spPr bwMode="auto">
                <a:xfrm>
                  <a:off x="3771901" y="8301038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2" name="Oval 686"/>
                <p:cNvSpPr>
                  <a:spLocks noChangeArrowheads="1"/>
                </p:cNvSpPr>
                <p:nvPr/>
              </p:nvSpPr>
              <p:spPr bwMode="auto">
                <a:xfrm>
                  <a:off x="3771901" y="8301038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3" name="Freeform 687"/>
                <p:cNvSpPr>
                  <a:spLocks/>
                </p:cNvSpPr>
                <p:nvPr/>
              </p:nvSpPr>
              <p:spPr bwMode="auto">
                <a:xfrm>
                  <a:off x="3406776" y="7737475"/>
                  <a:ext cx="765175" cy="427038"/>
                </a:xfrm>
                <a:custGeom>
                  <a:avLst/>
                  <a:gdLst>
                    <a:gd name="T0" fmla="*/ 0 w 482"/>
                    <a:gd name="T1" fmla="*/ 269 h 269"/>
                    <a:gd name="T2" fmla="*/ 0 w 482"/>
                    <a:gd name="T3" fmla="*/ 269 h 269"/>
                    <a:gd name="T4" fmla="*/ 0 w 482"/>
                    <a:gd name="T5" fmla="*/ 269 h 269"/>
                    <a:gd name="T6" fmla="*/ 141 w 482"/>
                    <a:gd name="T7" fmla="*/ 0 h 269"/>
                    <a:gd name="T8" fmla="*/ 141 w 482"/>
                    <a:gd name="T9" fmla="*/ 0 h 269"/>
                    <a:gd name="T10" fmla="*/ 241 w 482"/>
                    <a:gd name="T11" fmla="*/ 229 h 269"/>
                    <a:gd name="T12" fmla="*/ 241 w 482"/>
                    <a:gd name="T13" fmla="*/ 229 h 269"/>
                    <a:gd name="T14" fmla="*/ 482 w 482"/>
                    <a:gd name="T15" fmla="*/ 186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269">
                      <a:moveTo>
                        <a:pt x="0" y="269"/>
                      </a:moveTo>
                      <a:lnTo>
                        <a:pt x="0" y="269"/>
                      </a:lnTo>
                      <a:lnTo>
                        <a:pt x="0" y="269"/>
                      </a:lnTo>
                      <a:lnTo>
                        <a:pt x="141" y="0"/>
                      </a:lnTo>
                      <a:lnTo>
                        <a:pt x="141" y="0"/>
                      </a:lnTo>
                      <a:lnTo>
                        <a:pt x="241" y="229"/>
                      </a:lnTo>
                      <a:lnTo>
                        <a:pt x="241" y="229"/>
                      </a:lnTo>
                      <a:lnTo>
                        <a:pt x="482" y="186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4" name="Line 688"/>
                <p:cNvSpPr>
                  <a:spLocks noChangeShapeType="1"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5" name="Line 689"/>
                <p:cNvSpPr>
                  <a:spLocks noChangeShapeType="1"/>
                </p:cNvSpPr>
                <p:nvPr/>
              </p:nvSpPr>
              <p:spPr bwMode="auto">
                <a:xfrm flipV="1">
                  <a:off x="3389313" y="81470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6" name="Line 690"/>
                <p:cNvSpPr>
                  <a:spLocks noChangeShapeType="1"/>
                </p:cNvSpPr>
                <p:nvPr/>
              </p:nvSpPr>
              <p:spPr bwMode="auto">
                <a:xfrm>
                  <a:off x="3613151" y="7720013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7" name="Line 691"/>
                <p:cNvSpPr>
                  <a:spLocks noChangeShapeType="1"/>
                </p:cNvSpPr>
                <p:nvPr/>
              </p:nvSpPr>
              <p:spPr bwMode="auto">
                <a:xfrm flipV="1">
                  <a:off x="3613151" y="7720013"/>
                  <a:ext cx="33338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8" name="Line 692"/>
                <p:cNvSpPr>
                  <a:spLocks noChangeShapeType="1"/>
                </p:cNvSpPr>
                <p:nvPr/>
              </p:nvSpPr>
              <p:spPr bwMode="auto">
                <a:xfrm>
                  <a:off x="3771901" y="80835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19" name="Line 693"/>
                <p:cNvSpPr>
                  <a:spLocks noChangeShapeType="1"/>
                </p:cNvSpPr>
                <p:nvPr/>
              </p:nvSpPr>
              <p:spPr bwMode="auto">
                <a:xfrm flipV="1">
                  <a:off x="3771901" y="80835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0" name="Line 694"/>
                <p:cNvSpPr>
                  <a:spLocks noChangeShapeType="1"/>
                </p:cNvSpPr>
                <p:nvPr/>
              </p:nvSpPr>
              <p:spPr bwMode="auto">
                <a:xfrm>
                  <a:off x="4154488" y="8015288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1" name="Line 695"/>
                <p:cNvSpPr>
                  <a:spLocks noChangeShapeType="1"/>
                </p:cNvSpPr>
                <p:nvPr/>
              </p:nvSpPr>
              <p:spPr bwMode="auto">
                <a:xfrm flipV="1">
                  <a:off x="4154488" y="8015288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2" name="Freeform 696"/>
                <p:cNvSpPr>
                  <a:spLocks/>
                </p:cNvSpPr>
                <p:nvPr/>
              </p:nvSpPr>
              <p:spPr bwMode="auto">
                <a:xfrm>
                  <a:off x="3406776" y="8164513"/>
                  <a:ext cx="223838" cy="411163"/>
                </a:xfrm>
                <a:custGeom>
                  <a:avLst/>
                  <a:gdLst>
                    <a:gd name="T0" fmla="*/ 0 w 141"/>
                    <a:gd name="T1" fmla="*/ 0 h 259"/>
                    <a:gd name="T2" fmla="*/ 0 w 141"/>
                    <a:gd name="T3" fmla="*/ 0 h 259"/>
                    <a:gd name="T4" fmla="*/ 0 w 141"/>
                    <a:gd name="T5" fmla="*/ 0 h 259"/>
                    <a:gd name="T6" fmla="*/ 141 w 141"/>
                    <a:gd name="T7" fmla="*/ 259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1" h="25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259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3" name="Freeform 697"/>
                <p:cNvSpPr>
                  <a:spLocks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4" name="Freeform 698"/>
                <p:cNvSpPr>
                  <a:spLocks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5" name="Freeform 699"/>
                <p:cNvSpPr>
                  <a:spLocks/>
                </p:cNvSpPr>
                <p:nvPr/>
              </p:nvSpPr>
              <p:spPr bwMode="auto">
                <a:xfrm>
                  <a:off x="3613151" y="855821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6" name="Freeform 700"/>
                <p:cNvSpPr>
                  <a:spLocks/>
                </p:cNvSpPr>
                <p:nvPr/>
              </p:nvSpPr>
              <p:spPr bwMode="auto">
                <a:xfrm>
                  <a:off x="3613151" y="855821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7" name="Freeform 701"/>
                <p:cNvSpPr>
                  <a:spLocks/>
                </p:cNvSpPr>
                <p:nvPr/>
              </p:nvSpPr>
              <p:spPr bwMode="auto">
                <a:xfrm>
                  <a:off x="3406776" y="8164513"/>
                  <a:ext cx="765175" cy="254000"/>
                </a:xfrm>
                <a:custGeom>
                  <a:avLst/>
                  <a:gdLst>
                    <a:gd name="T0" fmla="*/ 0 w 482"/>
                    <a:gd name="T1" fmla="*/ 0 h 160"/>
                    <a:gd name="T2" fmla="*/ 0 w 482"/>
                    <a:gd name="T3" fmla="*/ 0 h 160"/>
                    <a:gd name="T4" fmla="*/ 0 w 482"/>
                    <a:gd name="T5" fmla="*/ 0 h 160"/>
                    <a:gd name="T6" fmla="*/ 141 w 482"/>
                    <a:gd name="T7" fmla="*/ 160 h 160"/>
                    <a:gd name="T8" fmla="*/ 141 w 482"/>
                    <a:gd name="T9" fmla="*/ 160 h 160"/>
                    <a:gd name="T10" fmla="*/ 241 w 482"/>
                    <a:gd name="T11" fmla="*/ 121 h 160"/>
                    <a:gd name="T12" fmla="*/ 241 w 482"/>
                    <a:gd name="T13" fmla="*/ 121 h 160"/>
                    <a:gd name="T14" fmla="*/ 482 w 482"/>
                    <a:gd name="T15" fmla="*/ 155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16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60"/>
                      </a:lnTo>
                      <a:lnTo>
                        <a:pt x="141" y="160"/>
                      </a:lnTo>
                      <a:lnTo>
                        <a:pt x="241" y="121"/>
                      </a:lnTo>
                      <a:lnTo>
                        <a:pt x="241" y="121"/>
                      </a:lnTo>
                      <a:lnTo>
                        <a:pt x="482" y="155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8" name="Oval 702"/>
                <p:cNvSpPr>
                  <a:spLocks noChangeArrowheads="1"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29" name="Oval 703"/>
                <p:cNvSpPr>
                  <a:spLocks noChangeArrowheads="1"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0" name="Oval 704"/>
                <p:cNvSpPr>
                  <a:spLocks noChangeArrowheads="1"/>
                </p:cNvSpPr>
                <p:nvPr/>
              </p:nvSpPr>
              <p:spPr bwMode="auto">
                <a:xfrm>
                  <a:off x="3613151" y="8401050"/>
                  <a:ext cx="33338" cy="33338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1" name="Oval 705"/>
                <p:cNvSpPr>
                  <a:spLocks noChangeArrowheads="1"/>
                </p:cNvSpPr>
                <p:nvPr/>
              </p:nvSpPr>
              <p:spPr bwMode="auto">
                <a:xfrm>
                  <a:off x="3613151" y="8401050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2" name="Oval 706"/>
                <p:cNvSpPr>
                  <a:spLocks noChangeArrowheads="1"/>
                </p:cNvSpPr>
                <p:nvPr/>
              </p:nvSpPr>
              <p:spPr bwMode="auto">
                <a:xfrm>
                  <a:off x="3771901" y="8339138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3" name="Oval 707"/>
                <p:cNvSpPr>
                  <a:spLocks noChangeArrowheads="1"/>
                </p:cNvSpPr>
                <p:nvPr/>
              </p:nvSpPr>
              <p:spPr bwMode="auto">
                <a:xfrm>
                  <a:off x="3771901" y="8339138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4" name="Oval 708"/>
                <p:cNvSpPr>
                  <a:spLocks noChangeArrowheads="1"/>
                </p:cNvSpPr>
                <p:nvPr/>
              </p:nvSpPr>
              <p:spPr bwMode="auto">
                <a:xfrm>
                  <a:off x="4154488" y="8393113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5" name="Oval 709"/>
                <p:cNvSpPr>
                  <a:spLocks noChangeArrowheads="1"/>
                </p:cNvSpPr>
                <p:nvPr/>
              </p:nvSpPr>
              <p:spPr bwMode="auto">
                <a:xfrm>
                  <a:off x="4154488" y="8393113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6" name="Freeform 710"/>
                <p:cNvSpPr>
                  <a:spLocks/>
                </p:cNvSpPr>
                <p:nvPr/>
              </p:nvSpPr>
              <p:spPr bwMode="auto">
                <a:xfrm>
                  <a:off x="3406776" y="8164513"/>
                  <a:ext cx="765175" cy="239713"/>
                </a:xfrm>
                <a:custGeom>
                  <a:avLst/>
                  <a:gdLst>
                    <a:gd name="T0" fmla="*/ 0 w 482"/>
                    <a:gd name="T1" fmla="*/ 0 h 151"/>
                    <a:gd name="T2" fmla="*/ 0 w 482"/>
                    <a:gd name="T3" fmla="*/ 0 h 151"/>
                    <a:gd name="T4" fmla="*/ 0 w 482"/>
                    <a:gd name="T5" fmla="*/ 0 h 151"/>
                    <a:gd name="T6" fmla="*/ 141 w 482"/>
                    <a:gd name="T7" fmla="*/ 151 h 151"/>
                    <a:gd name="T8" fmla="*/ 141 w 482"/>
                    <a:gd name="T9" fmla="*/ 151 h 151"/>
                    <a:gd name="T10" fmla="*/ 241 w 482"/>
                    <a:gd name="T11" fmla="*/ 137 h 151"/>
                    <a:gd name="T12" fmla="*/ 241 w 482"/>
                    <a:gd name="T13" fmla="*/ 137 h 151"/>
                    <a:gd name="T14" fmla="*/ 482 w 482"/>
                    <a:gd name="T15" fmla="*/ 13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1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51"/>
                      </a:lnTo>
                      <a:lnTo>
                        <a:pt x="141" y="151"/>
                      </a:lnTo>
                      <a:lnTo>
                        <a:pt x="241" y="137"/>
                      </a:lnTo>
                      <a:lnTo>
                        <a:pt x="241" y="137"/>
                      </a:lnTo>
                      <a:lnTo>
                        <a:pt x="482" y="139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7" name="Freeform 711"/>
                <p:cNvSpPr>
                  <a:spLocks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8" name="Freeform 712"/>
                <p:cNvSpPr>
                  <a:spLocks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39" name="Freeform 713"/>
                <p:cNvSpPr>
                  <a:spLocks/>
                </p:cNvSpPr>
                <p:nvPr/>
              </p:nvSpPr>
              <p:spPr bwMode="auto">
                <a:xfrm>
                  <a:off x="3613151" y="8386763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0" name="Freeform 714"/>
                <p:cNvSpPr>
                  <a:spLocks/>
                </p:cNvSpPr>
                <p:nvPr/>
              </p:nvSpPr>
              <p:spPr bwMode="auto">
                <a:xfrm>
                  <a:off x="3613151" y="8386763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1" name="Freeform 715"/>
                <p:cNvSpPr>
                  <a:spLocks/>
                </p:cNvSpPr>
                <p:nvPr/>
              </p:nvSpPr>
              <p:spPr bwMode="auto">
                <a:xfrm>
                  <a:off x="3771901" y="8364538"/>
                  <a:ext cx="34925" cy="33338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2" name="Freeform 716"/>
                <p:cNvSpPr>
                  <a:spLocks/>
                </p:cNvSpPr>
                <p:nvPr/>
              </p:nvSpPr>
              <p:spPr bwMode="auto">
                <a:xfrm>
                  <a:off x="3771901" y="8364538"/>
                  <a:ext cx="34925" cy="33338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3" name="Freeform 717"/>
                <p:cNvSpPr>
                  <a:spLocks/>
                </p:cNvSpPr>
                <p:nvPr/>
              </p:nvSpPr>
              <p:spPr bwMode="auto">
                <a:xfrm>
                  <a:off x="4154488" y="83677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4" name="Freeform 718"/>
                <p:cNvSpPr>
                  <a:spLocks/>
                </p:cNvSpPr>
                <p:nvPr/>
              </p:nvSpPr>
              <p:spPr bwMode="auto">
                <a:xfrm>
                  <a:off x="4154488" y="83677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5" name="Freeform 719"/>
                <p:cNvSpPr>
                  <a:spLocks/>
                </p:cNvSpPr>
                <p:nvPr/>
              </p:nvSpPr>
              <p:spPr bwMode="auto">
                <a:xfrm>
                  <a:off x="3406776" y="8164513"/>
                  <a:ext cx="1147763" cy="323850"/>
                </a:xfrm>
                <a:custGeom>
                  <a:avLst/>
                  <a:gdLst>
                    <a:gd name="T0" fmla="*/ 0 w 723"/>
                    <a:gd name="T1" fmla="*/ 0 h 204"/>
                    <a:gd name="T2" fmla="*/ 0 w 723"/>
                    <a:gd name="T3" fmla="*/ 0 h 204"/>
                    <a:gd name="T4" fmla="*/ 0 w 723"/>
                    <a:gd name="T5" fmla="*/ 0 h 204"/>
                    <a:gd name="T6" fmla="*/ 141 w 723"/>
                    <a:gd name="T7" fmla="*/ 187 h 204"/>
                    <a:gd name="T8" fmla="*/ 141 w 723"/>
                    <a:gd name="T9" fmla="*/ 187 h 204"/>
                    <a:gd name="T10" fmla="*/ 241 w 723"/>
                    <a:gd name="T11" fmla="*/ 112 h 204"/>
                    <a:gd name="T12" fmla="*/ 241 w 723"/>
                    <a:gd name="T13" fmla="*/ 112 h 204"/>
                    <a:gd name="T14" fmla="*/ 482 w 723"/>
                    <a:gd name="T15" fmla="*/ 204 h 204"/>
                    <a:gd name="T16" fmla="*/ 482 w 723"/>
                    <a:gd name="T17" fmla="*/ 204 h 204"/>
                    <a:gd name="T18" fmla="*/ 723 w 723"/>
                    <a:gd name="T19" fmla="*/ 189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23" h="20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87"/>
                      </a:lnTo>
                      <a:lnTo>
                        <a:pt x="141" y="187"/>
                      </a:lnTo>
                      <a:lnTo>
                        <a:pt x="241" y="112"/>
                      </a:lnTo>
                      <a:lnTo>
                        <a:pt x="241" y="112"/>
                      </a:lnTo>
                      <a:lnTo>
                        <a:pt x="482" y="204"/>
                      </a:lnTo>
                      <a:lnTo>
                        <a:pt x="482" y="204"/>
                      </a:lnTo>
                      <a:lnTo>
                        <a:pt x="723" y="189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6" name="Oval 720"/>
                <p:cNvSpPr>
                  <a:spLocks noChangeArrowheads="1"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7" name="Oval 721"/>
                <p:cNvSpPr>
                  <a:spLocks noChangeArrowheads="1"/>
                </p:cNvSpPr>
                <p:nvPr/>
              </p:nvSpPr>
              <p:spPr bwMode="auto">
                <a:xfrm>
                  <a:off x="338931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8" name="Oval 722"/>
                <p:cNvSpPr>
                  <a:spLocks noChangeArrowheads="1"/>
                </p:cNvSpPr>
                <p:nvPr/>
              </p:nvSpPr>
              <p:spPr bwMode="auto">
                <a:xfrm>
                  <a:off x="3613151" y="8443913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49" name="Oval 723"/>
                <p:cNvSpPr>
                  <a:spLocks noChangeArrowheads="1"/>
                </p:cNvSpPr>
                <p:nvPr/>
              </p:nvSpPr>
              <p:spPr bwMode="auto">
                <a:xfrm>
                  <a:off x="3613151" y="844391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50" name="Oval 724"/>
                <p:cNvSpPr>
                  <a:spLocks noChangeArrowheads="1"/>
                </p:cNvSpPr>
                <p:nvPr/>
              </p:nvSpPr>
              <p:spPr bwMode="auto">
                <a:xfrm>
                  <a:off x="3771901" y="832485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51" name="Oval 725"/>
                <p:cNvSpPr>
                  <a:spLocks noChangeArrowheads="1"/>
                </p:cNvSpPr>
                <p:nvPr/>
              </p:nvSpPr>
              <p:spPr bwMode="auto">
                <a:xfrm>
                  <a:off x="3771901" y="83248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52" name="Oval 726"/>
                <p:cNvSpPr>
                  <a:spLocks noChangeArrowheads="1"/>
                </p:cNvSpPr>
                <p:nvPr/>
              </p:nvSpPr>
              <p:spPr bwMode="auto">
                <a:xfrm>
                  <a:off x="4154488" y="8472488"/>
                  <a:ext cx="34925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53" name="Oval 727"/>
                <p:cNvSpPr>
                  <a:spLocks noChangeArrowheads="1"/>
                </p:cNvSpPr>
                <p:nvPr/>
              </p:nvSpPr>
              <p:spPr bwMode="auto">
                <a:xfrm>
                  <a:off x="4154488" y="8472488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54" name="Oval 728"/>
                <p:cNvSpPr>
                  <a:spLocks noChangeArrowheads="1"/>
                </p:cNvSpPr>
                <p:nvPr/>
              </p:nvSpPr>
              <p:spPr bwMode="auto">
                <a:xfrm>
                  <a:off x="4537076" y="8447088"/>
                  <a:ext cx="34925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55" name="Oval 729"/>
                <p:cNvSpPr>
                  <a:spLocks noChangeArrowheads="1"/>
                </p:cNvSpPr>
                <p:nvPr/>
              </p:nvSpPr>
              <p:spPr bwMode="auto">
                <a:xfrm>
                  <a:off x="4537076" y="8447088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807" name="グループ化 3806"/>
              <p:cNvGrpSpPr/>
              <p:nvPr/>
            </p:nvGrpSpPr>
            <p:grpSpPr>
              <a:xfrm>
                <a:off x="3982197" y="3662189"/>
                <a:ext cx="1428751" cy="1034514"/>
                <a:chOff x="5656262" y="7689057"/>
                <a:chExt cx="1428751" cy="1034514"/>
              </a:xfrm>
            </p:grpSpPr>
            <p:sp>
              <p:nvSpPr>
                <p:cNvPr id="3586" name="Freeform 761"/>
                <p:cNvSpPr>
                  <a:spLocks noEditPoints="1"/>
                </p:cNvSpPr>
                <p:nvPr/>
              </p:nvSpPr>
              <p:spPr bwMode="auto">
                <a:xfrm>
                  <a:off x="5807076" y="8161338"/>
                  <a:ext cx="1276350" cy="7938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88" name="Rectangle 763"/>
                <p:cNvSpPr>
                  <a:spLocks noChangeArrowheads="1"/>
                </p:cNvSpPr>
                <p:nvPr/>
              </p:nvSpPr>
              <p:spPr bwMode="auto">
                <a:xfrm>
                  <a:off x="5789613" y="8631238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89" name="Rectangle 764"/>
                <p:cNvSpPr>
                  <a:spLocks noChangeArrowheads="1"/>
                </p:cNvSpPr>
                <p:nvPr/>
              </p:nvSpPr>
              <p:spPr bwMode="auto">
                <a:xfrm>
                  <a:off x="5916613" y="8631238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0" name="Rectangle 765"/>
                <p:cNvSpPr>
                  <a:spLocks noChangeArrowheads="1"/>
                </p:cNvSpPr>
                <p:nvPr/>
              </p:nvSpPr>
              <p:spPr bwMode="auto">
                <a:xfrm>
                  <a:off x="6045201" y="8631238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1" name="Rectangle 766"/>
                <p:cNvSpPr>
                  <a:spLocks noChangeArrowheads="1"/>
                </p:cNvSpPr>
                <p:nvPr/>
              </p:nvSpPr>
              <p:spPr bwMode="auto">
                <a:xfrm>
                  <a:off x="6153151" y="863123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2" name="Rectangle 767"/>
                <p:cNvSpPr>
                  <a:spLocks noChangeArrowheads="1"/>
                </p:cNvSpPr>
                <p:nvPr/>
              </p:nvSpPr>
              <p:spPr bwMode="auto">
                <a:xfrm>
                  <a:off x="6281738" y="863123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3" name="Rectangle 768"/>
                <p:cNvSpPr>
                  <a:spLocks noChangeArrowheads="1"/>
                </p:cNvSpPr>
                <p:nvPr/>
              </p:nvSpPr>
              <p:spPr bwMode="auto">
                <a:xfrm>
                  <a:off x="6408738" y="863123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4" name="Rectangle 769"/>
                <p:cNvSpPr>
                  <a:spLocks noChangeArrowheads="1"/>
                </p:cNvSpPr>
                <p:nvPr/>
              </p:nvSpPr>
              <p:spPr bwMode="auto">
                <a:xfrm>
                  <a:off x="6535738" y="863123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5" name="Rectangle 770"/>
                <p:cNvSpPr>
                  <a:spLocks noChangeArrowheads="1"/>
                </p:cNvSpPr>
                <p:nvPr/>
              </p:nvSpPr>
              <p:spPr bwMode="auto">
                <a:xfrm>
                  <a:off x="6664326" y="863123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6" name="Rectangle 771"/>
                <p:cNvSpPr>
                  <a:spLocks noChangeArrowheads="1"/>
                </p:cNvSpPr>
                <p:nvPr/>
              </p:nvSpPr>
              <p:spPr bwMode="auto">
                <a:xfrm>
                  <a:off x="6791326" y="863123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7" name="Rectangle 772"/>
                <p:cNvSpPr>
                  <a:spLocks noChangeArrowheads="1"/>
                </p:cNvSpPr>
                <p:nvPr/>
              </p:nvSpPr>
              <p:spPr bwMode="auto">
                <a:xfrm>
                  <a:off x="6918326" y="8631238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9" name="Freeform 774"/>
                <p:cNvSpPr>
                  <a:spLocks noEditPoints="1"/>
                </p:cNvSpPr>
                <p:nvPr/>
              </p:nvSpPr>
              <p:spPr bwMode="auto">
                <a:xfrm>
                  <a:off x="5805488" y="8596313"/>
                  <a:ext cx="1279525" cy="23813"/>
                </a:xfrm>
                <a:custGeom>
                  <a:avLst/>
                  <a:gdLst>
                    <a:gd name="T0" fmla="*/ 0 w 806"/>
                    <a:gd name="T1" fmla="*/ 0 h 15"/>
                    <a:gd name="T2" fmla="*/ 806 w 806"/>
                    <a:gd name="T3" fmla="*/ 0 h 15"/>
                    <a:gd name="T4" fmla="*/ 1 w 806"/>
                    <a:gd name="T5" fmla="*/ 0 h 15"/>
                    <a:gd name="T6" fmla="*/ 1 w 806"/>
                    <a:gd name="T7" fmla="*/ 15 h 15"/>
                    <a:gd name="T8" fmla="*/ 82 w 806"/>
                    <a:gd name="T9" fmla="*/ 0 h 15"/>
                    <a:gd name="T10" fmla="*/ 82 w 806"/>
                    <a:gd name="T11" fmla="*/ 15 h 15"/>
                    <a:gd name="T12" fmla="*/ 162 w 806"/>
                    <a:gd name="T13" fmla="*/ 0 h 15"/>
                    <a:gd name="T14" fmla="*/ 162 w 806"/>
                    <a:gd name="T15" fmla="*/ 15 h 15"/>
                    <a:gd name="T16" fmla="*/ 242 w 806"/>
                    <a:gd name="T17" fmla="*/ 0 h 15"/>
                    <a:gd name="T18" fmla="*/ 242 w 806"/>
                    <a:gd name="T19" fmla="*/ 15 h 15"/>
                    <a:gd name="T20" fmla="*/ 322 w 806"/>
                    <a:gd name="T21" fmla="*/ 0 h 15"/>
                    <a:gd name="T22" fmla="*/ 322 w 806"/>
                    <a:gd name="T23" fmla="*/ 15 h 15"/>
                    <a:gd name="T24" fmla="*/ 403 w 806"/>
                    <a:gd name="T25" fmla="*/ 0 h 15"/>
                    <a:gd name="T26" fmla="*/ 403 w 806"/>
                    <a:gd name="T27" fmla="*/ 15 h 15"/>
                    <a:gd name="T28" fmla="*/ 483 w 806"/>
                    <a:gd name="T29" fmla="*/ 0 h 15"/>
                    <a:gd name="T30" fmla="*/ 483 w 806"/>
                    <a:gd name="T31" fmla="*/ 15 h 15"/>
                    <a:gd name="T32" fmla="*/ 563 w 806"/>
                    <a:gd name="T33" fmla="*/ 0 h 15"/>
                    <a:gd name="T34" fmla="*/ 563 w 806"/>
                    <a:gd name="T35" fmla="*/ 15 h 15"/>
                    <a:gd name="T36" fmla="*/ 644 w 806"/>
                    <a:gd name="T37" fmla="*/ 0 h 15"/>
                    <a:gd name="T38" fmla="*/ 644 w 806"/>
                    <a:gd name="T39" fmla="*/ 15 h 15"/>
                    <a:gd name="T40" fmla="*/ 724 w 806"/>
                    <a:gd name="T41" fmla="*/ 0 h 15"/>
                    <a:gd name="T42" fmla="*/ 724 w 806"/>
                    <a:gd name="T43" fmla="*/ 15 h 15"/>
                    <a:gd name="T44" fmla="*/ 804 w 806"/>
                    <a:gd name="T45" fmla="*/ 0 h 15"/>
                    <a:gd name="T46" fmla="*/ 804 w 806"/>
                    <a:gd name="T4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06" h="15">
                      <a:moveTo>
                        <a:pt x="0" y="0"/>
                      </a:moveTo>
                      <a:lnTo>
                        <a:pt x="806" y="0"/>
                      </a:lnTo>
                      <a:moveTo>
                        <a:pt x="1" y="0"/>
                      </a:moveTo>
                      <a:lnTo>
                        <a:pt x="1" y="15"/>
                      </a:lnTo>
                      <a:moveTo>
                        <a:pt x="82" y="0"/>
                      </a:moveTo>
                      <a:lnTo>
                        <a:pt x="82" y="15"/>
                      </a:lnTo>
                      <a:moveTo>
                        <a:pt x="162" y="0"/>
                      </a:moveTo>
                      <a:lnTo>
                        <a:pt x="162" y="15"/>
                      </a:lnTo>
                      <a:moveTo>
                        <a:pt x="242" y="0"/>
                      </a:moveTo>
                      <a:lnTo>
                        <a:pt x="242" y="15"/>
                      </a:lnTo>
                      <a:moveTo>
                        <a:pt x="322" y="0"/>
                      </a:moveTo>
                      <a:lnTo>
                        <a:pt x="322" y="15"/>
                      </a:lnTo>
                      <a:moveTo>
                        <a:pt x="403" y="0"/>
                      </a:moveTo>
                      <a:lnTo>
                        <a:pt x="403" y="15"/>
                      </a:lnTo>
                      <a:moveTo>
                        <a:pt x="483" y="0"/>
                      </a:moveTo>
                      <a:lnTo>
                        <a:pt x="483" y="15"/>
                      </a:lnTo>
                      <a:moveTo>
                        <a:pt x="563" y="0"/>
                      </a:moveTo>
                      <a:lnTo>
                        <a:pt x="563" y="15"/>
                      </a:lnTo>
                      <a:moveTo>
                        <a:pt x="644" y="0"/>
                      </a:moveTo>
                      <a:lnTo>
                        <a:pt x="644" y="15"/>
                      </a:lnTo>
                      <a:moveTo>
                        <a:pt x="724" y="0"/>
                      </a:moveTo>
                      <a:lnTo>
                        <a:pt x="724" y="15"/>
                      </a:lnTo>
                      <a:moveTo>
                        <a:pt x="804" y="0"/>
                      </a:moveTo>
                      <a:lnTo>
                        <a:pt x="804" y="15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0" name="Rectangle 775"/>
                <p:cNvSpPr>
                  <a:spLocks noChangeArrowheads="1"/>
                </p:cNvSpPr>
                <p:nvPr/>
              </p:nvSpPr>
              <p:spPr bwMode="auto">
                <a:xfrm>
                  <a:off x="5720383" y="8551070"/>
                  <a:ext cx="43281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1" name="Rectangle 776"/>
                <p:cNvSpPr>
                  <a:spLocks noChangeArrowheads="1"/>
                </p:cNvSpPr>
                <p:nvPr/>
              </p:nvSpPr>
              <p:spPr bwMode="auto">
                <a:xfrm>
                  <a:off x="5656262" y="83351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2" name="Rectangle 777"/>
                <p:cNvSpPr>
                  <a:spLocks noChangeArrowheads="1"/>
                </p:cNvSpPr>
                <p:nvPr/>
              </p:nvSpPr>
              <p:spPr bwMode="auto">
                <a:xfrm>
                  <a:off x="5656262" y="81192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3" name="Rectangle 778"/>
                <p:cNvSpPr>
                  <a:spLocks noChangeArrowheads="1"/>
                </p:cNvSpPr>
                <p:nvPr/>
              </p:nvSpPr>
              <p:spPr bwMode="auto">
                <a:xfrm>
                  <a:off x="5656262" y="7904957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4" name="Rectangle 779"/>
                <p:cNvSpPr>
                  <a:spLocks noChangeArrowheads="1"/>
                </p:cNvSpPr>
                <p:nvPr/>
              </p:nvSpPr>
              <p:spPr bwMode="auto">
                <a:xfrm>
                  <a:off x="5656262" y="7689057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5" name="Freeform 780"/>
                <p:cNvSpPr>
                  <a:spLocks noEditPoints="1"/>
                </p:cNvSpPr>
                <p:nvPr/>
              </p:nvSpPr>
              <p:spPr bwMode="auto">
                <a:xfrm>
                  <a:off x="5772151" y="7732713"/>
                  <a:ext cx="34925" cy="865188"/>
                </a:xfrm>
                <a:custGeom>
                  <a:avLst/>
                  <a:gdLst>
                    <a:gd name="T0" fmla="*/ 22 w 22"/>
                    <a:gd name="T1" fmla="*/ 545 h 545"/>
                    <a:gd name="T2" fmla="*/ 22 w 22"/>
                    <a:gd name="T3" fmla="*/ 0 h 545"/>
                    <a:gd name="T4" fmla="*/ 22 w 22"/>
                    <a:gd name="T5" fmla="*/ 544 h 545"/>
                    <a:gd name="T6" fmla="*/ 0 w 22"/>
                    <a:gd name="T7" fmla="*/ 544 h 545"/>
                    <a:gd name="T8" fmla="*/ 22 w 22"/>
                    <a:gd name="T9" fmla="*/ 408 h 545"/>
                    <a:gd name="T10" fmla="*/ 0 w 22"/>
                    <a:gd name="T11" fmla="*/ 408 h 545"/>
                    <a:gd name="T12" fmla="*/ 22 w 22"/>
                    <a:gd name="T13" fmla="*/ 272 h 545"/>
                    <a:gd name="T14" fmla="*/ 0 w 22"/>
                    <a:gd name="T15" fmla="*/ 272 h 545"/>
                    <a:gd name="T16" fmla="*/ 22 w 22"/>
                    <a:gd name="T17" fmla="*/ 137 h 545"/>
                    <a:gd name="T18" fmla="*/ 0 w 22"/>
                    <a:gd name="T19" fmla="*/ 137 h 545"/>
                    <a:gd name="T20" fmla="*/ 22 w 22"/>
                    <a:gd name="T21" fmla="*/ 1 h 545"/>
                    <a:gd name="T22" fmla="*/ 0 w 22"/>
                    <a:gd name="T23" fmla="*/ 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545">
                      <a:moveTo>
                        <a:pt x="22" y="545"/>
                      </a:moveTo>
                      <a:lnTo>
                        <a:pt x="22" y="0"/>
                      </a:lnTo>
                      <a:moveTo>
                        <a:pt x="22" y="544"/>
                      </a:moveTo>
                      <a:lnTo>
                        <a:pt x="0" y="544"/>
                      </a:lnTo>
                      <a:moveTo>
                        <a:pt x="22" y="408"/>
                      </a:moveTo>
                      <a:lnTo>
                        <a:pt x="0" y="408"/>
                      </a:lnTo>
                      <a:moveTo>
                        <a:pt x="22" y="272"/>
                      </a:moveTo>
                      <a:lnTo>
                        <a:pt x="0" y="272"/>
                      </a:lnTo>
                      <a:moveTo>
                        <a:pt x="22" y="137"/>
                      </a:moveTo>
                      <a:lnTo>
                        <a:pt x="0" y="137"/>
                      </a:lnTo>
                      <a:moveTo>
                        <a:pt x="22" y="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6" name="Freeform 781"/>
                <p:cNvSpPr>
                  <a:spLocks/>
                </p:cNvSpPr>
                <p:nvPr/>
              </p:nvSpPr>
              <p:spPr bwMode="auto">
                <a:xfrm>
                  <a:off x="5807076" y="8164513"/>
                  <a:ext cx="382588" cy="425450"/>
                </a:xfrm>
                <a:custGeom>
                  <a:avLst/>
                  <a:gdLst>
                    <a:gd name="T0" fmla="*/ 0 w 241"/>
                    <a:gd name="T1" fmla="*/ 0 h 268"/>
                    <a:gd name="T2" fmla="*/ 0 w 241"/>
                    <a:gd name="T3" fmla="*/ 0 h 268"/>
                    <a:gd name="T4" fmla="*/ 0 w 241"/>
                    <a:gd name="T5" fmla="*/ 0 h 268"/>
                    <a:gd name="T6" fmla="*/ 141 w 241"/>
                    <a:gd name="T7" fmla="*/ 246 h 268"/>
                    <a:gd name="T8" fmla="*/ 141 w 241"/>
                    <a:gd name="T9" fmla="*/ 246 h 268"/>
                    <a:gd name="T10" fmla="*/ 241 w 241"/>
                    <a:gd name="T11" fmla="*/ 268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1" h="26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246"/>
                      </a:lnTo>
                      <a:lnTo>
                        <a:pt x="141" y="246"/>
                      </a:lnTo>
                      <a:lnTo>
                        <a:pt x="241" y="268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7" name="Freeform 782"/>
                <p:cNvSpPr>
                  <a:spLocks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8" name="Freeform 783"/>
                <p:cNvSpPr>
                  <a:spLocks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09" name="Freeform 784"/>
                <p:cNvSpPr>
                  <a:spLocks/>
                </p:cNvSpPr>
                <p:nvPr/>
              </p:nvSpPr>
              <p:spPr bwMode="auto">
                <a:xfrm>
                  <a:off x="6013451" y="8537575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0" name="Freeform 785"/>
                <p:cNvSpPr>
                  <a:spLocks/>
                </p:cNvSpPr>
                <p:nvPr/>
              </p:nvSpPr>
              <p:spPr bwMode="auto">
                <a:xfrm>
                  <a:off x="6013451" y="8537575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1" name="Freeform 786"/>
                <p:cNvSpPr>
                  <a:spLocks/>
                </p:cNvSpPr>
                <p:nvPr/>
              </p:nvSpPr>
              <p:spPr bwMode="auto">
                <a:xfrm>
                  <a:off x="6172201" y="857250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2" name="Freeform 787"/>
                <p:cNvSpPr>
                  <a:spLocks/>
                </p:cNvSpPr>
                <p:nvPr/>
              </p:nvSpPr>
              <p:spPr bwMode="auto">
                <a:xfrm>
                  <a:off x="6172201" y="857250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3" name="Freeform 788"/>
                <p:cNvSpPr>
                  <a:spLocks/>
                </p:cNvSpPr>
                <p:nvPr/>
              </p:nvSpPr>
              <p:spPr bwMode="auto">
                <a:xfrm>
                  <a:off x="5807076" y="8164513"/>
                  <a:ext cx="382588" cy="241300"/>
                </a:xfrm>
                <a:custGeom>
                  <a:avLst/>
                  <a:gdLst>
                    <a:gd name="T0" fmla="*/ 0 w 241"/>
                    <a:gd name="T1" fmla="*/ 0 h 152"/>
                    <a:gd name="T2" fmla="*/ 0 w 241"/>
                    <a:gd name="T3" fmla="*/ 0 h 152"/>
                    <a:gd name="T4" fmla="*/ 0 w 241"/>
                    <a:gd name="T5" fmla="*/ 0 h 152"/>
                    <a:gd name="T6" fmla="*/ 141 w 241"/>
                    <a:gd name="T7" fmla="*/ 152 h 152"/>
                    <a:gd name="T8" fmla="*/ 141 w 241"/>
                    <a:gd name="T9" fmla="*/ 152 h 152"/>
                    <a:gd name="T10" fmla="*/ 241 w 241"/>
                    <a:gd name="T11" fmla="*/ 9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1" h="15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52"/>
                      </a:lnTo>
                      <a:lnTo>
                        <a:pt x="141" y="152"/>
                      </a:lnTo>
                      <a:lnTo>
                        <a:pt x="241" y="9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4" name="Oval 789"/>
                <p:cNvSpPr>
                  <a:spLocks noChangeArrowheads="1"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5" name="Oval 790"/>
                <p:cNvSpPr>
                  <a:spLocks noChangeArrowheads="1"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6" name="Oval 791"/>
                <p:cNvSpPr>
                  <a:spLocks noChangeArrowheads="1"/>
                </p:cNvSpPr>
                <p:nvPr/>
              </p:nvSpPr>
              <p:spPr bwMode="auto">
                <a:xfrm>
                  <a:off x="6013451" y="8388350"/>
                  <a:ext cx="33338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7" name="Oval 792"/>
                <p:cNvSpPr>
                  <a:spLocks noChangeArrowheads="1"/>
                </p:cNvSpPr>
                <p:nvPr/>
              </p:nvSpPr>
              <p:spPr bwMode="auto">
                <a:xfrm>
                  <a:off x="6013451" y="8388350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8" name="Oval 793"/>
                <p:cNvSpPr>
                  <a:spLocks noChangeArrowheads="1"/>
                </p:cNvSpPr>
                <p:nvPr/>
              </p:nvSpPr>
              <p:spPr bwMode="auto">
                <a:xfrm>
                  <a:off x="6172201" y="8161338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19" name="Oval 794"/>
                <p:cNvSpPr>
                  <a:spLocks noChangeArrowheads="1"/>
                </p:cNvSpPr>
                <p:nvPr/>
              </p:nvSpPr>
              <p:spPr bwMode="auto">
                <a:xfrm>
                  <a:off x="6172201" y="8161338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0" name="Freeform 795"/>
                <p:cNvSpPr>
                  <a:spLocks/>
                </p:cNvSpPr>
                <p:nvPr/>
              </p:nvSpPr>
              <p:spPr bwMode="auto">
                <a:xfrm>
                  <a:off x="5807076" y="8164513"/>
                  <a:ext cx="765175" cy="182563"/>
                </a:xfrm>
                <a:custGeom>
                  <a:avLst/>
                  <a:gdLst>
                    <a:gd name="T0" fmla="*/ 0 w 482"/>
                    <a:gd name="T1" fmla="*/ 0 h 115"/>
                    <a:gd name="T2" fmla="*/ 0 w 482"/>
                    <a:gd name="T3" fmla="*/ 0 h 115"/>
                    <a:gd name="T4" fmla="*/ 0 w 482"/>
                    <a:gd name="T5" fmla="*/ 0 h 115"/>
                    <a:gd name="T6" fmla="*/ 141 w 482"/>
                    <a:gd name="T7" fmla="*/ 115 h 115"/>
                    <a:gd name="T8" fmla="*/ 141 w 482"/>
                    <a:gd name="T9" fmla="*/ 115 h 115"/>
                    <a:gd name="T10" fmla="*/ 241 w 482"/>
                    <a:gd name="T11" fmla="*/ 104 h 115"/>
                    <a:gd name="T12" fmla="*/ 241 w 482"/>
                    <a:gd name="T13" fmla="*/ 104 h 115"/>
                    <a:gd name="T14" fmla="*/ 482 w 482"/>
                    <a:gd name="T15" fmla="*/ 115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1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15"/>
                      </a:lnTo>
                      <a:lnTo>
                        <a:pt x="141" y="115"/>
                      </a:lnTo>
                      <a:lnTo>
                        <a:pt x="241" y="104"/>
                      </a:lnTo>
                      <a:lnTo>
                        <a:pt x="241" y="104"/>
                      </a:lnTo>
                      <a:lnTo>
                        <a:pt x="482" y="115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1" name="Line 796"/>
                <p:cNvSpPr>
                  <a:spLocks noChangeShapeType="1"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2" name="Line 797"/>
                <p:cNvSpPr>
                  <a:spLocks noChangeShapeType="1"/>
                </p:cNvSpPr>
                <p:nvPr/>
              </p:nvSpPr>
              <p:spPr bwMode="auto">
                <a:xfrm flipV="1">
                  <a:off x="5789613" y="81470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3" name="Line 798"/>
                <p:cNvSpPr>
                  <a:spLocks noChangeShapeType="1"/>
                </p:cNvSpPr>
                <p:nvPr/>
              </p:nvSpPr>
              <p:spPr bwMode="auto">
                <a:xfrm>
                  <a:off x="6013451" y="832961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4" name="Line 799"/>
                <p:cNvSpPr>
                  <a:spLocks noChangeShapeType="1"/>
                </p:cNvSpPr>
                <p:nvPr/>
              </p:nvSpPr>
              <p:spPr bwMode="auto">
                <a:xfrm flipV="1">
                  <a:off x="6013451" y="8329613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5" name="Line 800"/>
                <p:cNvSpPr>
                  <a:spLocks noChangeShapeType="1"/>
                </p:cNvSpPr>
                <p:nvPr/>
              </p:nvSpPr>
              <p:spPr bwMode="auto">
                <a:xfrm>
                  <a:off x="6172201" y="83121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6" name="Line 801"/>
                <p:cNvSpPr>
                  <a:spLocks noChangeShapeType="1"/>
                </p:cNvSpPr>
                <p:nvPr/>
              </p:nvSpPr>
              <p:spPr bwMode="auto">
                <a:xfrm flipV="1">
                  <a:off x="6172201" y="83121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7" name="Line 802"/>
                <p:cNvSpPr>
                  <a:spLocks noChangeShapeType="1"/>
                </p:cNvSpPr>
                <p:nvPr/>
              </p:nvSpPr>
              <p:spPr bwMode="auto">
                <a:xfrm>
                  <a:off x="6554788" y="8329613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8" name="Line 803"/>
                <p:cNvSpPr>
                  <a:spLocks noChangeShapeType="1"/>
                </p:cNvSpPr>
                <p:nvPr/>
              </p:nvSpPr>
              <p:spPr bwMode="auto">
                <a:xfrm flipV="1">
                  <a:off x="6554788" y="8329613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29" name="Freeform 804"/>
                <p:cNvSpPr>
                  <a:spLocks/>
                </p:cNvSpPr>
                <p:nvPr/>
              </p:nvSpPr>
              <p:spPr bwMode="auto">
                <a:xfrm>
                  <a:off x="5807076" y="8164513"/>
                  <a:ext cx="223838" cy="357188"/>
                </a:xfrm>
                <a:custGeom>
                  <a:avLst/>
                  <a:gdLst>
                    <a:gd name="T0" fmla="*/ 0 w 141"/>
                    <a:gd name="T1" fmla="*/ 0 h 225"/>
                    <a:gd name="T2" fmla="*/ 0 w 141"/>
                    <a:gd name="T3" fmla="*/ 0 h 225"/>
                    <a:gd name="T4" fmla="*/ 0 w 141"/>
                    <a:gd name="T5" fmla="*/ 0 h 225"/>
                    <a:gd name="T6" fmla="*/ 141 w 141"/>
                    <a:gd name="T7" fmla="*/ 22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1" h="22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225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0" name="Freeform 805"/>
                <p:cNvSpPr>
                  <a:spLocks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1" name="Freeform 806"/>
                <p:cNvSpPr>
                  <a:spLocks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2" name="Freeform 807"/>
                <p:cNvSpPr>
                  <a:spLocks/>
                </p:cNvSpPr>
                <p:nvPr/>
              </p:nvSpPr>
              <p:spPr bwMode="auto">
                <a:xfrm>
                  <a:off x="6013451" y="8504238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3" name="Freeform 808"/>
                <p:cNvSpPr>
                  <a:spLocks/>
                </p:cNvSpPr>
                <p:nvPr/>
              </p:nvSpPr>
              <p:spPr bwMode="auto">
                <a:xfrm>
                  <a:off x="6013451" y="8504238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4" name="Freeform 809"/>
                <p:cNvSpPr>
                  <a:spLocks/>
                </p:cNvSpPr>
                <p:nvPr/>
              </p:nvSpPr>
              <p:spPr bwMode="auto">
                <a:xfrm>
                  <a:off x="5807076" y="8164513"/>
                  <a:ext cx="765175" cy="403225"/>
                </a:xfrm>
                <a:custGeom>
                  <a:avLst/>
                  <a:gdLst>
                    <a:gd name="T0" fmla="*/ 0 w 482"/>
                    <a:gd name="T1" fmla="*/ 0 h 254"/>
                    <a:gd name="T2" fmla="*/ 0 w 482"/>
                    <a:gd name="T3" fmla="*/ 0 h 254"/>
                    <a:gd name="T4" fmla="*/ 0 w 482"/>
                    <a:gd name="T5" fmla="*/ 0 h 254"/>
                    <a:gd name="T6" fmla="*/ 141 w 482"/>
                    <a:gd name="T7" fmla="*/ 222 h 254"/>
                    <a:gd name="T8" fmla="*/ 141 w 482"/>
                    <a:gd name="T9" fmla="*/ 222 h 254"/>
                    <a:gd name="T10" fmla="*/ 241 w 482"/>
                    <a:gd name="T11" fmla="*/ 247 h 254"/>
                    <a:gd name="T12" fmla="*/ 241 w 482"/>
                    <a:gd name="T13" fmla="*/ 247 h 254"/>
                    <a:gd name="T14" fmla="*/ 482 w 482"/>
                    <a:gd name="T15" fmla="*/ 254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25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222"/>
                      </a:lnTo>
                      <a:lnTo>
                        <a:pt x="141" y="222"/>
                      </a:lnTo>
                      <a:lnTo>
                        <a:pt x="241" y="247"/>
                      </a:lnTo>
                      <a:lnTo>
                        <a:pt x="241" y="247"/>
                      </a:lnTo>
                      <a:lnTo>
                        <a:pt x="482" y="254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5" name="Oval 810"/>
                <p:cNvSpPr>
                  <a:spLocks noChangeArrowheads="1"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6" name="Oval 811"/>
                <p:cNvSpPr>
                  <a:spLocks noChangeArrowheads="1"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7" name="Oval 812"/>
                <p:cNvSpPr>
                  <a:spLocks noChangeArrowheads="1"/>
                </p:cNvSpPr>
                <p:nvPr/>
              </p:nvSpPr>
              <p:spPr bwMode="auto">
                <a:xfrm>
                  <a:off x="6013451" y="8499475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8" name="Oval 813"/>
                <p:cNvSpPr>
                  <a:spLocks noChangeArrowheads="1"/>
                </p:cNvSpPr>
                <p:nvPr/>
              </p:nvSpPr>
              <p:spPr bwMode="auto">
                <a:xfrm>
                  <a:off x="6013451" y="8499475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39" name="Oval 814"/>
                <p:cNvSpPr>
                  <a:spLocks noChangeArrowheads="1"/>
                </p:cNvSpPr>
                <p:nvPr/>
              </p:nvSpPr>
              <p:spPr bwMode="auto">
                <a:xfrm>
                  <a:off x="6172201" y="8539163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0" name="Oval 815"/>
                <p:cNvSpPr>
                  <a:spLocks noChangeArrowheads="1"/>
                </p:cNvSpPr>
                <p:nvPr/>
              </p:nvSpPr>
              <p:spPr bwMode="auto">
                <a:xfrm>
                  <a:off x="6172201" y="8539163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1" name="Oval 816"/>
                <p:cNvSpPr>
                  <a:spLocks noChangeArrowheads="1"/>
                </p:cNvSpPr>
                <p:nvPr/>
              </p:nvSpPr>
              <p:spPr bwMode="auto">
                <a:xfrm>
                  <a:off x="6554788" y="8550275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2" name="Oval 817"/>
                <p:cNvSpPr>
                  <a:spLocks noChangeArrowheads="1"/>
                </p:cNvSpPr>
                <p:nvPr/>
              </p:nvSpPr>
              <p:spPr bwMode="auto">
                <a:xfrm>
                  <a:off x="6554788" y="8550275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3" name="Freeform 818"/>
                <p:cNvSpPr>
                  <a:spLocks/>
                </p:cNvSpPr>
                <p:nvPr/>
              </p:nvSpPr>
              <p:spPr bwMode="auto">
                <a:xfrm>
                  <a:off x="5807076" y="8164513"/>
                  <a:ext cx="765175" cy="296863"/>
                </a:xfrm>
                <a:custGeom>
                  <a:avLst/>
                  <a:gdLst>
                    <a:gd name="T0" fmla="*/ 0 w 482"/>
                    <a:gd name="T1" fmla="*/ 0 h 187"/>
                    <a:gd name="T2" fmla="*/ 0 w 482"/>
                    <a:gd name="T3" fmla="*/ 0 h 187"/>
                    <a:gd name="T4" fmla="*/ 0 w 482"/>
                    <a:gd name="T5" fmla="*/ 0 h 187"/>
                    <a:gd name="T6" fmla="*/ 141 w 482"/>
                    <a:gd name="T7" fmla="*/ 187 h 187"/>
                    <a:gd name="T8" fmla="*/ 141 w 482"/>
                    <a:gd name="T9" fmla="*/ 187 h 187"/>
                    <a:gd name="T10" fmla="*/ 241 w 482"/>
                    <a:gd name="T11" fmla="*/ 154 h 187"/>
                    <a:gd name="T12" fmla="*/ 241 w 482"/>
                    <a:gd name="T13" fmla="*/ 154 h 187"/>
                    <a:gd name="T14" fmla="*/ 482 w 482"/>
                    <a:gd name="T15" fmla="*/ 171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18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87"/>
                      </a:lnTo>
                      <a:lnTo>
                        <a:pt x="141" y="187"/>
                      </a:lnTo>
                      <a:lnTo>
                        <a:pt x="241" y="154"/>
                      </a:lnTo>
                      <a:lnTo>
                        <a:pt x="241" y="154"/>
                      </a:lnTo>
                      <a:lnTo>
                        <a:pt x="482" y="171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4" name="Freeform 819"/>
                <p:cNvSpPr>
                  <a:spLocks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5" name="Freeform 820"/>
                <p:cNvSpPr>
                  <a:spLocks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6" name="Freeform 821"/>
                <p:cNvSpPr>
                  <a:spLocks/>
                </p:cNvSpPr>
                <p:nvPr/>
              </p:nvSpPr>
              <p:spPr bwMode="auto">
                <a:xfrm>
                  <a:off x="6013451" y="844391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7" name="Freeform 822"/>
                <p:cNvSpPr>
                  <a:spLocks/>
                </p:cNvSpPr>
                <p:nvPr/>
              </p:nvSpPr>
              <p:spPr bwMode="auto">
                <a:xfrm>
                  <a:off x="6013451" y="844391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8" name="Freeform 823"/>
                <p:cNvSpPr>
                  <a:spLocks/>
                </p:cNvSpPr>
                <p:nvPr/>
              </p:nvSpPr>
              <p:spPr bwMode="auto">
                <a:xfrm>
                  <a:off x="6172201" y="8391525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49" name="Freeform 824"/>
                <p:cNvSpPr>
                  <a:spLocks/>
                </p:cNvSpPr>
                <p:nvPr/>
              </p:nvSpPr>
              <p:spPr bwMode="auto">
                <a:xfrm>
                  <a:off x="6172201" y="8391525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0" name="Freeform 825"/>
                <p:cNvSpPr>
                  <a:spLocks/>
                </p:cNvSpPr>
                <p:nvPr/>
              </p:nvSpPr>
              <p:spPr bwMode="auto">
                <a:xfrm>
                  <a:off x="6554788" y="84185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1" name="Freeform 826"/>
                <p:cNvSpPr>
                  <a:spLocks/>
                </p:cNvSpPr>
                <p:nvPr/>
              </p:nvSpPr>
              <p:spPr bwMode="auto">
                <a:xfrm>
                  <a:off x="6554788" y="84185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2" name="Freeform 827"/>
                <p:cNvSpPr>
                  <a:spLocks/>
                </p:cNvSpPr>
                <p:nvPr/>
              </p:nvSpPr>
              <p:spPr bwMode="auto">
                <a:xfrm>
                  <a:off x="5807076" y="8164513"/>
                  <a:ext cx="1147763" cy="412750"/>
                </a:xfrm>
                <a:custGeom>
                  <a:avLst/>
                  <a:gdLst>
                    <a:gd name="T0" fmla="*/ 0 w 723"/>
                    <a:gd name="T1" fmla="*/ 0 h 260"/>
                    <a:gd name="T2" fmla="*/ 0 w 723"/>
                    <a:gd name="T3" fmla="*/ 0 h 260"/>
                    <a:gd name="T4" fmla="*/ 0 w 723"/>
                    <a:gd name="T5" fmla="*/ 0 h 260"/>
                    <a:gd name="T6" fmla="*/ 141 w 723"/>
                    <a:gd name="T7" fmla="*/ 258 h 260"/>
                    <a:gd name="T8" fmla="*/ 141 w 723"/>
                    <a:gd name="T9" fmla="*/ 258 h 260"/>
                    <a:gd name="T10" fmla="*/ 241 w 723"/>
                    <a:gd name="T11" fmla="*/ 237 h 260"/>
                    <a:gd name="T12" fmla="*/ 241 w 723"/>
                    <a:gd name="T13" fmla="*/ 237 h 260"/>
                    <a:gd name="T14" fmla="*/ 482 w 723"/>
                    <a:gd name="T15" fmla="*/ 260 h 260"/>
                    <a:gd name="T16" fmla="*/ 482 w 723"/>
                    <a:gd name="T17" fmla="*/ 260 h 260"/>
                    <a:gd name="T18" fmla="*/ 723 w 723"/>
                    <a:gd name="T19" fmla="*/ 256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23" h="26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258"/>
                      </a:lnTo>
                      <a:lnTo>
                        <a:pt x="141" y="258"/>
                      </a:lnTo>
                      <a:lnTo>
                        <a:pt x="241" y="237"/>
                      </a:lnTo>
                      <a:lnTo>
                        <a:pt x="241" y="237"/>
                      </a:lnTo>
                      <a:lnTo>
                        <a:pt x="482" y="260"/>
                      </a:lnTo>
                      <a:lnTo>
                        <a:pt x="482" y="260"/>
                      </a:lnTo>
                      <a:lnTo>
                        <a:pt x="723" y="256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3" name="Oval 828"/>
                <p:cNvSpPr>
                  <a:spLocks noChangeArrowheads="1"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4" name="Oval 829"/>
                <p:cNvSpPr>
                  <a:spLocks noChangeArrowheads="1"/>
                </p:cNvSpPr>
                <p:nvPr/>
              </p:nvSpPr>
              <p:spPr bwMode="auto">
                <a:xfrm>
                  <a:off x="578961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5" name="Oval 830"/>
                <p:cNvSpPr>
                  <a:spLocks noChangeArrowheads="1"/>
                </p:cNvSpPr>
                <p:nvPr/>
              </p:nvSpPr>
              <p:spPr bwMode="auto">
                <a:xfrm>
                  <a:off x="6013451" y="8556625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6" name="Oval 831"/>
                <p:cNvSpPr>
                  <a:spLocks noChangeArrowheads="1"/>
                </p:cNvSpPr>
                <p:nvPr/>
              </p:nvSpPr>
              <p:spPr bwMode="auto">
                <a:xfrm>
                  <a:off x="6013451" y="8556625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7" name="Oval 832"/>
                <p:cNvSpPr>
                  <a:spLocks noChangeArrowheads="1"/>
                </p:cNvSpPr>
                <p:nvPr/>
              </p:nvSpPr>
              <p:spPr bwMode="auto">
                <a:xfrm>
                  <a:off x="6172201" y="8524875"/>
                  <a:ext cx="34925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8" name="Oval 833"/>
                <p:cNvSpPr>
                  <a:spLocks noChangeArrowheads="1"/>
                </p:cNvSpPr>
                <p:nvPr/>
              </p:nvSpPr>
              <p:spPr bwMode="auto">
                <a:xfrm>
                  <a:off x="6172201" y="8524875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59" name="Oval 834"/>
                <p:cNvSpPr>
                  <a:spLocks noChangeArrowheads="1"/>
                </p:cNvSpPr>
                <p:nvPr/>
              </p:nvSpPr>
              <p:spPr bwMode="auto">
                <a:xfrm>
                  <a:off x="6554788" y="8561388"/>
                  <a:ext cx="34925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60" name="Oval 835"/>
                <p:cNvSpPr>
                  <a:spLocks noChangeArrowheads="1"/>
                </p:cNvSpPr>
                <p:nvPr/>
              </p:nvSpPr>
              <p:spPr bwMode="auto">
                <a:xfrm>
                  <a:off x="6554788" y="8561388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61" name="Oval 836"/>
                <p:cNvSpPr>
                  <a:spLocks noChangeArrowheads="1"/>
                </p:cNvSpPr>
                <p:nvPr/>
              </p:nvSpPr>
              <p:spPr bwMode="auto">
                <a:xfrm>
                  <a:off x="6937376" y="855345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62" name="Oval 837"/>
                <p:cNvSpPr>
                  <a:spLocks noChangeArrowheads="1"/>
                </p:cNvSpPr>
                <p:nvPr/>
              </p:nvSpPr>
              <p:spPr bwMode="auto">
                <a:xfrm>
                  <a:off x="6937376" y="85534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808" name="グループ化 3807"/>
              <p:cNvGrpSpPr/>
              <p:nvPr/>
            </p:nvGrpSpPr>
            <p:grpSpPr>
              <a:xfrm>
                <a:off x="5572397" y="3665999"/>
                <a:ext cx="1428751" cy="1032926"/>
                <a:chOff x="8189912" y="7689057"/>
                <a:chExt cx="1428751" cy="1032926"/>
              </a:xfrm>
            </p:grpSpPr>
            <p:sp>
              <p:nvSpPr>
                <p:cNvPr id="3693" name="Freeform 869"/>
                <p:cNvSpPr>
                  <a:spLocks noEditPoints="1"/>
                </p:cNvSpPr>
                <p:nvPr/>
              </p:nvSpPr>
              <p:spPr bwMode="auto">
                <a:xfrm>
                  <a:off x="8340726" y="8159750"/>
                  <a:ext cx="1276350" cy="9525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95" name="Rectangle 871"/>
                <p:cNvSpPr>
                  <a:spLocks noChangeArrowheads="1"/>
                </p:cNvSpPr>
                <p:nvPr/>
              </p:nvSpPr>
              <p:spPr bwMode="auto">
                <a:xfrm>
                  <a:off x="8323263" y="8629650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96" name="Rectangle 872"/>
                <p:cNvSpPr>
                  <a:spLocks noChangeArrowheads="1"/>
                </p:cNvSpPr>
                <p:nvPr/>
              </p:nvSpPr>
              <p:spPr bwMode="auto">
                <a:xfrm>
                  <a:off x="8450263" y="8629650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97" name="Rectangle 873"/>
                <p:cNvSpPr>
                  <a:spLocks noChangeArrowheads="1"/>
                </p:cNvSpPr>
                <p:nvPr/>
              </p:nvSpPr>
              <p:spPr bwMode="auto">
                <a:xfrm>
                  <a:off x="8578851" y="8629650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98" name="Rectangle 874"/>
                <p:cNvSpPr>
                  <a:spLocks noChangeArrowheads="1"/>
                </p:cNvSpPr>
                <p:nvPr/>
              </p:nvSpPr>
              <p:spPr bwMode="auto">
                <a:xfrm>
                  <a:off x="8686801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699" name="Rectangle 875"/>
                <p:cNvSpPr>
                  <a:spLocks noChangeArrowheads="1"/>
                </p:cNvSpPr>
                <p:nvPr/>
              </p:nvSpPr>
              <p:spPr bwMode="auto">
                <a:xfrm>
                  <a:off x="8815388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0" name="Rectangle 876"/>
                <p:cNvSpPr>
                  <a:spLocks noChangeArrowheads="1"/>
                </p:cNvSpPr>
                <p:nvPr/>
              </p:nvSpPr>
              <p:spPr bwMode="auto">
                <a:xfrm>
                  <a:off x="8942388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1" name="Rectangle 877"/>
                <p:cNvSpPr>
                  <a:spLocks noChangeArrowheads="1"/>
                </p:cNvSpPr>
                <p:nvPr/>
              </p:nvSpPr>
              <p:spPr bwMode="auto">
                <a:xfrm>
                  <a:off x="9069388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24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2" name="Rectangle 878"/>
                <p:cNvSpPr>
                  <a:spLocks noChangeArrowheads="1"/>
                </p:cNvSpPr>
                <p:nvPr/>
              </p:nvSpPr>
              <p:spPr bwMode="auto">
                <a:xfrm>
                  <a:off x="9197976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3" name="Rectangle 879"/>
                <p:cNvSpPr>
                  <a:spLocks noChangeArrowheads="1"/>
                </p:cNvSpPr>
                <p:nvPr/>
              </p:nvSpPr>
              <p:spPr bwMode="auto">
                <a:xfrm>
                  <a:off x="9324976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4" name="Rectangle 880"/>
                <p:cNvSpPr>
                  <a:spLocks noChangeArrowheads="1"/>
                </p:cNvSpPr>
                <p:nvPr/>
              </p:nvSpPr>
              <p:spPr bwMode="auto">
                <a:xfrm>
                  <a:off x="9451976" y="8629650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6" name="Freeform 882"/>
                <p:cNvSpPr>
                  <a:spLocks noEditPoints="1"/>
                </p:cNvSpPr>
                <p:nvPr/>
              </p:nvSpPr>
              <p:spPr bwMode="auto">
                <a:xfrm>
                  <a:off x="8339138" y="8594725"/>
                  <a:ext cx="1279525" cy="25400"/>
                </a:xfrm>
                <a:custGeom>
                  <a:avLst/>
                  <a:gdLst>
                    <a:gd name="T0" fmla="*/ 0 w 806"/>
                    <a:gd name="T1" fmla="*/ 0 h 16"/>
                    <a:gd name="T2" fmla="*/ 806 w 806"/>
                    <a:gd name="T3" fmla="*/ 0 h 16"/>
                    <a:gd name="T4" fmla="*/ 1 w 806"/>
                    <a:gd name="T5" fmla="*/ 0 h 16"/>
                    <a:gd name="T6" fmla="*/ 1 w 806"/>
                    <a:gd name="T7" fmla="*/ 16 h 16"/>
                    <a:gd name="T8" fmla="*/ 82 w 806"/>
                    <a:gd name="T9" fmla="*/ 0 h 16"/>
                    <a:gd name="T10" fmla="*/ 82 w 806"/>
                    <a:gd name="T11" fmla="*/ 16 h 16"/>
                    <a:gd name="T12" fmla="*/ 162 w 806"/>
                    <a:gd name="T13" fmla="*/ 0 h 16"/>
                    <a:gd name="T14" fmla="*/ 162 w 806"/>
                    <a:gd name="T15" fmla="*/ 16 h 16"/>
                    <a:gd name="T16" fmla="*/ 242 w 806"/>
                    <a:gd name="T17" fmla="*/ 0 h 16"/>
                    <a:gd name="T18" fmla="*/ 242 w 806"/>
                    <a:gd name="T19" fmla="*/ 16 h 16"/>
                    <a:gd name="T20" fmla="*/ 322 w 806"/>
                    <a:gd name="T21" fmla="*/ 0 h 16"/>
                    <a:gd name="T22" fmla="*/ 322 w 806"/>
                    <a:gd name="T23" fmla="*/ 16 h 16"/>
                    <a:gd name="T24" fmla="*/ 403 w 806"/>
                    <a:gd name="T25" fmla="*/ 0 h 16"/>
                    <a:gd name="T26" fmla="*/ 403 w 806"/>
                    <a:gd name="T27" fmla="*/ 16 h 16"/>
                    <a:gd name="T28" fmla="*/ 483 w 806"/>
                    <a:gd name="T29" fmla="*/ 0 h 16"/>
                    <a:gd name="T30" fmla="*/ 483 w 806"/>
                    <a:gd name="T31" fmla="*/ 16 h 16"/>
                    <a:gd name="T32" fmla="*/ 563 w 806"/>
                    <a:gd name="T33" fmla="*/ 0 h 16"/>
                    <a:gd name="T34" fmla="*/ 563 w 806"/>
                    <a:gd name="T35" fmla="*/ 16 h 16"/>
                    <a:gd name="T36" fmla="*/ 644 w 806"/>
                    <a:gd name="T37" fmla="*/ 0 h 16"/>
                    <a:gd name="T38" fmla="*/ 644 w 806"/>
                    <a:gd name="T39" fmla="*/ 16 h 16"/>
                    <a:gd name="T40" fmla="*/ 724 w 806"/>
                    <a:gd name="T41" fmla="*/ 0 h 16"/>
                    <a:gd name="T42" fmla="*/ 724 w 806"/>
                    <a:gd name="T43" fmla="*/ 16 h 16"/>
                    <a:gd name="T44" fmla="*/ 804 w 806"/>
                    <a:gd name="T45" fmla="*/ 0 h 16"/>
                    <a:gd name="T46" fmla="*/ 804 w 806"/>
                    <a:gd name="T4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06" h="16">
                      <a:moveTo>
                        <a:pt x="0" y="0"/>
                      </a:moveTo>
                      <a:lnTo>
                        <a:pt x="806" y="0"/>
                      </a:lnTo>
                      <a:moveTo>
                        <a:pt x="1" y="0"/>
                      </a:moveTo>
                      <a:lnTo>
                        <a:pt x="1" y="16"/>
                      </a:lnTo>
                      <a:moveTo>
                        <a:pt x="82" y="0"/>
                      </a:moveTo>
                      <a:lnTo>
                        <a:pt x="82" y="16"/>
                      </a:lnTo>
                      <a:moveTo>
                        <a:pt x="162" y="0"/>
                      </a:moveTo>
                      <a:lnTo>
                        <a:pt x="162" y="16"/>
                      </a:lnTo>
                      <a:moveTo>
                        <a:pt x="242" y="0"/>
                      </a:moveTo>
                      <a:lnTo>
                        <a:pt x="242" y="16"/>
                      </a:lnTo>
                      <a:moveTo>
                        <a:pt x="322" y="0"/>
                      </a:moveTo>
                      <a:lnTo>
                        <a:pt x="322" y="16"/>
                      </a:lnTo>
                      <a:moveTo>
                        <a:pt x="403" y="0"/>
                      </a:moveTo>
                      <a:lnTo>
                        <a:pt x="403" y="16"/>
                      </a:lnTo>
                      <a:moveTo>
                        <a:pt x="483" y="0"/>
                      </a:moveTo>
                      <a:lnTo>
                        <a:pt x="483" y="16"/>
                      </a:lnTo>
                      <a:moveTo>
                        <a:pt x="563" y="0"/>
                      </a:moveTo>
                      <a:lnTo>
                        <a:pt x="563" y="16"/>
                      </a:lnTo>
                      <a:moveTo>
                        <a:pt x="644" y="0"/>
                      </a:moveTo>
                      <a:lnTo>
                        <a:pt x="644" y="16"/>
                      </a:lnTo>
                      <a:moveTo>
                        <a:pt x="724" y="0"/>
                      </a:moveTo>
                      <a:lnTo>
                        <a:pt x="724" y="16"/>
                      </a:lnTo>
                      <a:moveTo>
                        <a:pt x="804" y="0"/>
                      </a:moveTo>
                      <a:lnTo>
                        <a:pt x="804" y="16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7" name="Rectangle 883"/>
                <p:cNvSpPr>
                  <a:spLocks noChangeArrowheads="1"/>
                </p:cNvSpPr>
                <p:nvPr/>
              </p:nvSpPr>
              <p:spPr bwMode="auto">
                <a:xfrm>
                  <a:off x="8254033" y="8549482"/>
                  <a:ext cx="43281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8" name="Rectangle 884"/>
                <p:cNvSpPr>
                  <a:spLocks noChangeArrowheads="1"/>
                </p:cNvSpPr>
                <p:nvPr/>
              </p:nvSpPr>
              <p:spPr bwMode="auto">
                <a:xfrm>
                  <a:off x="8189912" y="83351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09" name="Rectangle 885"/>
                <p:cNvSpPr>
                  <a:spLocks noChangeArrowheads="1"/>
                </p:cNvSpPr>
                <p:nvPr/>
              </p:nvSpPr>
              <p:spPr bwMode="auto">
                <a:xfrm>
                  <a:off x="8189912" y="81192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0" name="Rectangle 886"/>
                <p:cNvSpPr>
                  <a:spLocks noChangeArrowheads="1"/>
                </p:cNvSpPr>
                <p:nvPr/>
              </p:nvSpPr>
              <p:spPr bwMode="auto">
                <a:xfrm>
                  <a:off x="8189912" y="7903370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1.5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1" name="Rectangle 887"/>
                <p:cNvSpPr>
                  <a:spLocks noChangeArrowheads="1"/>
                </p:cNvSpPr>
                <p:nvPr/>
              </p:nvSpPr>
              <p:spPr bwMode="auto">
                <a:xfrm>
                  <a:off x="8189912" y="7689057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2" name="Freeform 888"/>
                <p:cNvSpPr>
                  <a:spLocks noEditPoints="1"/>
                </p:cNvSpPr>
                <p:nvPr/>
              </p:nvSpPr>
              <p:spPr bwMode="auto">
                <a:xfrm>
                  <a:off x="8305801" y="7731125"/>
                  <a:ext cx="34925" cy="866775"/>
                </a:xfrm>
                <a:custGeom>
                  <a:avLst/>
                  <a:gdLst>
                    <a:gd name="T0" fmla="*/ 22 w 22"/>
                    <a:gd name="T1" fmla="*/ 546 h 546"/>
                    <a:gd name="T2" fmla="*/ 22 w 22"/>
                    <a:gd name="T3" fmla="*/ 0 h 546"/>
                    <a:gd name="T4" fmla="*/ 22 w 22"/>
                    <a:gd name="T5" fmla="*/ 544 h 546"/>
                    <a:gd name="T6" fmla="*/ 0 w 22"/>
                    <a:gd name="T7" fmla="*/ 544 h 546"/>
                    <a:gd name="T8" fmla="*/ 22 w 22"/>
                    <a:gd name="T9" fmla="*/ 409 h 546"/>
                    <a:gd name="T10" fmla="*/ 0 w 22"/>
                    <a:gd name="T11" fmla="*/ 409 h 546"/>
                    <a:gd name="T12" fmla="*/ 22 w 22"/>
                    <a:gd name="T13" fmla="*/ 273 h 546"/>
                    <a:gd name="T14" fmla="*/ 0 w 22"/>
                    <a:gd name="T15" fmla="*/ 273 h 546"/>
                    <a:gd name="T16" fmla="*/ 22 w 22"/>
                    <a:gd name="T17" fmla="*/ 137 h 546"/>
                    <a:gd name="T18" fmla="*/ 0 w 22"/>
                    <a:gd name="T19" fmla="*/ 137 h 546"/>
                    <a:gd name="T20" fmla="*/ 22 w 22"/>
                    <a:gd name="T21" fmla="*/ 2 h 546"/>
                    <a:gd name="T22" fmla="*/ 0 w 22"/>
                    <a:gd name="T23" fmla="*/ 2 h 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546">
                      <a:moveTo>
                        <a:pt x="22" y="546"/>
                      </a:moveTo>
                      <a:lnTo>
                        <a:pt x="22" y="0"/>
                      </a:lnTo>
                      <a:moveTo>
                        <a:pt x="22" y="544"/>
                      </a:moveTo>
                      <a:lnTo>
                        <a:pt x="0" y="544"/>
                      </a:lnTo>
                      <a:moveTo>
                        <a:pt x="22" y="409"/>
                      </a:moveTo>
                      <a:lnTo>
                        <a:pt x="0" y="409"/>
                      </a:lnTo>
                      <a:moveTo>
                        <a:pt x="22" y="273"/>
                      </a:moveTo>
                      <a:lnTo>
                        <a:pt x="0" y="273"/>
                      </a:lnTo>
                      <a:moveTo>
                        <a:pt x="22" y="137"/>
                      </a:moveTo>
                      <a:lnTo>
                        <a:pt x="0" y="137"/>
                      </a:lnTo>
                      <a:moveTo>
                        <a:pt x="22" y="2"/>
                      </a:moveTo>
                      <a:lnTo>
                        <a:pt x="0" y="2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3" name="Freeform 889"/>
                <p:cNvSpPr>
                  <a:spLocks/>
                </p:cNvSpPr>
                <p:nvPr/>
              </p:nvSpPr>
              <p:spPr bwMode="auto">
                <a:xfrm>
                  <a:off x="8340726" y="8164513"/>
                  <a:ext cx="382588" cy="296863"/>
                </a:xfrm>
                <a:custGeom>
                  <a:avLst/>
                  <a:gdLst>
                    <a:gd name="T0" fmla="*/ 0 w 241"/>
                    <a:gd name="T1" fmla="*/ 0 h 187"/>
                    <a:gd name="T2" fmla="*/ 0 w 241"/>
                    <a:gd name="T3" fmla="*/ 0 h 187"/>
                    <a:gd name="T4" fmla="*/ 0 w 241"/>
                    <a:gd name="T5" fmla="*/ 0 h 187"/>
                    <a:gd name="T6" fmla="*/ 141 w 241"/>
                    <a:gd name="T7" fmla="*/ 171 h 187"/>
                    <a:gd name="T8" fmla="*/ 141 w 241"/>
                    <a:gd name="T9" fmla="*/ 171 h 187"/>
                    <a:gd name="T10" fmla="*/ 241 w 241"/>
                    <a:gd name="T11" fmla="*/ 18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1" h="18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171"/>
                      </a:lnTo>
                      <a:lnTo>
                        <a:pt x="141" y="171"/>
                      </a:lnTo>
                      <a:lnTo>
                        <a:pt x="241" y="187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4" name="Freeform 890"/>
                <p:cNvSpPr>
                  <a:spLocks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5" name="Freeform 891"/>
                <p:cNvSpPr>
                  <a:spLocks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6" name="Freeform 892"/>
                <p:cNvSpPr>
                  <a:spLocks/>
                </p:cNvSpPr>
                <p:nvPr/>
              </p:nvSpPr>
              <p:spPr bwMode="auto">
                <a:xfrm>
                  <a:off x="8547101" y="841851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7" name="Freeform 893"/>
                <p:cNvSpPr>
                  <a:spLocks/>
                </p:cNvSpPr>
                <p:nvPr/>
              </p:nvSpPr>
              <p:spPr bwMode="auto">
                <a:xfrm>
                  <a:off x="8547101" y="8418513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8" name="Freeform 894"/>
                <p:cNvSpPr>
                  <a:spLocks/>
                </p:cNvSpPr>
                <p:nvPr/>
              </p:nvSpPr>
              <p:spPr bwMode="auto">
                <a:xfrm>
                  <a:off x="8705851" y="84439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19" name="Freeform 895"/>
                <p:cNvSpPr>
                  <a:spLocks/>
                </p:cNvSpPr>
                <p:nvPr/>
              </p:nvSpPr>
              <p:spPr bwMode="auto">
                <a:xfrm>
                  <a:off x="8705851" y="84439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0" name="Freeform 896"/>
                <p:cNvSpPr>
                  <a:spLocks/>
                </p:cNvSpPr>
                <p:nvPr/>
              </p:nvSpPr>
              <p:spPr bwMode="auto">
                <a:xfrm>
                  <a:off x="8340726" y="8012113"/>
                  <a:ext cx="382588" cy="152400"/>
                </a:xfrm>
                <a:custGeom>
                  <a:avLst/>
                  <a:gdLst>
                    <a:gd name="T0" fmla="*/ 0 w 241"/>
                    <a:gd name="T1" fmla="*/ 96 h 96"/>
                    <a:gd name="T2" fmla="*/ 0 w 241"/>
                    <a:gd name="T3" fmla="*/ 96 h 96"/>
                    <a:gd name="T4" fmla="*/ 0 w 241"/>
                    <a:gd name="T5" fmla="*/ 96 h 96"/>
                    <a:gd name="T6" fmla="*/ 141 w 241"/>
                    <a:gd name="T7" fmla="*/ 67 h 96"/>
                    <a:gd name="T8" fmla="*/ 141 w 241"/>
                    <a:gd name="T9" fmla="*/ 67 h 96"/>
                    <a:gd name="T10" fmla="*/ 241 w 241"/>
                    <a:gd name="T11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1" h="96">
                      <a:moveTo>
                        <a:pt x="0" y="96"/>
                      </a:move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141" y="67"/>
                      </a:lnTo>
                      <a:lnTo>
                        <a:pt x="141" y="67"/>
                      </a:lnTo>
                      <a:lnTo>
                        <a:pt x="241" y="0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1" name="Oval 897"/>
                <p:cNvSpPr>
                  <a:spLocks noChangeArrowheads="1"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2" name="Oval 898"/>
                <p:cNvSpPr>
                  <a:spLocks noChangeArrowheads="1"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3" name="Oval 899"/>
                <p:cNvSpPr>
                  <a:spLocks noChangeArrowheads="1"/>
                </p:cNvSpPr>
                <p:nvPr/>
              </p:nvSpPr>
              <p:spPr bwMode="auto">
                <a:xfrm>
                  <a:off x="8547101" y="8101013"/>
                  <a:ext cx="33338" cy="33338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4" name="Oval 900"/>
                <p:cNvSpPr>
                  <a:spLocks noChangeArrowheads="1"/>
                </p:cNvSpPr>
                <p:nvPr/>
              </p:nvSpPr>
              <p:spPr bwMode="auto">
                <a:xfrm>
                  <a:off x="8547101" y="8101013"/>
                  <a:ext cx="33338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5" name="Oval 901"/>
                <p:cNvSpPr>
                  <a:spLocks noChangeArrowheads="1"/>
                </p:cNvSpPr>
                <p:nvPr/>
              </p:nvSpPr>
              <p:spPr bwMode="auto">
                <a:xfrm>
                  <a:off x="8705851" y="7994650"/>
                  <a:ext cx="34925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6" name="Oval 902"/>
                <p:cNvSpPr>
                  <a:spLocks noChangeArrowheads="1"/>
                </p:cNvSpPr>
                <p:nvPr/>
              </p:nvSpPr>
              <p:spPr bwMode="auto">
                <a:xfrm>
                  <a:off x="8705851" y="79946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7" name="Freeform 903"/>
                <p:cNvSpPr>
                  <a:spLocks/>
                </p:cNvSpPr>
                <p:nvPr/>
              </p:nvSpPr>
              <p:spPr bwMode="auto">
                <a:xfrm>
                  <a:off x="8340726" y="8142288"/>
                  <a:ext cx="765175" cy="112713"/>
                </a:xfrm>
                <a:custGeom>
                  <a:avLst/>
                  <a:gdLst>
                    <a:gd name="T0" fmla="*/ 0 w 482"/>
                    <a:gd name="T1" fmla="*/ 14 h 71"/>
                    <a:gd name="T2" fmla="*/ 0 w 482"/>
                    <a:gd name="T3" fmla="*/ 14 h 71"/>
                    <a:gd name="T4" fmla="*/ 0 w 482"/>
                    <a:gd name="T5" fmla="*/ 14 h 71"/>
                    <a:gd name="T6" fmla="*/ 141 w 482"/>
                    <a:gd name="T7" fmla="*/ 0 h 71"/>
                    <a:gd name="T8" fmla="*/ 141 w 482"/>
                    <a:gd name="T9" fmla="*/ 0 h 71"/>
                    <a:gd name="T10" fmla="*/ 241 w 482"/>
                    <a:gd name="T11" fmla="*/ 0 h 71"/>
                    <a:gd name="T12" fmla="*/ 241 w 482"/>
                    <a:gd name="T13" fmla="*/ 0 h 71"/>
                    <a:gd name="T14" fmla="*/ 482 w 482"/>
                    <a:gd name="T15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71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141" y="0"/>
                      </a:lnTo>
                      <a:lnTo>
                        <a:pt x="141" y="0"/>
                      </a:lnTo>
                      <a:lnTo>
                        <a:pt x="241" y="0"/>
                      </a:lnTo>
                      <a:lnTo>
                        <a:pt x="241" y="0"/>
                      </a:lnTo>
                      <a:lnTo>
                        <a:pt x="482" y="71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8" name="Line 904"/>
                <p:cNvSpPr>
                  <a:spLocks noChangeShapeType="1"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29" name="Line 905"/>
                <p:cNvSpPr>
                  <a:spLocks noChangeShapeType="1"/>
                </p:cNvSpPr>
                <p:nvPr/>
              </p:nvSpPr>
              <p:spPr bwMode="auto">
                <a:xfrm flipV="1">
                  <a:off x="8323263" y="814705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0" name="Line 906"/>
                <p:cNvSpPr>
                  <a:spLocks noChangeShapeType="1"/>
                </p:cNvSpPr>
                <p:nvPr/>
              </p:nvSpPr>
              <p:spPr bwMode="auto">
                <a:xfrm>
                  <a:off x="8547101" y="8124825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1" name="Line 907"/>
                <p:cNvSpPr>
                  <a:spLocks noChangeShapeType="1"/>
                </p:cNvSpPr>
                <p:nvPr/>
              </p:nvSpPr>
              <p:spPr bwMode="auto">
                <a:xfrm flipV="1">
                  <a:off x="8547101" y="8124825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2" name="Line 908"/>
                <p:cNvSpPr>
                  <a:spLocks noChangeShapeType="1"/>
                </p:cNvSpPr>
                <p:nvPr/>
              </p:nvSpPr>
              <p:spPr bwMode="auto">
                <a:xfrm>
                  <a:off x="8705851" y="8126413"/>
                  <a:ext cx="34925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3" name="Line 909"/>
                <p:cNvSpPr>
                  <a:spLocks noChangeShapeType="1"/>
                </p:cNvSpPr>
                <p:nvPr/>
              </p:nvSpPr>
              <p:spPr bwMode="auto">
                <a:xfrm flipV="1">
                  <a:off x="8705851" y="8126413"/>
                  <a:ext cx="34925" cy="33338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4" name="Line 910"/>
                <p:cNvSpPr>
                  <a:spLocks noChangeShapeType="1"/>
                </p:cNvSpPr>
                <p:nvPr/>
              </p:nvSpPr>
              <p:spPr bwMode="auto">
                <a:xfrm>
                  <a:off x="9088438" y="8237538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5" name="Line 911"/>
                <p:cNvSpPr>
                  <a:spLocks noChangeShapeType="1"/>
                </p:cNvSpPr>
                <p:nvPr/>
              </p:nvSpPr>
              <p:spPr bwMode="auto">
                <a:xfrm flipV="1">
                  <a:off x="9088438" y="8237538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6" name="Freeform 912"/>
                <p:cNvSpPr>
                  <a:spLocks/>
                </p:cNvSpPr>
                <p:nvPr/>
              </p:nvSpPr>
              <p:spPr bwMode="auto">
                <a:xfrm>
                  <a:off x="8340726" y="8164513"/>
                  <a:ext cx="223838" cy="403225"/>
                </a:xfrm>
                <a:custGeom>
                  <a:avLst/>
                  <a:gdLst>
                    <a:gd name="T0" fmla="*/ 0 w 141"/>
                    <a:gd name="T1" fmla="*/ 0 h 254"/>
                    <a:gd name="T2" fmla="*/ 0 w 141"/>
                    <a:gd name="T3" fmla="*/ 0 h 254"/>
                    <a:gd name="T4" fmla="*/ 0 w 141"/>
                    <a:gd name="T5" fmla="*/ 0 h 254"/>
                    <a:gd name="T6" fmla="*/ 141 w 141"/>
                    <a:gd name="T7" fmla="*/ 254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1" h="25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254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7" name="Freeform 913"/>
                <p:cNvSpPr>
                  <a:spLocks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8" name="Freeform 914"/>
                <p:cNvSpPr>
                  <a:spLocks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39" name="Freeform 915"/>
                <p:cNvSpPr>
                  <a:spLocks/>
                </p:cNvSpPr>
                <p:nvPr/>
              </p:nvSpPr>
              <p:spPr bwMode="auto">
                <a:xfrm>
                  <a:off x="8547101" y="8550275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0" name="Freeform 916"/>
                <p:cNvSpPr>
                  <a:spLocks/>
                </p:cNvSpPr>
                <p:nvPr/>
              </p:nvSpPr>
              <p:spPr bwMode="auto">
                <a:xfrm>
                  <a:off x="8547101" y="8550275"/>
                  <a:ext cx="33338" cy="33338"/>
                </a:xfrm>
                <a:custGeom>
                  <a:avLst/>
                  <a:gdLst>
                    <a:gd name="T0" fmla="*/ 11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1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1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1" name="Freeform 917"/>
                <p:cNvSpPr>
                  <a:spLocks/>
                </p:cNvSpPr>
                <p:nvPr/>
              </p:nvSpPr>
              <p:spPr bwMode="auto">
                <a:xfrm>
                  <a:off x="8340726" y="8164513"/>
                  <a:ext cx="765175" cy="127000"/>
                </a:xfrm>
                <a:custGeom>
                  <a:avLst/>
                  <a:gdLst>
                    <a:gd name="T0" fmla="*/ 0 w 482"/>
                    <a:gd name="T1" fmla="*/ 0 h 80"/>
                    <a:gd name="T2" fmla="*/ 0 w 482"/>
                    <a:gd name="T3" fmla="*/ 0 h 80"/>
                    <a:gd name="T4" fmla="*/ 0 w 482"/>
                    <a:gd name="T5" fmla="*/ 0 h 80"/>
                    <a:gd name="T6" fmla="*/ 141 w 482"/>
                    <a:gd name="T7" fmla="*/ 62 h 80"/>
                    <a:gd name="T8" fmla="*/ 141 w 482"/>
                    <a:gd name="T9" fmla="*/ 62 h 80"/>
                    <a:gd name="T10" fmla="*/ 241 w 482"/>
                    <a:gd name="T11" fmla="*/ 80 h 80"/>
                    <a:gd name="T12" fmla="*/ 241 w 482"/>
                    <a:gd name="T13" fmla="*/ 80 h 80"/>
                    <a:gd name="T14" fmla="*/ 482 w 482"/>
                    <a:gd name="T15" fmla="*/ 63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8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62"/>
                      </a:lnTo>
                      <a:lnTo>
                        <a:pt x="141" y="62"/>
                      </a:lnTo>
                      <a:lnTo>
                        <a:pt x="241" y="80"/>
                      </a:lnTo>
                      <a:lnTo>
                        <a:pt x="241" y="80"/>
                      </a:lnTo>
                      <a:lnTo>
                        <a:pt x="482" y="63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2" name="Oval 918"/>
                <p:cNvSpPr>
                  <a:spLocks noChangeArrowheads="1"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3" name="Oval 919"/>
                <p:cNvSpPr>
                  <a:spLocks noChangeArrowheads="1"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4" name="Oval 920"/>
                <p:cNvSpPr>
                  <a:spLocks noChangeArrowheads="1"/>
                </p:cNvSpPr>
                <p:nvPr/>
              </p:nvSpPr>
              <p:spPr bwMode="auto">
                <a:xfrm>
                  <a:off x="8547101" y="8245475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5" name="Oval 921"/>
                <p:cNvSpPr>
                  <a:spLocks noChangeArrowheads="1"/>
                </p:cNvSpPr>
                <p:nvPr/>
              </p:nvSpPr>
              <p:spPr bwMode="auto">
                <a:xfrm>
                  <a:off x="8547101" y="8245475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6" name="Oval 922"/>
                <p:cNvSpPr>
                  <a:spLocks noChangeArrowheads="1"/>
                </p:cNvSpPr>
                <p:nvPr/>
              </p:nvSpPr>
              <p:spPr bwMode="auto">
                <a:xfrm>
                  <a:off x="8705851" y="8275638"/>
                  <a:ext cx="34925" cy="33338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7" name="Freeform 923"/>
                <p:cNvSpPr>
                  <a:spLocks/>
                </p:cNvSpPr>
                <p:nvPr/>
              </p:nvSpPr>
              <p:spPr bwMode="auto">
                <a:xfrm>
                  <a:off x="8705851" y="8275638"/>
                  <a:ext cx="34925" cy="33338"/>
                </a:xfrm>
                <a:custGeom>
                  <a:avLst/>
                  <a:gdLst>
                    <a:gd name="T0" fmla="*/ 22 w 22"/>
                    <a:gd name="T1" fmla="*/ 10 h 21"/>
                    <a:gd name="T2" fmla="*/ 11 w 22"/>
                    <a:gd name="T3" fmla="*/ 21 h 21"/>
                    <a:gd name="T4" fmla="*/ 0 w 22"/>
                    <a:gd name="T5" fmla="*/ 10 h 21"/>
                    <a:gd name="T6" fmla="*/ 11 w 22"/>
                    <a:gd name="T7" fmla="*/ 0 h 21"/>
                    <a:gd name="T8" fmla="*/ 22 w 22"/>
                    <a:gd name="T9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21">
                      <a:moveTo>
                        <a:pt x="22" y="10"/>
                      </a:moveTo>
                      <a:cubicBezTo>
                        <a:pt x="22" y="17"/>
                        <a:pt x="17" y="21"/>
                        <a:pt x="11" y="21"/>
                      </a:cubicBezTo>
                      <a:cubicBezTo>
                        <a:pt x="5" y="21"/>
                        <a:pt x="0" y="17"/>
                        <a:pt x="0" y="10"/>
                      </a:cubicBezTo>
                      <a:cubicBezTo>
                        <a:pt x="0" y="5"/>
                        <a:pt x="5" y="0"/>
                        <a:pt x="11" y="0"/>
                      </a:cubicBezTo>
                      <a:cubicBezTo>
                        <a:pt x="17" y="0"/>
                        <a:pt x="22" y="5"/>
                        <a:pt x="22" y="10"/>
                      </a:cubicBezTo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8" name="Oval 924"/>
                <p:cNvSpPr>
                  <a:spLocks noChangeArrowheads="1"/>
                </p:cNvSpPr>
                <p:nvPr/>
              </p:nvSpPr>
              <p:spPr bwMode="auto">
                <a:xfrm>
                  <a:off x="9088438" y="8247063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49" name="Oval 925"/>
                <p:cNvSpPr>
                  <a:spLocks noChangeArrowheads="1"/>
                </p:cNvSpPr>
                <p:nvPr/>
              </p:nvSpPr>
              <p:spPr bwMode="auto">
                <a:xfrm>
                  <a:off x="9088438" y="8247063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0" name="Freeform 926"/>
                <p:cNvSpPr>
                  <a:spLocks/>
                </p:cNvSpPr>
                <p:nvPr/>
              </p:nvSpPr>
              <p:spPr bwMode="auto">
                <a:xfrm>
                  <a:off x="8340726" y="7769225"/>
                  <a:ext cx="765175" cy="493713"/>
                </a:xfrm>
                <a:custGeom>
                  <a:avLst/>
                  <a:gdLst>
                    <a:gd name="T0" fmla="*/ 0 w 482"/>
                    <a:gd name="T1" fmla="*/ 249 h 311"/>
                    <a:gd name="T2" fmla="*/ 0 w 482"/>
                    <a:gd name="T3" fmla="*/ 249 h 311"/>
                    <a:gd name="T4" fmla="*/ 0 w 482"/>
                    <a:gd name="T5" fmla="*/ 249 h 311"/>
                    <a:gd name="T6" fmla="*/ 141 w 482"/>
                    <a:gd name="T7" fmla="*/ 311 h 311"/>
                    <a:gd name="T8" fmla="*/ 141 w 482"/>
                    <a:gd name="T9" fmla="*/ 311 h 311"/>
                    <a:gd name="T10" fmla="*/ 241 w 482"/>
                    <a:gd name="T11" fmla="*/ 0 h 311"/>
                    <a:gd name="T12" fmla="*/ 241 w 482"/>
                    <a:gd name="T13" fmla="*/ 0 h 311"/>
                    <a:gd name="T14" fmla="*/ 482 w 482"/>
                    <a:gd name="T15" fmla="*/ 268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2" h="311">
                      <a:moveTo>
                        <a:pt x="0" y="249"/>
                      </a:moveTo>
                      <a:lnTo>
                        <a:pt x="0" y="249"/>
                      </a:lnTo>
                      <a:lnTo>
                        <a:pt x="0" y="249"/>
                      </a:lnTo>
                      <a:lnTo>
                        <a:pt x="141" y="311"/>
                      </a:lnTo>
                      <a:lnTo>
                        <a:pt x="141" y="311"/>
                      </a:lnTo>
                      <a:lnTo>
                        <a:pt x="241" y="0"/>
                      </a:lnTo>
                      <a:lnTo>
                        <a:pt x="241" y="0"/>
                      </a:lnTo>
                      <a:lnTo>
                        <a:pt x="482" y="268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1" name="Freeform 927"/>
                <p:cNvSpPr>
                  <a:spLocks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2" name="Freeform 928"/>
                <p:cNvSpPr>
                  <a:spLocks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3" name="Freeform 929"/>
                <p:cNvSpPr>
                  <a:spLocks/>
                </p:cNvSpPr>
                <p:nvPr/>
              </p:nvSpPr>
              <p:spPr bwMode="auto">
                <a:xfrm>
                  <a:off x="8547101" y="8245475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4" name="Freeform 930"/>
                <p:cNvSpPr>
                  <a:spLocks/>
                </p:cNvSpPr>
                <p:nvPr/>
              </p:nvSpPr>
              <p:spPr bwMode="auto">
                <a:xfrm>
                  <a:off x="8547101" y="8245475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5" name="Freeform 931"/>
                <p:cNvSpPr>
                  <a:spLocks/>
                </p:cNvSpPr>
                <p:nvPr/>
              </p:nvSpPr>
              <p:spPr bwMode="auto">
                <a:xfrm>
                  <a:off x="8705851" y="7753350"/>
                  <a:ext cx="34925" cy="33338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6" name="Freeform 932"/>
                <p:cNvSpPr>
                  <a:spLocks/>
                </p:cNvSpPr>
                <p:nvPr/>
              </p:nvSpPr>
              <p:spPr bwMode="auto">
                <a:xfrm>
                  <a:off x="8705851" y="7753350"/>
                  <a:ext cx="34925" cy="33338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7" name="Freeform 933"/>
                <p:cNvSpPr>
                  <a:spLocks/>
                </p:cNvSpPr>
                <p:nvPr/>
              </p:nvSpPr>
              <p:spPr bwMode="auto">
                <a:xfrm>
                  <a:off x="9088438" y="81772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8" name="Freeform 934"/>
                <p:cNvSpPr>
                  <a:spLocks/>
                </p:cNvSpPr>
                <p:nvPr/>
              </p:nvSpPr>
              <p:spPr bwMode="auto">
                <a:xfrm>
                  <a:off x="9088438" y="8177213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59" name="Freeform 935"/>
                <p:cNvSpPr>
                  <a:spLocks/>
                </p:cNvSpPr>
                <p:nvPr/>
              </p:nvSpPr>
              <p:spPr bwMode="auto">
                <a:xfrm>
                  <a:off x="8340726" y="8164513"/>
                  <a:ext cx="1147763" cy="363538"/>
                </a:xfrm>
                <a:custGeom>
                  <a:avLst/>
                  <a:gdLst>
                    <a:gd name="T0" fmla="*/ 0 w 723"/>
                    <a:gd name="T1" fmla="*/ 0 h 229"/>
                    <a:gd name="T2" fmla="*/ 0 w 723"/>
                    <a:gd name="T3" fmla="*/ 0 h 229"/>
                    <a:gd name="T4" fmla="*/ 0 w 723"/>
                    <a:gd name="T5" fmla="*/ 0 h 229"/>
                    <a:gd name="T6" fmla="*/ 141 w 723"/>
                    <a:gd name="T7" fmla="*/ 229 h 229"/>
                    <a:gd name="T8" fmla="*/ 141 w 723"/>
                    <a:gd name="T9" fmla="*/ 229 h 229"/>
                    <a:gd name="T10" fmla="*/ 241 w 723"/>
                    <a:gd name="T11" fmla="*/ 197 h 229"/>
                    <a:gd name="T12" fmla="*/ 241 w 723"/>
                    <a:gd name="T13" fmla="*/ 197 h 229"/>
                    <a:gd name="T14" fmla="*/ 482 w 723"/>
                    <a:gd name="T15" fmla="*/ 220 h 229"/>
                    <a:gd name="T16" fmla="*/ 482 w 723"/>
                    <a:gd name="T17" fmla="*/ 220 h 229"/>
                    <a:gd name="T18" fmla="*/ 723 w 723"/>
                    <a:gd name="T19" fmla="*/ 207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23" h="22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1" y="229"/>
                      </a:lnTo>
                      <a:lnTo>
                        <a:pt x="141" y="229"/>
                      </a:lnTo>
                      <a:lnTo>
                        <a:pt x="241" y="197"/>
                      </a:lnTo>
                      <a:lnTo>
                        <a:pt x="241" y="197"/>
                      </a:lnTo>
                      <a:lnTo>
                        <a:pt x="482" y="220"/>
                      </a:lnTo>
                      <a:lnTo>
                        <a:pt x="482" y="220"/>
                      </a:lnTo>
                      <a:lnTo>
                        <a:pt x="723" y="207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0" name="Oval 936"/>
                <p:cNvSpPr>
                  <a:spLocks noChangeArrowheads="1"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1" name="Oval 937"/>
                <p:cNvSpPr>
                  <a:spLocks noChangeArrowheads="1"/>
                </p:cNvSpPr>
                <p:nvPr/>
              </p:nvSpPr>
              <p:spPr bwMode="auto">
                <a:xfrm>
                  <a:off x="8323263" y="814705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2" name="Oval 938"/>
                <p:cNvSpPr>
                  <a:spLocks noChangeArrowheads="1"/>
                </p:cNvSpPr>
                <p:nvPr/>
              </p:nvSpPr>
              <p:spPr bwMode="auto">
                <a:xfrm>
                  <a:off x="8547101" y="8510588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3" name="Oval 939"/>
                <p:cNvSpPr>
                  <a:spLocks noChangeArrowheads="1"/>
                </p:cNvSpPr>
                <p:nvPr/>
              </p:nvSpPr>
              <p:spPr bwMode="auto">
                <a:xfrm>
                  <a:off x="8547101" y="8510588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4" name="Oval 940"/>
                <p:cNvSpPr>
                  <a:spLocks noChangeArrowheads="1"/>
                </p:cNvSpPr>
                <p:nvPr/>
              </p:nvSpPr>
              <p:spPr bwMode="auto">
                <a:xfrm>
                  <a:off x="8705851" y="8459788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5" name="Oval 941"/>
                <p:cNvSpPr>
                  <a:spLocks noChangeArrowheads="1"/>
                </p:cNvSpPr>
                <p:nvPr/>
              </p:nvSpPr>
              <p:spPr bwMode="auto">
                <a:xfrm>
                  <a:off x="8705851" y="8459788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6" name="Oval 942"/>
                <p:cNvSpPr>
                  <a:spLocks noChangeArrowheads="1"/>
                </p:cNvSpPr>
                <p:nvPr/>
              </p:nvSpPr>
              <p:spPr bwMode="auto">
                <a:xfrm>
                  <a:off x="9088438" y="849630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7" name="Oval 943"/>
                <p:cNvSpPr>
                  <a:spLocks noChangeArrowheads="1"/>
                </p:cNvSpPr>
                <p:nvPr/>
              </p:nvSpPr>
              <p:spPr bwMode="auto">
                <a:xfrm>
                  <a:off x="9088438" y="849630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8" name="Oval 944"/>
                <p:cNvSpPr>
                  <a:spLocks noChangeArrowheads="1"/>
                </p:cNvSpPr>
                <p:nvPr/>
              </p:nvSpPr>
              <p:spPr bwMode="auto">
                <a:xfrm>
                  <a:off x="9471026" y="8475663"/>
                  <a:ext cx="34925" cy="33338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769" name="Oval 945"/>
                <p:cNvSpPr>
                  <a:spLocks noChangeArrowheads="1"/>
                </p:cNvSpPr>
                <p:nvPr/>
              </p:nvSpPr>
              <p:spPr bwMode="auto">
                <a:xfrm>
                  <a:off x="9471026" y="8475663"/>
                  <a:ext cx="34925" cy="33338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856" name="グループ化 2855"/>
              <p:cNvGrpSpPr/>
              <p:nvPr/>
            </p:nvGrpSpPr>
            <p:grpSpPr>
              <a:xfrm>
                <a:off x="7061746" y="3665999"/>
                <a:ext cx="1430958" cy="1027370"/>
                <a:chOff x="9191005" y="4649788"/>
                <a:chExt cx="1430958" cy="1027370"/>
              </a:xfrm>
            </p:grpSpPr>
            <p:sp>
              <p:nvSpPr>
                <p:cNvPr id="37" name="Freeform 5"/>
                <p:cNvSpPr>
                  <a:spLocks noEditPoints="1"/>
                </p:cNvSpPr>
                <p:nvPr/>
              </p:nvSpPr>
              <p:spPr bwMode="auto">
                <a:xfrm>
                  <a:off x="9340850" y="5157788"/>
                  <a:ext cx="1279525" cy="7937"/>
                </a:xfrm>
                <a:custGeom>
                  <a:avLst/>
                  <a:gdLst>
                    <a:gd name="T0" fmla="*/ 0 w 14405"/>
                    <a:gd name="T1" fmla="*/ 0 h 96"/>
                    <a:gd name="T2" fmla="*/ 241 w 14405"/>
                    <a:gd name="T3" fmla="*/ 48 h 96"/>
                    <a:gd name="T4" fmla="*/ 577 w 14405"/>
                    <a:gd name="T5" fmla="*/ 96 h 96"/>
                    <a:gd name="T6" fmla="*/ 865 w 14405"/>
                    <a:gd name="T7" fmla="*/ 96 h 96"/>
                    <a:gd name="T8" fmla="*/ 1201 w 14405"/>
                    <a:gd name="T9" fmla="*/ 48 h 96"/>
                    <a:gd name="T10" fmla="*/ 1441 w 14405"/>
                    <a:gd name="T11" fmla="*/ 0 h 96"/>
                    <a:gd name="T12" fmla="*/ 1729 w 14405"/>
                    <a:gd name="T13" fmla="*/ 0 h 96"/>
                    <a:gd name="T14" fmla="*/ 1729 w 14405"/>
                    <a:gd name="T15" fmla="*/ 0 h 96"/>
                    <a:gd name="T16" fmla="*/ 1969 w 14405"/>
                    <a:gd name="T17" fmla="*/ 48 h 96"/>
                    <a:gd name="T18" fmla="*/ 2305 w 14405"/>
                    <a:gd name="T19" fmla="*/ 96 h 96"/>
                    <a:gd name="T20" fmla="*/ 2593 w 14405"/>
                    <a:gd name="T21" fmla="*/ 96 h 96"/>
                    <a:gd name="T22" fmla="*/ 2930 w 14405"/>
                    <a:gd name="T23" fmla="*/ 48 h 96"/>
                    <a:gd name="T24" fmla="*/ 3170 w 14405"/>
                    <a:gd name="T25" fmla="*/ 0 h 96"/>
                    <a:gd name="T26" fmla="*/ 3458 w 14405"/>
                    <a:gd name="T27" fmla="*/ 0 h 96"/>
                    <a:gd name="T28" fmla="*/ 3458 w 14405"/>
                    <a:gd name="T29" fmla="*/ 0 h 96"/>
                    <a:gd name="T30" fmla="*/ 3698 w 14405"/>
                    <a:gd name="T31" fmla="*/ 48 h 96"/>
                    <a:gd name="T32" fmla="*/ 4034 w 14405"/>
                    <a:gd name="T33" fmla="*/ 96 h 96"/>
                    <a:gd name="T34" fmla="*/ 4322 w 14405"/>
                    <a:gd name="T35" fmla="*/ 96 h 96"/>
                    <a:gd name="T36" fmla="*/ 4658 w 14405"/>
                    <a:gd name="T37" fmla="*/ 48 h 96"/>
                    <a:gd name="T38" fmla="*/ 4898 w 14405"/>
                    <a:gd name="T39" fmla="*/ 0 h 96"/>
                    <a:gd name="T40" fmla="*/ 5186 w 14405"/>
                    <a:gd name="T41" fmla="*/ 0 h 96"/>
                    <a:gd name="T42" fmla="*/ 5186 w 14405"/>
                    <a:gd name="T43" fmla="*/ 0 h 96"/>
                    <a:gd name="T44" fmla="*/ 5426 w 14405"/>
                    <a:gd name="T45" fmla="*/ 48 h 96"/>
                    <a:gd name="T46" fmla="*/ 5762 w 14405"/>
                    <a:gd name="T47" fmla="*/ 96 h 96"/>
                    <a:gd name="T48" fmla="*/ 6051 w 14405"/>
                    <a:gd name="T49" fmla="*/ 96 h 96"/>
                    <a:gd name="T50" fmla="*/ 6387 w 14405"/>
                    <a:gd name="T51" fmla="*/ 48 h 96"/>
                    <a:gd name="T52" fmla="*/ 6627 w 14405"/>
                    <a:gd name="T53" fmla="*/ 0 h 96"/>
                    <a:gd name="T54" fmla="*/ 6915 w 14405"/>
                    <a:gd name="T55" fmla="*/ 0 h 96"/>
                    <a:gd name="T56" fmla="*/ 6915 w 14405"/>
                    <a:gd name="T57" fmla="*/ 0 h 96"/>
                    <a:gd name="T58" fmla="*/ 7155 w 14405"/>
                    <a:gd name="T59" fmla="*/ 48 h 96"/>
                    <a:gd name="T60" fmla="*/ 7491 w 14405"/>
                    <a:gd name="T61" fmla="*/ 96 h 96"/>
                    <a:gd name="T62" fmla="*/ 7779 w 14405"/>
                    <a:gd name="T63" fmla="*/ 96 h 96"/>
                    <a:gd name="T64" fmla="*/ 8115 w 14405"/>
                    <a:gd name="T65" fmla="*/ 48 h 96"/>
                    <a:gd name="T66" fmla="*/ 8355 w 14405"/>
                    <a:gd name="T67" fmla="*/ 0 h 96"/>
                    <a:gd name="T68" fmla="*/ 8643 w 14405"/>
                    <a:gd name="T69" fmla="*/ 0 h 96"/>
                    <a:gd name="T70" fmla="*/ 8643 w 14405"/>
                    <a:gd name="T71" fmla="*/ 0 h 96"/>
                    <a:gd name="T72" fmla="*/ 8883 w 14405"/>
                    <a:gd name="T73" fmla="*/ 48 h 96"/>
                    <a:gd name="T74" fmla="*/ 9220 w 14405"/>
                    <a:gd name="T75" fmla="*/ 96 h 96"/>
                    <a:gd name="T76" fmla="*/ 9508 w 14405"/>
                    <a:gd name="T77" fmla="*/ 96 h 96"/>
                    <a:gd name="T78" fmla="*/ 9844 w 14405"/>
                    <a:gd name="T79" fmla="*/ 48 h 96"/>
                    <a:gd name="T80" fmla="*/ 10084 w 14405"/>
                    <a:gd name="T81" fmla="*/ 0 h 96"/>
                    <a:gd name="T82" fmla="*/ 10372 w 14405"/>
                    <a:gd name="T83" fmla="*/ 0 h 96"/>
                    <a:gd name="T84" fmla="*/ 10372 w 14405"/>
                    <a:gd name="T85" fmla="*/ 0 h 96"/>
                    <a:gd name="T86" fmla="*/ 10612 w 14405"/>
                    <a:gd name="T87" fmla="*/ 48 h 96"/>
                    <a:gd name="T88" fmla="*/ 10948 w 14405"/>
                    <a:gd name="T89" fmla="*/ 96 h 96"/>
                    <a:gd name="T90" fmla="*/ 11236 w 14405"/>
                    <a:gd name="T91" fmla="*/ 96 h 96"/>
                    <a:gd name="T92" fmla="*/ 11572 w 14405"/>
                    <a:gd name="T93" fmla="*/ 48 h 96"/>
                    <a:gd name="T94" fmla="*/ 11812 w 14405"/>
                    <a:gd name="T95" fmla="*/ 0 h 96"/>
                    <a:gd name="T96" fmla="*/ 12101 w 14405"/>
                    <a:gd name="T97" fmla="*/ 0 h 96"/>
                    <a:gd name="T98" fmla="*/ 12101 w 14405"/>
                    <a:gd name="T99" fmla="*/ 0 h 96"/>
                    <a:gd name="T100" fmla="*/ 12341 w 14405"/>
                    <a:gd name="T101" fmla="*/ 48 h 96"/>
                    <a:gd name="T102" fmla="*/ 12677 w 14405"/>
                    <a:gd name="T103" fmla="*/ 96 h 96"/>
                    <a:gd name="T104" fmla="*/ 12965 w 14405"/>
                    <a:gd name="T105" fmla="*/ 96 h 96"/>
                    <a:gd name="T106" fmla="*/ 13301 w 14405"/>
                    <a:gd name="T107" fmla="*/ 48 h 96"/>
                    <a:gd name="T108" fmla="*/ 13541 w 14405"/>
                    <a:gd name="T109" fmla="*/ 0 h 96"/>
                    <a:gd name="T110" fmla="*/ 13829 w 14405"/>
                    <a:gd name="T111" fmla="*/ 0 h 96"/>
                    <a:gd name="T112" fmla="*/ 13829 w 14405"/>
                    <a:gd name="T113" fmla="*/ 0 h 96"/>
                    <a:gd name="T114" fmla="*/ 14069 w 14405"/>
                    <a:gd name="T115" fmla="*/ 48 h 96"/>
                    <a:gd name="T116" fmla="*/ 14357 w 14405"/>
                    <a:gd name="T117" fmla="*/ 4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4405" h="96">
                      <a:moveTo>
                        <a:pt x="0" y="0"/>
                      </a:moveTo>
                      <a:lnTo>
                        <a:pt x="1" y="0"/>
                      </a:lnTo>
                      <a:cubicBezTo>
                        <a:pt x="27" y="0"/>
                        <a:pt x="49" y="22"/>
                        <a:pt x="49" y="48"/>
                      </a:cubicBezTo>
                      <a:cubicBezTo>
                        <a:pt x="49" y="75"/>
                        <a:pt x="27" y="96"/>
                        <a:pt x="1" y="96"/>
                      </a:cubicBezTo>
                      <a:lnTo>
                        <a:pt x="0" y="96"/>
                      </a:lnTo>
                      <a:lnTo>
                        <a:pt x="0" y="0"/>
                      </a:lnTo>
                      <a:close/>
                      <a:moveTo>
                        <a:pt x="289" y="0"/>
                      </a:moveTo>
                      <a:lnTo>
                        <a:pt x="289" y="0"/>
                      </a:lnTo>
                      <a:cubicBezTo>
                        <a:pt x="315" y="0"/>
                        <a:pt x="337" y="22"/>
                        <a:pt x="337" y="48"/>
                      </a:cubicBezTo>
                      <a:cubicBezTo>
                        <a:pt x="337" y="75"/>
                        <a:pt x="315" y="96"/>
                        <a:pt x="289" y="96"/>
                      </a:cubicBezTo>
                      <a:lnTo>
                        <a:pt x="289" y="96"/>
                      </a:lnTo>
                      <a:cubicBezTo>
                        <a:pt x="262" y="96"/>
                        <a:pt x="241" y="75"/>
                        <a:pt x="241" y="48"/>
                      </a:cubicBezTo>
                      <a:cubicBezTo>
                        <a:pt x="241" y="22"/>
                        <a:pt x="262" y="0"/>
                        <a:pt x="289" y="0"/>
                      </a:cubicBezTo>
                      <a:close/>
                      <a:moveTo>
                        <a:pt x="577" y="0"/>
                      </a:moveTo>
                      <a:lnTo>
                        <a:pt x="577" y="0"/>
                      </a:lnTo>
                      <a:cubicBezTo>
                        <a:pt x="603" y="0"/>
                        <a:pt x="625" y="22"/>
                        <a:pt x="625" y="48"/>
                      </a:cubicBezTo>
                      <a:cubicBezTo>
                        <a:pt x="625" y="75"/>
                        <a:pt x="603" y="96"/>
                        <a:pt x="577" y="96"/>
                      </a:cubicBezTo>
                      <a:lnTo>
                        <a:pt x="577" y="96"/>
                      </a:lnTo>
                      <a:cubicBezTo>
                        <a:pt x="550" y="96"/>
                        <a:pt x="529" y="75"/>
                        <a:pt x="529" y="48"/>
                      </a:cubicBezTo>
                      <a:cubicBezTo>
                        <a:pt x="529" y="22"/>
                        <a:pt x="550" y="0"/>
                        <a:pt x="577" y="0"/>
                      </a:cubicBezTo>
                      <a:close/>
                      <a:moveTo>
                        <a:pt x="865" y="0"/>
                      </a:moveTo>
                      <a:lnTo>
                        <a:pt x="865" y="0"/>
                      </a:lnTo>
                      <a:cubicBezTo>
                        <a:pt x="891" y="0"/>
                        <a:pt x="913" y="22"/>
                        <a:pt x="913" y="48"/>
                      </a:cubicBezTo>
                      <a:cubicBezTo>
                        <a:pt x="913" y="75"/>
                        <a:pt x="891" y="96"/>
                        <a:pt x="865" y="96"/>
                      </a:cubicBezTo>
                      <a:lnTo>
                        <a:pt x="865" y="96"/>
                      </a:lnTo>
                      <a:cubicBezTo>
                        <a:pt x="838" y="96"/>
                        <a:pt x="817" y="75"/>
                        <a:pt x="817" y="48"/>
                      </a:cubicBezTo>
                      <a:cubicBezTo>
                        <a:pt x="817" y="22"/>
                        <a:pt x="838" y="0"/>
                        <a:pt x="865" y="0"/>
                      </a:cubicBezTo>
                      <a:close/>
                      <a:moveTo>
                        <a:pt x="1153" y="0"/>
                      </a:moveTo>
                      <a:lnTo>
                        <a:pt x="1153" y="0"/>
                      </a:lnTo>
                      <a:cubicBezTo>
                        <a:pt x="1179" y="0"/>
                        <a:pt x="1201" y="22"/>
                        <a:pt x="1201" y="48"/>
                      </a:cubicBezTo>
                      <a:cubicBezTo>
                        <a:pt x="1201" y="75"/>
                        <a:pt x="1179" y="96"/>
                        <a:pt x="1153" y="96"/>
                      </a:cubicBezTo>
                      <a:lnTo>
                        <a:pt x="1153" y="96"/>
                      </a:lnTo>
                      <a:cubicBezTo>
                        <a:pt x="1126" y="96"/>
                        <a:pt x="1105" y="75"/>
                        <a:pt x="1105" y="48"/>
                      </a:cubicBezTo>
                      <a:cubicBezTo>
                        <a:pt x="1105" y="22"/>
                        <a:pt x="1126" y="0"/>
                        <a:pt x="1153" y="0"/>
                      </a:cubicBezTo>
                      <a:close/>
                      <a:moveTo>
                        <a:pt x="1441" y="0"/>
                      </a:moveTo>
                      <a:lnTo>
                        <a:pt x="1441" y="0"/>
                      </a:lnTo>
                      <a:cubicBezTo>
                        <a:pt x="1468" y="0"/>
                        <a:pt x="1489" y="22"/>
                        <a:pt x="1489" y="48"/>
                      </a:cubicBezTo>
                      <a:cubicBezTo>
                        <a:pt x="1489" y="75"/>
                        <a:pt x="1468" y="96"/>
                        <a:pt x="1441" y="96"/>
                      </a:cubicBezTo>
                      <a:lnTo>
                        <a:pt x="1441" y="96"/>
                      </a:lnTo>
                      <a:cubicBezTo>
                        <a:pt x="1414" y="96"/>
                        <a:pt x="1393" y="75"/>
                        <a:pt x="1393" y="48"/>
                      </a:cubicBezTo>
                      <a:cubicBezTo>
                        <a:pt x="1393" y="22"/>
                        <a:pt x="1414" y="0"/>
                        <a:pt x="1441" y="0"/>
                      </a:cubicBezTo>
                      <a:close/>
                      <a:moveTo>
                        <a:pt x="1729" y="0"/>
                      </a:moveTo>
                      <a:lnTo>
                        <a:pt x="1729" y="0"/>
                      </a:lnTo>
                      <a:cubicBezTo>
                        <a:pt x="1756" y="0"/>
                        <a:pt x="1777" y="22"/>
                        <a:pt x="1777" y="48"/>
                      </a:cubicBezTo>
                      <a:cubicBezTo>
                        <a:pt x="1777" y="75"/>
                        <a:pt x="1756" y="96"/>
                        <a:pt x="1729" y="96"/>
                      </a:cubicBezTo>
                      <a:lnTo>
                        <a:pt x="1729" y="96"/>
                      </a:lnTo>
                      <a:cubicBezTo>
                        <a:pt x="1703" y="96"/>
                        <a:pt x="1681" y="75"/>
                        <a:pt x="1681" y="48"/>
                      </a:cubicBezTo>
                      <a:cubicBezTo>
                        <a:pt x="1681" y="22"/>
                        <a:pt x="1703" y="0"/>
                        <a:pt x="1729" y="0"/>
                      </a:cubicBezTo>
                      <a:close/>
                      <a:moveTo>
                        <a:pt x="2017" y="0"/>
                      </a:moveTo>
                      <a:lnTo>
                        <a:pt x="2017" y="0"/>
                      </a:lnTo>
                      <a:cubicBezTo>
                        <a:pt x="2044" y="0"/>
                        <a:pt x="2065" y="22"/>
                        <a:pt x="2065" y="48"/>
                      </a:cubicBezTo>
                      <a:cubicBezTo>
                        <a:pt x="2065" y="75"/>
                        <a:pt x="2044" y="96"/>
                        <a:pt x="2017" y="96"/>
                      </a:cubicBezTo>
                      <a:lnTo>
                        <a:pt x="2017" y="96"/>
                      </a:lnTo>
                      <a:cubicBezTo>
                        <a:pt x="1991" y="96"/>
                        <a:pt x="1969" y="75"/>
                        <a:pt x="1969" y="48"/>
                      </a:cubicBezTo>
                      <a:cubicBezTo>
                        <a:pt x="1969" y="22"/>
                        <a:pt x="1991" y="0"/>
                        <a:pt x="2017" y="0"/>
                      </a:cubicBezTo>
                      <a:close/>
                      <a:moveTo>
                        <a:pt x="2305" y="0"/>
                      </a:moveTo>
                      <a:lnTo>
                        <a:pt x="2305" y="0"/>
                      </a:lnTo>
                      <a:cubicBezTo>
                        <a:pt x="2332" y="0"/>
                        <a:pt x="2353" y="22"/>
                        <a:pt x="2353" y="48"/>
                      </a:cubicBezTo>
                      <a:cubicBezTo>
                        <a:pt x="2353" y="75"/>
                        <a:pt x="2332" y="96"/>
                        <a:pt x="2305" y="96"/>
                      </a:cubicBezTo>
                      <a:lnTo>
                        <a:pt x="2305" y="96"/>
                      </a:lnTo>
                      <a:cubicBezTo>
                        <a:pt x="2279" y="96"/>
                        <a:pt x="2257" y="75"/>
                        <a:pt x="2257" y="48"/>
                      </a:cubicBezTo>
                      <a:cubicBezTo>
                        <a:pt x="2257" y="22"/>
                        <a:pt x="2279" y="0"/>
                        <a:pt x="2305" y="0"/>
                      </a:cubicBezTo>
                      <a:close/>
                      <a:moveTo>
                        <a:pt x="2593" y="0"/>
                      </a:moveTo>
                      <a:lnTo>
                        <a:pt x="2593" y="0"/>
                      </a:lnTo>
                      <a:cubicBezTo>
                        <a:pt x="2620" y="0"/>
                        <a:pt x="2641" y="22"/>
                        <a:pt x="2641" y="48"/>
                      </a:cubicBezTo>
                      <a:cubicBezTo>
                        <a:pt x="2641" y="75"/>
                        <a:pt x="2620" y="96"/>
                        <a:pt x="2593" y="96"/>
                      </a:cubicBezTo>
                      <a:lnTo>
                        <a:pt x="2593" y="96"/>
                      </a:lnTo>
                      <a:cubicBezTo>
                        <a:pt x="2567" y="96"/>
                        <a:pt x="2545" y="75"/>
                        <a:pt x="2545" y="48"/>
                      </a:cubicBezTo>
                      <a:cubicBezTo>
                        <a:pt x="2545" y="22"/>
                        <a:pt x="2567" y="0"/>
                        <a:pt x="2593" y="0"/>
                      </a:cubicBezTo>
                      <a:close/>
                      <a:moveTo>
                        <a:pt x="2881" y="0"/>
                      </a:moveTo>
                      <a:lnTo>
                        <a:pt x="2882" y="0"/>
                      </a:lnTo>
                      <a:cubicBezTo>
                        <a:pt x="2908" y="0"/>
                        <a:pt x="2930" y="22"/>
                        <a:pt x="2930" y="48"/>
                      </a:cubicBezTo>
                      <a:cubicBezTo>
                        <a:pt x="2930" y="75"/>
                        <a:pt x="2908" y="96"/>
                        <a:pt x="2882" y="96"/>
                      </a:cubicBezTo>
                      <a:lnTo>
                        <a:pt x="2881" y="96"/>
                      </a:lnTo>
                      <a:cubicBezTo>
                        <a:pt x="2855" y="96"/>
                        <a:pt x="2833" y="75"/>
                        <a:pt x="2833" y="48"/>
                      </a:cubicBezTo>
                      <a:cubicBezTo>
                        <a:pt x="2833" y="22"/>
                        <a:pt x="2855" y="0"/>
                        <a:pt x="2881" y="0"/>
                      </a:cubicBezTo>
                      <a:close/>
                      <a:moveTo>
                        <a:pt x="3170" y="0"/>
                      </a:moveTo>
                      <a:lnTo>
                        <a:pt x="3170" y="0"/>
                      </a:lnTo>
                      <a:cubicBezTo>
                        <a:pt x="3196" y="0"/>
                        <a:pt x="3218" y="22"/>
                        <a:pt x="3218" y="48"/>
                      </a:cubicBezTo>
                      <a:cubicBezTo>
                        <a:pt x="3218" y="75"/>
                        <a:pt x="3196" y="96"/>
                        <a:pt x="3170" y="96"/>
                      </a:cubicBezTo>
                      <a:lnTo>
                        <a:pt x="3170" y="96"/>
                      </a:lnTo>
                      <a:cubicBezTo>
                        <a:pt x="3143" y="96"/>
                        <a:pt x="3122" y="75"/>
                        <a:pt x="3122" y="48"/>
                      </a:cubicBezTo>
                      <a:cubicBezTo>
                        <a:pt x="3122" y="22"/>
                        <a:pt x="3143" y="0"/>
                        <a:pt x="3170" y="0"/>
                      </a:cubicBezTo>
                      <a:close/>
                      <a:moveTo>
                        <a:pt x="3458" y="0"/>
                      </a:moveTo>
                      <a:lnTo>
                        <a:pt x="3458" y="0"/>
                      </a:lnTo>
                      <a:cubicBezTo>
                        <a:pt x="3484" y="0"/>
                        <a:pt x="3506" y="22"/>
                        <a:pt x="3506" y="48"/>
                      </a:cubicBezTo>
                      <a:cubicBezTo>
                        <a:pt x="3506" y="75"/>
                        <a:pt x="3484" y="96"/>
                        <a:pt x="3458" y="96"/>
                      </a:cubicBezTo>
                      <a:lnTo>
                        <a:pt x="3458" y="96"/>
                      </a:lnTo>
                      <a:cubicBezTo>
                        <a:pt x="3431" y="96"/>
                        <a:pt x="3410" y="75"/>
                        <a:pt x="3410" y="48"/>
                      </a:cubicBezTo>
                      <a:cubicBezTo>
                        <a:pt x="3410" y="22"/>
                        <a:pt x="3431" y="0"/>
                        <a:pt x="3458" y="0"/>
                      </a:cubicBezTo>
                      <a:close/>
                      <a:moveTo>
                        <a:pt x="3746" y="0"/>
                      </a:moveTo>
                      <a:lnTo>
                        <a:pt x="3746" y="0"/>
                      </a:lnTo>
                      <a:cubicBezTo>
                        <a:pt x="3772" y="0"/>
                        <a:pt x="3794" y="22"/>
                        <a:pt x="3794" y="48"/>
                      </a:cubicBezTo>
                      <a:cubicBezTo>
                        <a:pt x="3794" y="75"/>
                        <a:pt x="3772" y="96"/>
                        <a:pt x="3746" y="96"/>
                      </a:cubicBezTo>
                      <a:lnTo>
                        <a:pt x="3746" y="96"/>
                      </a:lnTo>
                      <a:cubicBezTo>
                        <a:pt x="3719" y="96"/>
                        <a:pt x="3698" y="75"/>
                        <a:pt x="3698" y="48"/>
                      </a:cubicBezTo>
                      <a:cubicBezTo>
                        <a:pt x="3698" y="22"/>
                        <a:pt x="3719" y="0"/>
                        <a:pt x="3746" y="0"/>
                      </a:cubicBezTo>
                      <a:close/>
                      <a:moveTo>
                        <a:pt x="4034" y="0"/>
                      </a:moveTo>
                      <a:lnTo>
                        <a:pt x="4034" y="0"/>
                      </a:lnTo>
                      <a:cubicBezTo>
                        <a:pt x="4060" y="0"/>
                        <a:pt x="4082" y="22"/>
                        <a:pt x="4082" y="48"/>
                      </a:cubicBezTo>
                      <a:cubicBezTo>
                        <a:pt x="4082" y="75"/>
                        <a:pt x="4060" y="96"/>
                        <a:pt x="4034" y="96"/>
                      </a:cubicBezTo>
                      <a:lnTo>
                        <a:pt x="4034" y="96"/>
                      </a:lnTo>
                      <a:cubicBezTo>
                        <a:pt x="4007" y="96"/>
                        <a:pt x="3986" y="75"/>
                        <a:pt x="3986" y="48"/>
                      </a:cubicBezTo>
                      <a:cubicBezTo>
                        <a:pt x="3986" y="22"/>
                        <a:pt x="4007" y="0"/>
                        <a:pt x="4034" y="0"/>
                      </a:cubicBezTo>
                      <a:close/>
                      <a:moveTo>
                        <a:pt x="4322" y="0"/>
                      </a:moveTo>
                      <a:lnTo>
                        <a:pt x="4322" y="0"/>
                      </a:lnTo>
                      <a:cubicBezTo>
                        <a:pt x="4349" y="0"/>
                        <a:pt x="4370" y="22"/>
                        <a:pt x="4370" y="48"/>
                      </a:cubicBezTo>
                      <a:cubicBezTo>
                        <a:pt x="4370" y="75"/>
                        <a:pt x="4349" y="96"/>
                        <a:pt x="4322" y="96"/>
                      </a:cubicBezTo>
                      <a:lnTo>
                        <a:pt x="4322" y="96"/>
                      </a:lnTo>
                      <a:cubicBezTo>
                        <a:pt x="4295" y="96"/>
                        <a:pt x="4274" y="75"/>
                        <a:pt x="4274" y="48"/>
                      </a:cubicBezTo>
                      <a:cubicBezTo>
                        <a:pt x="4274" y="22"/>
                        <a:pt x="4295" y="0"/>
                        <a:pt x="4322" y="0"/>
                      </a:cubicBezTo>
                      <a:close/>
                      <a:moveTo>
                        <a:pt x="4610" y="0"/>
                      </a:moveTo>
                      <a:lnTo>
                        <a:pt x="4610" y="0"/>
                      </a:lnTo>
                      <a:cubicBezTo>
                        <a:pt x="4637" y="0"/>
                        <a:pt x="4658" y="22"/>
                        <a:pt x="4658" y="48"/>
                      </a:cubicBezTo>
                      <a:cubicBezTo>
                        <a:pt x="4658" y="75"/>
                        <a:pt x="4637" y="96"/>
                        <a:pt x="4610" y="96"/>
                      </a:cubicBezTo>
                      <a:lnTo>
                        <a:pt x="4610" y="96"/>
                      </a:lnTo>
                      <a:cubicBezTo>
                        <a:pt x="4583" y="96"/>
                        <a:pt x="4562" y="75"/>
                        <a:pt x="4562" y="48"/>
                      </a:cubicBezTo>
                      <a:cubicBezTo>
                        <a:pt x="4562" y="22"/>
                        <a:pt x="4583" y="0"/>
                        <a:pt x="4610" y="0"/>
                      </a:cubicBezTo>
                      <a:close/>
                      <a:moveTo>
                        <a:pt x="4898" y="0"/>
                      </a:moveTo>
                      <a:lnTo>
                        <a:pt x="4898" y="0"/>
                      </a:lnTo>
                      <a:cubicBezTo>
                        <a:pt x="4925" y="0"/>
                        <a:pt x="4946" y="22"/>
                        <a:pt x="4946" y="48"/>
                      </a:cubicBezTo>
                      <a:cubicBezTo>
                        <a:pt x="4946" y="75"/>
                        <a:pt x="4925" y="96"/>
                        <a:pt x="4898" y="96"/>
                      </a:cubicBezTo>
                      <a:lnTo>
                        <a:pt x="4898" y="96"/>
                      </a:lnTo>
                      <a:cubicBezTo>
                        <a:pt x="4872" y="96"/>
                        <a:pt x="4850" y="75"/>
                        <a:pt x="4850" y="48"/>
                      </a:cubicBezTo>
                      <a:cubicBezTo>
                        <a:pt x="4850" y="22"/>
                        <a:pt x="4872" y="0"/>
                        <a:pt x="4898" y="0"/>
                      </a:cubicBezTo>
                      <a:close/>
                      <a:moveTo>
                        <a:pt x="5186" y="0"/>
                      </a:moveTo>
                      <a:lnTo>
                        <a:pt x="5186" y="0"/>
                      </a:lnTo>
                      <a:cubicBezTo>
                        <a:pt x="5213" y="0"/>
                        <a:pt x="5234" y="22"/>
                        <a:pt x="5234" y="48"/>
                      </a:cubicBezTo>
                      <a:cubicBezTo>
                        <a:pt x="5234" y="75"/>
                        <a:pt x="5213" y="96"/>
                        <a:pt x="5186" y="96"/>
                      </a:cubicBezTo>
                      <a:lnTo>
                        <a:pt x="5186" y="96"/>
                      </a:lnTo>
                      <a:cubicBezTo>
                        <a:pt x="5160" y="96"/>
                        <a:pt x="5138" y="75"/>
                        <a:pt x="5138" y="48"/>
                      </a:cubicBezTo>
                      <a:cubicBezTo>
                        <a:pt x="5138" y="22"/>
                        <a:pt x="5160" y="0"/>
                        <a:pt x="5186" y="0"/>
                      </a:cubicBezTo>
                      <a:close/>
                      <a:moveTo>
                        <a:pt x="5474" y="0"/>
                      </a:moveTo>
                      <a:lnTo>
                        <a:pt x="5474" y="0"/>
                      </a:lnTo>
                      <a:cubicBezTo>
                        <a:pt x="5501" y="0"/>
                        <a:pt x="5522" y="22"/>
                        <a:pt x="5522" y="48"/>
                      </a:cubicBezTo>
                      <a:cubicBezTo>
                        <a:pt x="5522" y="75"/>
                        <a:pt x="5501" y="96"/>
                        <a:pt x="5474" y="96"/>
                      </a:cubicBezTo>
                      <a:lnTo>
                        <a:pt x="5474" y="96"/>
                      </a:lnTo>
                      <a:cubicBezTo>
                        <a:pt x="5448" y="96"/>
                        <a:pt x="5426" y="75"/>
                        <a:pt x="5426" y="48"/>
                      </a:cubicBezTo>
                      <a:cubicBezTo>
                        <a:pt x="5426" y="22"/>
                        <a:pt x="5448" y="0"/>
                        <a:pt x="5474" y="0"/>
                      </a:cubicBezTo>
                      <a:close/>
                      <a:moveTo>
                        <a:pt x="5762" y="0"/>
                      </a:moveTo>
                      <a:lnTo>
                        <a:pt x="5762" y="0"/>
                      </a:lnTo>
                      <a:cubicBezTo>
                        <a:pt x="5789" y="0"/>
                        <a:pt x="5810" y="22"/>
                        <a:pt x="5810" y="48"/>
                      </a:cubicBezTo>
                      <a:cubicBezTo>
                        <a:pt x="5810" y="75"/>
                        <a:pt x="5789" y="96"/>
                        <a:pt x="5762" y="96"/>
                      </a:cubicBezTo>
                      <a:lnTo>
                        <a:pt x="5762" y="96"/>
                      </a:lnTo>
                      <a:cubicBezTo>
                        <a:pt x="5736" y="96"/>
                        <a:pt x="5714" y="75"/>
                        <a:pt x="5714" y="48"/>
                      </a:cubicBezTo>
                      <a:cubicBezTo>
                        <a:pt x="5714" y="22"/>
                        <a:pt x="5736" y="0"/>
                        <a:pt x="5762" y="0"/>
                      </a:cubicBezTo>
                      <a:close/>
                      <a:moveTo>
                        <a:pt x="6050" y="0"/>
                      </a:moveTo>
                      <a:lnTo>
                        <a:pt x="6051" y="0"/>
                      </a:lnTo>
                      <a:cubicBezTo>
                        <a:pt x="6077" y="0"/>
                        <a:pt x="6099" y="22"/>
                        <a:pt x="6099" y="48"/>
                      </a:cubicBezTo>
                      <a:cubicBezTo>
                        <a:pt x="6099" y="75"/>
                        <a:pt x="6077" y="96"/>
                        <a:pt x="6051" y="96"/>
                      </a:cubicBezTo>
                      <a:lnTo>
                        <a:pt x="6050" y="96"/>
                      </a:lnTo>
                      <a:cubicBezTo>
                        <a:pt x="6024" y="96"/>
                        <a:pt x="6002" y="75"/>
                        <a:pt x="6002" y="48"/>
                      </a:cubicBezTo>
                      <a:cubicBezTo>
                        <a:pt x="6002" y="22"/>
                        <a:pt x="6024" y="0"/>
                        <a:pt x="6050" y="0"/>
                      </a:cubicBezTo>
                      <a:close/>
                      <a:moveTo>
                        <a:pt x="6339" y="0"/>
                      </a:moveTo>
                      <a:lnTo>
                        <a:pt x="6339" y="0"/>
                      </a:lnTo>
                      <a:cubicBezTo>
                        <a:pt x="6365" y="0"/>
                        <a:pt x="6387" y="22"/>
                        <a:pt x="6387" y="48"/>
                      </a:cubicBezTo>
                      <a:cubicBezTo>
                        <a:pt x="6387" y="75"/>
                        <a:pt x="6365" y="96"/>
                        <a:pt x="6339" y="96"/>
                      </a:cubicBezTo>
                      <a:lnTo>
                        <a:pt x="6339" y="96"/>
                      </a:lnTo>
                      <a:cubicBezTo>
                        <a:pt x="6312" y="96"/>
                        <a:pt x="6291" y="75"/>
                        <a:pt x="6291" y="48"/>
                      </a:cubicBezTo>
                      <a:cubicBezTo>
                        <a:pt x="6291" y="22"/>
                        <a:pt x="6312" y="0"/>
                        <a:pt x="6339" y="0"/>
                      </a:cubicBezTo>
                      <a:close/>
                      <a:moveTo>
                        <a:pt x="6627" y="0"/>
                      </a:moveTo>
                      <a:lnTo>
                        <a:pt x="6627" y="0"/>
                      </a:lnTo>
                      <a:cubicBezTo>
                        <a:pt x="6653" y="0"/>
                        <a:pt x="6675" y="22"/>
                        <a:pt x="6675" y="48"/>
                      </a:cubicBezTo>
                      <a:cubicBezTo>
                        <a:pt x="6675" y="75"/>
                        <a:pt x="6653" y="96"/>
                        <a:pt x="6627" y="96"/>
                      </a:cubicBezTo>
                      <a:lnTo>
                        <a:pt x="6627" y="96"/>
                      </a:lnTo>
                      <a:cubicBezTo>
                        <a:pt x="6600" y="96"/>
                        <a:pt x="6579" y="75"/>
                        <a:pt x="6579" y="48"/>
                      </a:cubicBezTo>
                      <a:cubicBezTo>
                        <a:pt x="6579" y="22"/>
                        <a:pt x="6600" y="0"/>
                        <a:pt x="6627" y="0"/>
                      </a:cubicBezTo>
                      <a:close/>
                      <a:moveTo>
                        <a:pt x="6915" y="0"/>
                      </a:moveTo>
                      <a:lnTo>
                        <a:pt x="6915" y="0"/>
                      </a:lnTo>
                      <a:cubicBezTo>
                        <a:pt x="6941" y="0"/>
                        <a:pt x="6963" y="22"/>
                        <a:pt x="6963" y="48"/>
                      </a:cubicBezTo>
                      <a:cubicBezTo>
                        <a:pt x="6963" y="75"/>
                        <a:pt x="6941" y="96"/>
                        <a:pt x="6915" y="96"/>
                      </a:cubicBezTo>
                      <a:lnTo>
                        <a:pt x="6915" y="96"/>
                      </a:lnTo>
                      <a:cubicBezTo>
                        <a:pt x="6888" y="96"/>
                        <a:pt x="6867" y="75"/>
                        <a:pt x="6867" y="48"/>
                      </a:cubicBezTo>
                      <a:cubicBezTo>
                        <a:pt x="6867" y="22"/>
                        <a:pt x="6888" y="0"/>
                        <a:pt x="6915" y="0"/>
                      </a:cubicBezTo>
                      <a:close/>
                      <a:moveTo>
                        <a:pt x="7203" y="0"/>
                      </a:moveTo>
                      <a:lnTo>
                        <a:pt x="7203" y="0"/>
                      </a:lnTo>
                      <a:cubicBezTo>
                        <a:pt x="7229" y="0"/>
                        <a:pt x="7251" y="22"/>
                        <a:pt x="7251" y="48"/>
                      </a:cubicBezTo>
                      <a:cubicBezTo>
                        <a:pt x="7251" y="75"/>
                        <a:pt x="7229" y="96"/>
                        <a:pt x="7203" y="96"/>
                      </a:cubicBezTo>
                      <a:lnTo>
                        <a:pt x="7203" y="96"/>
                      </a:lnTo>
                      <a:cubicBezTo>
                        <a:pt x="7176" y="96"/>
                        <a:pt x="7155" y="75"/>
                        <a:pt x="7155" y="48"/>
                      </a:cubicBezTo>
                      <a:cubicBezTo>
                        <a:pt x="7155" y="22"/>
                        <a:pt x="7176" y="0"/>
                        <a:pt x="7203" y="0"/>
                      </a:cubicBezTo>
                      <a:close/>
                      <a:moveTo>
                        <a:pt x="7491" y="0"/>
                      </a:moveTo>
                      <a:lnTo>
                        <a:pt x="7491" y="0"/>
                      </a:lnTo>
                      <a:cubicBezTo>
                        <a:pt x="7518" y="0"/>
                        <a:pt x="7539" y="22"/>
                        <a:pt x="7539" y="48"/>
                      </a:cubicBezTo>
                      <a:cubicBezTo>
                        <a:pt x="7539" y="75"/>
                        <a:pt x="7518" y="96"/>
                        <a:pt x="7491" y="96"/>
                      </a:cubicBezTo>
                      <a:lnTo>
                        <a:pt x="7491" y="96"/>
                      </a:lnTo>
                      <a:cubicBezTo>
                        <a:pt x="7464" y="96"/>
                        <a:pt x="7443" y="75"/>
                        <a:pt x="7443" y="48"/>
                      </a:cubicBezTo>
                      <a:cubicBezTo>
                        <a:pt x="7443" y="22"/>
                        <a:pt x="7464" y="0"/>
                        <a:pt x="7491" y="0"/>
                      </a:cubicBezTo>
                      <a:close/>
                      <a:moveTo>
                        <a:pt x="7779" y="0"/>
                      </a:moveTo>
                      <a:lnTo>
                        <a:pt x="7779" y="0"/>
                      </a:lnTo>
                      <a:cubicBezTo>
                        <a:pt x="7806" y="0"/>
                        <a:pt x="7827" y="22"/>
                        <a:pt x="7827" y="48"/>
                      </a:cubicBezTo>
                      <a:cubicBezTo>
                        <a:pt x="7827" y="75"/>
                        <a:pt x="7806" y="96"/>
                        <a:pt x="7779" y="96"/>
                      </a:cubicBezTo>
                      <a:lnTo>
                        <a:pt x="7779" y="96"/>
                      </a:lnTo>
                      <a:cubicBezTo>
                        <a:pt x="7753" y="96"/>
                        <a:pt x="7731" y="75"/>
                        <a:pt x="7731" y="48"/>
                      </a:cubicBezTo>
                      <a:cubicBezTo>
                        <a:pt x="7731" y="22"/>
                        <a:pt x="7753" y="0"/>
                        <a:pt x="7779" y="0"/>
                      </a:cubicBezTo>
                      <a:close/>
                      <a:moveTo>
                        <a:pt x="8067" y="0"/>
                      </a:moveTo>
                      <a:lnTo>
                        <a:pt x="8067" y="0"/>
                      </a:lnTo>
                      <a:cubicBezTo>
                        <a:pt x="8094" y="0"/>
                        <a:pt x="8115" y="22"/>
                        <a:pt x="8115" y="48"/>
                      </a:cubicBezTo>
                      <a:cubicBezTo>
                        <a:pt x="8115" y="75"/>
                        <a:pt x="8094" y="96"/>
                        <a:pt x="8067" y="96"/>
                      </a:cubicBezTo>
                      <a:lnTo>
                        <a:pt x="8067" y="96"/>
                      </a:lnTo>
                      <a:cubicBezTo>
                        <a:pt x="8041" y="96"/>
                        <a:pt x="8019" y="75"/>
                        <a:pt x="8019" y="48"/>
                      </a:cubicBezTo>
                      <a:cubicBezTo>
                        <a:pt x="8019" y="22"/>
                        <a:pt x="8041" y="0"/>
                        <a:pt x="8067" y="0"/>
                      </a:cubicBezTo>
                      <a:close/>
                      <a:moveTo>
                        <a:pt x="8355" y="0"/>
                      </a:moveTo>
                      <a:lnTo>
                        <a:pt x="8355" y="0"/>
                      </a:lnTo>
                      <a:cubicBezTo>
                        <a:pt x="8382" y="0"/>
                        <a:pt x="8403" y="22"/>
                        <a:pt x="8403" y="48"/>
                      </a:cubicBezTo>
                      <a:cubicBezTo>
                        <a:pt x="8403" y="75"/>
                        <a:pt x="8382" y="96"/>
                        <a:pt x="8355" y="96"/>
                      </a:cubicBezTo>
                      <a:lnTo>
                        <a:pt x="8355" y="96"/>
                      </a:lnTo>
                      <a:cubicBezTo>
                        <a:pt x="8329" y="96"/>
                        <a:pt x="8307" y="75"/>
                        <a:pt x="8307" y="48"/>
                      </a:cubicBezTo>
                      <a:cubicBezTo>
                        <a:pt x="8307" y="22"/>
                        <a:pt x="8329" y="0"/>
                        <a:pt x="8355" y="0"/>
                      </a:cubicBezTo>
                      <a:close/>
                      <a:moveTo>
                        <a:pt x="8643" y="0"/>
                      </a:moveTo>
                      <a:lnTo>
                        <a:pt x="8643" y="0"/>
                      </a:lnTo>
                      <a:cubicBezTo>
                        <a:pt x="8670" y="0"/>
                        <a:pt x="8691" y="22"/>
                        <a:pt x="8691" y="48"/>
                      </a:cubicBezTo>
                      <a:cubicBezTo>
                        <a:pt x="8691" y="75"/>
                        <a:pt x="8670" y="96"/>
                        <a:pt x="8643" y="96"/>
                      </a:cubicBezTo>
                      <a:lnTo>
                        <a:pt x="8643" y="96"/>
                      </a:lnTo>
                      <a:cubicBezTo>
                        <a:pt x="8617" y="96"/>
                        <a:pt x="8595" y="75"/>
                        <a:pt x="8595" y="48"/>
                      </a:cubicBezTo>
                      <a:cubicBezTo>
                        <a:pt x="8595" y="22"/>
                        <a:pt x="8617" y="0"/>
                        <a:pt x="8643" y="0"/>
                      </a:cubicBezTo>
                      <a:close/>
                      <a:moveTo>
                        <a:pt x="8931" y="0"/>
                      </a:moveTo>
                      <a:lnTo>
                        <a:pt x="8932" y="0"/>
                      </a:lnTo>
                      <a:cubicBezTo>
                        <a:pt x="8958" y="0"/>
                        <a:pt x="8980" y="22"/>
                        <a:pt x="8980" y="48"/>
                      </a:cubicBezTo>
                      <a:cubicBezTo>
                        <a:pt x="8980" y="75"/>
                        <a:pt x="8958" y="96"/>
                        <a:pt x="8932" y="96"/>
                      </a:cubicBezTo>
                      <a:lnTo>
                        <a:pt x="8931" y="96"/>
                      </a:lnTo>
                      <a:cubicBezTo>
                        <a:pt x="8905" y="96"/>
                        <a:pt x="8883" y="75"/>
                        <a:pt x="8883" y="48"/>
                      </a:cubicBezTo>
                      <a:cubicBezTo>
                        <a:pt x="8883" y="22"/>
                        <a:pt x="8905" y="0"/>
                        <a:pt x="8931" y="0"/>
                      </a:cubicBezTo>
                      <a:close/>
                      <a:moveTo>
                        <a:pt x="9220" y="0"/>
                      </a:moveTo>
                      <a:lnTo>
                        <a:pt x="9220" y="0"/>
                      </a:lnTo>
                      <a:cubicBezTo>
                        <a:pt x="9246" y="0"/>
                        <a:pt x="9268" y="22"/>
                        <a:pt x="9268" y="48"/>
                      </a:cubicBezTo>
                      <a:cubicBezTo>
                        <a:pt x="9268" y="75"/>
                        <a:pt x="9246" y="96"/>
                        <a:pt x="9220" y="96"/>
                      </a:cubicBezTo>
                      <a:lnTo>
                        <a:pt x="9220" y="96"/>
                      </a:lnTo>
                      <a:cubicBezTo>
                        <a:pt x="9193" y="96"/>
                        <a:pt x="9172" y="75"/>
                        <a:pt x="9172" y="48"/>
                      </a:cubicBezTo>
                      <a:cubicBezTo>
                        <a:pt x="9172" y="22"/>
                        <a:pt x="9193" y="0"/>
                        <a:pt x="9220" y="0"/>
                      </a:cubicBezTo>
                      <a:close/>
                      <a:moveTo>
                        <a:pt x="9508" y="0"/>
                      </a:moveTo>
                      <a:lnTo>
                        <a:pt x="9508" y="0"/>
                      </a:lnTo>
                      <a:cubicBezTo>
                        <a:pt x="9534" y="0"/>
                        <a:pt x="9556" y="22"/>
                        <a:pt x="9556" y="48"/>
                      </a:cubicBezTo>
                      <a:cubicBezTo>
                        <a:pt x="9556" y="75"/>
                        <a:pt x="9534" y="96"/>
                        <a:pt x="9508" y="96"/>
                      </a:cubicBezTo>
                      <a:lnTo>
                        <a:pt x="9508" y="96"/>
                      </a:lnTo>
                      <a:cubicBezTo>
                        <a:pt x="9481" y="96"/>
                        <a:pt x="9460" y="75"/>
                        <a:pt x="9460" y="48"/>
                      </a:cubicBezTo>
                      <a:cubicBezTo>
                        <a:pt x="9460" y="22"/>
                        <a:pt x="9481" y="0"/>
                        <a:pt x="9508" y="0"/>
                      </a:cubicBezTo>
                      <a:close/>
                      <a:moveTo>
                        <a:pt x="9796" y="0"/>
                      </a:moveTo>
                      <a:lnTo>
                        <a:pt x="9796" y="0"/>
                      </a:lnTo>
                      <a:cubicBezTo>
                        <a:pt x="9822" y="0"/>
                        <a:pt x="9844" y="22"/>
                        <a:pt x="9844" y="48"/>
                      </a:cubicBezTo>
                      <a:cubicBezTo>
                        <a:pt x="9844" y="75"/>
                        <a:pt x="9822" y="96"/>
                        <a:pt x="9796" y="96"/>
                      </a:cubicBezTo>
                      <a:lnTo>
                        <a:pt x="9796" y="96"/>
                      </a:lnTo>
                      <a:cubicBezTo>
                        <a:pt x="9769" y="96"/>
                        <a:pt x="9748" y="75"/>
                        <a:pt x="9748" y="48"/>
                      </a:cubicBezTo>
                      <a:cubicBezTo>
                        <a:pt x="9748" y="22"/>
                        <a:pt x="9769" y="0"/>
                        <a:pt x="9796" y="0"/>
                      </a:cubicBezTo>
                      <a:close/>
                      <a:moveTo>
                        <a:pt x="10084" y="0"/>
                      </a:moveTo>
                      <a:lnTo>
                        <a:pt x="10084" y="0"/>
                      </a:lnTo>
                      <a:cubicBezTo>
                        <a:pt x="10110" y="0"/>
                        <a:pt x="10132" y="22"/>
                        <a:pt x="10132" y="48"/>
                      </a:cubicBezTo>
                      <a:cubicBezTo>
                        <a:pt x="10132" y="75"/>
                        <a:pt x="10110" y="96"/>
                        <a:pt x="10084" y="96"/>
                      </a:cubicBezTo>
                      <a:lnTo>
                        <a:pt x="10084" y="96"/>
                      </a:lnTo>
                      <a:cubicBezTo>
                        <a:pt x="10057" y="96"/>
                        <a:pt x="10036" y="75"/>
                        <a:pt x="10036" y="48"/>
                      </a:cubicBezTo>
                      <a:cubicBezTo>
                        <a:pt x="10036" y="22"/>
                        <a:pt x="10057" y="0"/>
                        <a:pt x="10084" y="0"/>
                      </a:cubicBezTo>
                      <a:close/>
                      <a:moveTo>
                        <a:pt x="10372" y="0"/>
                      </a:moveTo>
                      <a:lnTo>
                        <a:pt x="10372" y="0"/>
                      </a:lnTo>
                      <a:cubicBezTo>
                        <a:pt x="10399" y="0"/>
                        <a:pt x="10420" y="22"/>
                        <a:pt x="10420" y="48"/>
                      </a:cubicBezTo>
                      <a:cubicBezTo>
                        <a:pt x="10420" y="75"/>
                        <a:pt x="10399" y="96"/>
                        <a:pt x="10372" y="96"/>
                      </a:cubicBezTo>
                      <a:lnTo>
                        <a:pt x="10372" y="96"/>
                      </a:lnTo>
                      <a:cubicBezTo>
                        <a:pt x="10345" y="96"/>
                        <a:pt x="10324" y="75"/>
                        <a:pt x="10324" y="48"/>
                      </a:cubicBezTo>
                      <a:cubicBezTo>
                        <a:pt x="10324" y="22"/>
                        <a:pt x="10345" y="0"/>
                        <a:pt x="10372" y="0"/>
                      </a:cubicBezTo>
                      <a:close/>
                      <a:moveTo>
                        <a:pt x="10660" y="0"/>
                      </a:moveTo>
                      <a:lnTo>
                        <a:pt x="10660" y="0"/>
                      </a:lnTo>
                      <a:cubicBezTo>
                        <a:pt x="10687" y="0"/>
                        <a:pt x="10708" y="22"/>
                        <a:pt x="10708" y="48"/>
                      </a:cubicBezTo>
                      <a:cubicBezTo>
                        <a:pt x="10708" y="75"/>
                        <a:pt x="10687" y="96"/>
                        <a:pt x="10660" y="96"/>
                      </a:cubicBezTo>
                      <a:lnTo>
                        <a:pt x="10660" y="96"/>
                      </a:lnTo>
                      <a:cubicBezTo>
                        <a:pt x="10634" y="96"/>
                        <a:pt x="10612" y="75"/>
                        <a:pt x="10612" y="48"/>
                      </a:cubicBezTo>
                      <a:cubicBezTo>
                        <a:pt x="10612" y="22"/>
                        <a:pt x="10634" y="0"/>
                        <a:pt x="10660" y="0"/>
                      </a:cubicBezTo>
                      <a:close/>
                      <a:moveTo>
                        <a:pt x="10948" y="0"/>
                      </a:moveTo>
                      <a:lnTo>
                        <a:pt x="10948" y="0"/>
                      </a:lnTo>
                      <a:cubicBezTo>
                        <a:pt x="10975" y="0"/>
                        <a:pt x="10996" y="22"/>
                        <a:pt x="10996" y="48"/>
                      </a:cubicBezTo>
                      <a:cubicBezTo>
                        <a:pt x="10996" y="75"/>
                        <a:pt x="10975" y="96"/>
                        <a:pt x="10948" y="96"/>
                      </a:cubicBezTo>
                      <a:lnTo>
                        <a:pt x="10948" y="96"/>
                      </a:lnTo>
                      <a:cubicBezTo>
                        <a:pt x="10922" y="96"/>
                        <a:pt x="10900" y="75"/>
                        <a:pt x="10900" y="48"/>
                      </a:cubicBezTo>
                      <a:cubicBezTo>
                        <a:pt x="10900" y="22"/>
                        <a:pt x="10922" y="0"/>
                        <a:pt x="10948" y="0"/>
                      </a:cubicBezTo>
                      <a:close/>
                      <a:moveTo>
                        <a:pt x="11236" y="0"/>
                      </a:moveTo>
                      <a:lnTo>
                        <a:pt x="11236" y="0"/>
                      </a:lnTo>
                      <a:cubicBezTo>
                        <a:pt x="11263" y="0"/>
                        <a:pt x="11284" y="22"/>
                        <a:pt x="11284" y="48"/>
                      </a:cubicBezTo>
                      <a:cubicBezTo>
                        <a:pt x="11284" y="75"/>
                        <a:pt x="11263" y="96"/>
                        <a:pt x="11236" y="96"/>
                      </a:cubicBezTo>
                      <a:lnTo>
                        <a:pt x="11236" y="96"/>
                      </a:lnTo>
                      <a:cubicBezTo>
                        <a:pt x="11210" y="96"/>
                        <a:pt x="11188" y="75"/>
                        <a:pt x="11188" y="48"/>
                      </a:cubicBezTo>
                      <a:cubicBezTo>
                        <a:pt x="11188" y="22"/>
                        <a:pt x="11210" y="0"/>
                        <a:pt x="11236" y="0"/>
                      </a:cubicBezTo>
                      <a:close/>
                      <a:moveTo>
                        <a:pt x="11524" y="0"/>
                      </a:moveTo>
                      <a:lnTo>
                        <a:pt x="11524" y="0"/>
                      </a:lnTo>
                      <a:cubicBezTo>
                        <a:pt x="11551" y="0"/>
                        <a:pt x="11572" y="22"/>
                        <a:pt x="11572" y="48"/>
                      </a:cubicBezTo>
                      <a:cubicBezTo>
                        <a:pt x="11572" y="75"/>
                        <a:pt x="11551" y="96"/>
                        <a:pt x="11524" y="96"/>
                      </a:cubicBezTo>
                      <a:lnTo>
                        <a:pt x="11524" y="96"/>
                      </a:lnTo>
                      <a:cubicBezTo>
                        <a:pt x="11498" y="96"/>
                        <a:pt x="11476" y="75"/>
                        <a:pt x="11476" y="48"/>
                      </a:cubicBezTo>
                      <a:cubicBezTo>
                        <a:pt x="11476" y="22"/>
                        <a:pt x="11498" y="0"/>
                        <a:pt x="11524" y="0"/>
                      </a:cubicBezTo>
                      <a:close/>
                      <a:moveTo>
                        <a:pt x="11812" y="0"/>
                      </a:moveTo>
                      <a:lnTo>
                        <a:pt x="11812" y="0"/>
                      </a:lnTo>
                      <a:cubicBezTo>
                        <a:pt x="11839" y="0"/>
                        <a:pt x="11860" y="22"/>
                        <a:pt x="11860" y="48"/>
                      </a:cubicBezTo>
                      <a:cubicBezTo>
                        <a:pt x="11860" y="75"/>
                        <a:pt x="11839" y="96"/>
                        <a:pt x="11812" y="96"/>
                      </a:cubicBezTo>
                      <a:lnTo>
                        <a:pt x="11812" y="96"/>
                      </a:lnTo>
                      <a:cubicBezTo>
                        <a:pt x="11786" y="96"/>
                        <a:pt x="11764" y="75"/>
                        <a:pt x="11764" y="48"/>
                      </a:cubicBezTo>
                      <a:cubicBezTo>
                        <a:pt x="11764" y="22"/>
                        <a:pt x="11786" y="0"/>
                        <a:pt x="11812" y="0"/>
                      </a:cubicBezTo>
                      <a:close/>
                      <a:moveTo>
                        <a:pt x="12101" y="0"/>
                      </a:moveTo>
                      <a:lnTo>
                        <a:pt x="12101" y="0"/>
                      </a:lnTo>
                      <a:cubicBezTo>
                        <a:pt x="12127" y="0"/>
                        <a:pt x="12149" y="22"/>
                        <a:pt x="12149" y="48"/>
                      </a:cubicBezTo>
                      <a:cubicBezTo>
                        <a:pt x="12149" y="75"/>
                        <a:pt x="12127" y="96"/>
                        <a:pt x="12101" y="96"/>
                      </a:cubicBezTo>
                      <a:lnTo>
                        <a:pt x="12101" y="96"/>
                      </a:lnTo>
                      <a:cubicBezTo>
                        <a:pt x="12074" y="96"/>
                        <a:pt x="12053" y="75"/>
                        <a:pt x="12053" y="48"/>
                      </a:cubicBezTo>
                      <a:cubicBezTo>
                        <a:pt x="12053" y="22"/>
                        <a:pt x="12074" y="0"/>
                        <a:pt x="12101" y="0"/>
                      </a:cubicBezTo>
                      <a:close/>
                      <a:moveTo>
                        <a:pt x="12389" y="0"/>
                      </a:moveTo>
                      <a:lnTo>
                        <a:pt x="12389" y="0"/>
                      </a:lnTo>
                      <a:cubicBezTo>
                        <a:pt x="12415" y="0"/>
                        <a:pt x="12437" y="22"/>
                        <a:pt x="12437" y="48"/>
                      </a:cubicBezTo>
                      <a:cubicBezTo>
                        <a:pt x="12437" y="75"/>
                        <a:pt x="12415" y="96"/>
                        <a:pt x="12389" y="96"/>
                      </a:cubicBezTo>
                      <a:lnTo>
                        <a:pt x="12389" y="96"/>
                      </a:lnTo>
                      <a:cubicBezTo>
                        <a:pt x="12362" y="96"/>
                        <a:pt x="12341" y="75"/>
                        <a:pt x="12341" y="48"/>
                      </a:cubicBezTo>
                      <a:cubicBezTo>
                        <a:pt x="12341" y="22"/>
                        <a:pt x="12362" y="0"/>
                        <a:pt x="12389" y="0"/>
                      </a:cubicBezTo>
                      <a:close/>
                      <a:moveTo>
                        <a:pt x="12677" y="0"/>
                      </a:moveTo>
                      <a:lnTo>
                        <a:pt x="12677" y="0"/>
                      </a:lnTo>
                      <a:cubicBezTo>
                        <a:pt x="12703" y="0"/>
                        <a:pt x="12725" y="22"/>
                        <a:pt x="12725" y="48"/>
                      </a:cubicBezTo>
                      <a:cubicBezTo>
                        <a:pt x="12725" y="75"/>
                        <a:pt x="12703" y="96"/>
                        <a:pt x="12677" y="96"/>
                      </a:cubicBezTo>
                      <a:lnTo>
                        <a:pt x="12677" y="96"/>
                      </a:lnTo>
                      <a:cubicBezTo>
                        <a:pt x="12650" y="96"/>
                        <a:pt x="12629" y="75"/>
                        <a:pt x="12629" y="48"/>
                      </a:cubicBezTo>
                      <a:cubicBezTo>
                        <a:pt x="12629" y="22"/>
                        <a:pt x="12650" y="0"/>
                        <a:pt x="12677" y="0"/>
                      </a:cubicBezTo>
                      <a:close/>
                      <a:moveTo>
                        <a:pt x="12965" y="0"/>
                      </a:moveTo>
                      <a:lnTo>
                        <a:pt x="12965" y="0"/>
                      </a:lnTo>
                      <a:cubicBezTo>
                        <a:pt x="12991" y="0"/>
                        <a:pt x="13013" y="22"/>
                        <a:pt x="13013" y="48"/>
                      </a:cubicBezTo>
                      <a:cubicBezTo>
                        <a:pt x="13013" y="75"/>
                        <a:pt x="12991" y="96"/>
                        <a:pt x="12965" y="96"/>
                      </a:cubicBezTo>
                      <a:lnTo>
                        <a:pt x="12965" y="96"/>
                      </a:lnTo>
                      <a:cubicBezTo>
                        <a:pt x="12938" y="96"/>
                        <a:pt x="12917" y="75"/>
                        <a:pt x="12917" y="48"/>
                      </a:cubicBezTo>
                      <a:cubicBezTo>
                        <a:pt x="12917" y="22"/>
                        <a:pt x="12938" y="0"/>
                        <a:pt x="12965" y="0"/>
                      </a:cubicBezTo>
                      <a:close/>
                      <a:moveTo>
                        <a:pt x="13253" y="0"/>
                      </a:moveTo>
                      <a:lnTo>
                        <a:pt x="13253" y="0"/>
                      </a:lnTo>
                      <a:cubicBezTo>
                        <a:pt x="13279" y="0"/>
                        <a:pt x="13301" y="22"/>
                        <a:pt x="13301" y="48"/>
                      </a:cubicBezTo>
                      <a:cubicBezTo>
                        <a:pt x="13301" y="75"/>
                        <a:pt x="13279" y="96"/>
                        <a:pt x="13253" y="96"/>
                      </a:cubicBezTo>
                      <a:lnTo>
                        <a:pt x="13253" y="96"/>
                      </a:lnTo>
                      <a:cubicBezTo>
                        <a:pt x="13226" y="96"/>
                        <a:pt x="13205" y="75"/>
                        <a:pt x="13205" y="48"/>
                      </a:cubicBezTo>
                      <a:cubicBezTo>
                        <a:pt x="13205" y="22"/>
                        <a:pt x="13226" y="0"/>
                        <a:pt x="13253" y="0"/>
                      </a:cubicBezTo>
                      <a:close/>
                      <a:moveTo>
                        <a:pt x="13541" y="0"/>
                      </a:moveTo>
                      <a:lnTo>
                        <a:pt x="13541" y="0"/>
                      </a:lnTo>
                      <a:cubicBezTo>
                        <a:pt x="13568" y="0"/>
                        <a:pt x="13589" y="22"/>
                        <a:pt x="13589" y="48"/>
                      </a:cubicBezTo>
                      <a:cubicBezTo>
                        <a:pt x="13589" y="75"/>
                        <a:pt x="13568" y="96"/>
                        <a:pt x="13541" y="96"/>
                      </a:cubicBezTo>
                      <a:lnTo>
                        <a:pt x="13541" y="96"/>
                      </a:lnTo>
                      <a:cubicBezTo>
                        <a:pt x="13514" y="96"/>
                        <a:pt x="13493" y="75"/>
                        <a:pt x="13493" y="48"/>
                      </a:cubicBezTo>
                      <a:cubicBezTo>
                        <a:pt x="13493" y="22"/>
                        <a:pt x="13514" y="0"/>
                        <a:pt x="13541" y="0"/>
                      </a:cubicBezTo>
                      <a:close/>
                      <a:moveTo>
                        <a:pt x="13829" y="0"/>
                      </a:moveTo>
                      <a:lnTo>
                        <a:pt x="13829" y="0"/>
                      </a:lnTo>
                      <a:cubicBezTo>
                        <a:pt x="13856" y="0"/>
                        <a:pt x="13877" y="22"/>
                        <a:pt x="13877" y="48"/>
                      </a:cubicBezTo>
                      <a:cubicBezTo>
                        <a:pt x="13877" y="75"/>
                        <a:pt x="13856" y="96"/>
                        <a:pt x="13829" y="96"/>
                      </a:cubicBezTo>
                      <a:lnTo>
                        <a:pt x="13829" y="96"/>
                      </a:lnTo>
                      <a:cubicBezTo>
                        <a:pt x="13803" y="96"/>
                        <a:pt x="13781" y="75"/>
                        <a:pt x="13781" y="48"/>
                      </a:cubicBezTo>
                      <a:cubicBezTo>
                        <a:pt x="13781" y="22"/>
                        <a:pt x="13803" y="0"/>
                        <a:pt x="13829" y="0"/>
                      </a:cubicBezTo>
                      <a:close/>
                      <a:moveTo>
                        <a:pt x="14117" y="0"/>
                      </a:moveTo>
                      <a:lnTo>
                        <a:pt x="14117" y="0"/>
                      </a:lnTo>
                      <a:cubicBezTo>
                        <a:pt x="14144" y="0"/>
                        <a:pt x="14165" y="22"/>
                        <a:pt x="14165" y="48"/>
                      </a:cubicBezTo>
                      <a:cubicBezTo>
                        <a:pt x="14165" y="75"/>
                        <a:pt x="14144" y="96"/>
                        <a:pt x="14117" y="96"/>
                      </a:cubicBezTo>
                      <a:lnTo>
                        <a:pt x="14117" y="96"/>
                      </a:lnTo>
                      <a:cubicBezTo>
                        <a:pt x="14091" y="96"/>
                        <a:pt x="14069" y="75"/>
                        <a:pt x="14069" y="48"/>
                      </a:cubicBezTo>
                      <a:cubicBezTo>
                        <a:pt x="14069" y="22"/>
                        <a:pt x="14091" y="0"/>
                        <a:pt x="14117" y="0"/>
                      </a:cubicBezTo>
                      <a:close/>
                      <a:moveTo>
                        <a:pt x="14405" y="0"/>
                      </a:moveTo>
                      <a:lnTo>
                        <a:pt x="14405" y="0"/>
                      </a:lnTo>
                      <a:lnTo>
                        <a:pt x="14405" y="96"/>
                      </a:lnTo>
                      <a:lnTo>
                        <a:pt x="14405" y="96"/>
                      </a:lnTo>
                      <a:cubicBezTo>
                        <a:pt x="14379" y="96"/>
                        <a:pt x="14357" y="75"/>
                        <a:pt x="14357" y="48"/>
                      </a:cubicBezTo>
                      <a:cubicBezTo>
                        <a:pt x="14357" y="22"/>
                        <a:pt x="14379" y="0"/>
                        <a:pt x="1440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bevel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8" name="Rectangle 6"/>
                <p:cNvSpPr>
                  <a:spLocks noChangeArrowheads="1"/>
                </p:cNvSpPr>
                <p:nvPr/>
              </p:nvSpPr>
              <p:spPr bwMode="auto">
                <a:xfrm>
                  <a:off x="9321800" y="5584825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9" name="Rectangle 7"/>
                <p:cNvSpPr>
                  <a:spLocks noChangeArrowheads="1"/>
                </p:cNvSpPr>
                <p:nvPr/>
              </p:nvSpPr>
              <p:spPr bwMode="auto">
                <a:xfrm>
                  <a:off x="9450388" y="5584825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2" name="Rectangle 8"/>
                <p:cNvSpPr>
                  <a:spLocks noChangeArrowheads="1"/>
                </p:cNvSpPr>
                <p:nvPr/>
              </p:nvSpPr>
              <p:spPr bwMode="auto">
                <a:xfrm>
                  <a:off x="9578975" y="5584825"/>
                  <a:ext cx="4328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" name="Rectangle 9"/>
                <p:cNvSpPr>
                  <a:spLocks noChangeArrowheads="1"/>
                </p:cNvSpPr>
                <p:nvPr/>
              </p:nvSpPr>
              <p:spPr bwMode="auto">
                <a:xfrm>
                  <a:off x="9686925" y="5584825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0" name="Rectangle 10"/>
                <p:cNvSpPr>
                  <a:spLocks noChangeArrowheads="1"/>
                </p:cNvSpPr>
                <p:nvPr/>
              </p:nvSpPr>
              <p:spPr bwMode="auto">
                <a:xfrm>
                  <a:off x="9815513" y="5584825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5" name="Rectangle 11"/>
                <p:cNvSpPr>
                  <a:spLocks noChangeArrowheads="1"/>
                </p:cNvSpPr>
                <p:nvPr/>
              </p:nvSpPr>
              <p:spPr bwMode="auto">
                <a:xfrm>
                  <a:off x="9944100" y="5584825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6" name="Rectangle 12"/>
                <p:cNvSpPr>
                  <a:spLocks noChangeArrowheads="1"/>
                </p:cNvSpPr>
                <p:nvPr/>
              </p:nvSpPr>
              <p:spPr bwMode="auto">
                <a:xfrm>
                  <a:off x="10071100" y="5584825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24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7" name="Rectangle 13"/>
                <p:cNvSpPr>
                  <a:spLocks noChangeArrowheads="1"/>
                </p:cNvSpPr>
                <p:nvPr/>
              </p:nvSpPr>
              <p:spPr bwMode="auto">
                <a:xfrm>
                  <a:off x="10199688" y="5584825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28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8" name="Rectangle 14"/>
                <p:cNvSpPr>
                  <a:spLocks noChangeArrowheads="1"/>
                </p:cNvSpPr>
                <p:nvPr/>
              </p:nvSpPr>
              <p:spPr bwMode="auto">
                <a:xfrm>
                  <a:off x="10326688" y="5584825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32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9" name="Rectangle 15"/>
                <p:cNvSpPr>
                  <a:spLocks noChangeArrowheads="1"/>
                </p:cNvSpPr>
                <p:nvPr/>
              </p:nvSpPr>
              <p:spPr bwMode="auto">
                <a:xfrm>
                  <a:off x="10455275" y="5584825"/>
                  <a:ext cx="8656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36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1" name="Freeform 17"/>
                <p:cNvSpPr>
                  <a:spLocks noEditPoints="1"/>
                </p:cNvSpPr>
                <p:nvPr/>
              </p:nvSpPr>
              <p:spPr bwMode="auto">
                <a:xfrm>
                  <a:off x="9337675" y="5549900"/>
                  <a:ext cx="1284288" cy="25400"/>
                </a:xfrm>
                <a:custGeom>
                  <a:avLst/>
                  <a:gdLst>
                    <a:gd name="T0" fmla="*/ 0 w 809"/>
                    <a:gd name="T1" fmla="*/ 0 h 16"/>
                    <a:gd name="T2" fmla="*/ 809 w 809"/>
                    <a:gd name="T3" fmla="*/ 0 h 16"/>
                    <a:gd name="T4" fmla="*/ 2 w 809"/>
                    <a:gd name="T5" fmla="*/ 0 h 16"/>
                    <a:gd name="T6" fmla="*/ 2 w 809"/>
                    <a:gd name="T7" fmla="*/ 16 h 16"/>
                    <a:gd name="T8" fmla="*/ 82 w 809"/>
                    <a:gd name="T9" fmla="*/ 0 h 16"/>
                    <a:gd name="T10" fmla="*/ 82 w 809"/>
                    <a:gd name="T11" fmla="*/ 16 h 16"/>
                    <a:gd name="T12" fmla="*/ 163 w 809"/>
                    <a:gd name="T13" fmla="*/ 0 h 16"/>
                    <a:gd name="T14" fmla="*/ 163 w 809"/>
                    <a:gd name="T15" fmla="*/ 16 h 16"/>
                    <a:gd name="T16" fmla="*/ 243 w 809"/>
                    <a:gd name="T17" fmla="*/ 0 h 16"/>
                    <a:gd name="T18" fmla="*/ 243 w 809"/>
                    <a:gd name="T19" fmla="*/ 16 h 16"/>
                    <a:gd name="T20" fmla="*/ 324 w 809"/>
                    <a:gd name="T21" fmla="*/ 0 h 16"/>
                    <a:gd name="T22" fmla="*/ 324 w 809"/>
                    <a:gd name="T23" fmla="*/ 16 h 16"/>
                    <a:gd name="T24" fmla="*/ 404 w 809"/>
                    <a:gd name="T25" fmla="*/ 0 h 16"/>
                    <a:gd name="T26" fmla="*/ 404 w 809"/>
                    <a:gd name="T27" fmla="*/ 16 h 16"/>
                    <a:gd name="T28" fmla="*/ 485 w 809"/>
                    <a:gd name="T29" fmla="*/ 0 h 16"/>
                    <a:gd name="T30" fmla="*/ 485 w 809"/>
                    <a:gd name="T31" fmla="*/ 16 h 16"/>
                    <a:gd name="T32" fmla="*/ 566 w 809"/>
                    <a:gd name="T33" fmla="*/ 0 h 16"/>
                    <a:gd name="T34" fmla="*/ 566 w 809"/>
                    <a:gd name="T35" fmla="*/ 16 h 16"/>
                    <a:gd name="T36" fmla="*/ 646 w 809"/>
                    <a:gd name="T37" fmla="*/ 0 h 16"/>
                    <a:gd name="T38" fmla="*/ 646 w 809"/>
                    <a:gd name="T39" fmla="*/ 16 h 16"/>
                    <a:gd name="T40" fmla="*/ 727 w 809"/>
                    <a:gd name="T41" fmla="*/ 0 h 16"/>
                    <a:gd name="T42" fmla="*/ 727 w 809"/>
                    <a:gd name="T43" fmla="*/ 16 h 16"/>
                    <a:gd name="T44" fmla="*/ 807 w 809"/>
                    <a:gd name="T45" fmla="*/ 0 h 16"/>
                    <a:gd name="T46" fmla="*/ 807 w 809"/>
                    <a:gd name="T4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09" h="16">
                      <a:moveTo>
                        <a:pt x="0" y="0"/>
                      </a:moveTo>
                      <a:lnTo>
                        <a:pt x="809" y="0"/>
                      </a:lnTo>
                      <a:moveTo>
                        <a:pt x="2" y="0"/>
                      </a:moveTo>
                      <a:lnTo>
                        <a:pt x="2" y="16"/>
                      </a:lnTo>
                      <a:moveTo>
                        <a:pt x="82" y="0"/>
                      </a:moveTo>
                      <a:lnTo>
                        <a:pt x="82" y="16"/>
                      </a:lnTo>
                      <a:moveTo>
                        <a:pt x="163" y="0"/>
                      </a:moveTo>
                      <a:lnTo>
                        <a:pt x="163" y="16"/>
                      </a:lnTo>
                      <a:moveTo>
                        <a:pt x="243" y="0"/>
                      </a:moveTo>
                      <a:lnTo>
                        <a:pt x="243" y="16"/>
                      </a:lnTo>
                      <a:moveTo>
                        <a:pt x="324" y="0"/>
                      </a:moveTo>
                      <a:lnTo>
                        <a:pt x="324" y="16"/>
                      </a:lnTo>
                      <a:moveTo>
                        <a:pt x="404" y="0"/>
                      </a:moveTo>
                      <a:lnTo>
                        <a:pt x="404" y="16"/>
                      </a:lnTo>
                      <a:moveTo>
                        <a:pt x="485" y="0"/>
                      </a:moveTo>
                      <a:lnTo>
                        <a:pt x="485" y="16"/>
                      </a:lnTo>
                      <a:moveTo>
                        <a:pt x="566" y="0"/>
                      </a:moveTo>
                      <a:lnTo>
                        <a:pt x="566" y="16"/>
                      </a:lnTo>
                      <a:moveTo>
                        <a:pt x="646" y="0"/>
                      </a:moveTo>
                      <a:lnTo>
                        <a:pt x="646" y="16"/>
                      </a:lnTo>
                      <a:moveTo>
                        <a:pt x="727" y="0"/>
                      </a:moveTo>
                      <a:lnTo>
                        <a:pt x="727" y="16"/>
                      </a:lnTo>
                      <a:moveTo>
                        <a:pt x="807" y="0"/>
                      </a:moveTo>
                      <a:lnTo>
                        <a:pt x="807" y="16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2" name="Rectangle 18"/>
                <p:cNvSpPr>
                  <a:spLocks noChangeArrowheads="1"/>
                </p:cNvSpPr>
                <p:nvPr/>
              </p:nvSpPr>
              <p:spPr bwMode="auto">
                <a:xfrm>
                  <a:off x="9265271" y="5505450"/>
                  <a:ext cx="43281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3" name="Rectangle 19"/>
                <p:cNvSpPr>
                  <a:spLocks noChangeArrowheads="1"/>
                </p:cNvSpPr>
                <p:nvPr/>
              </p:nvSpPr>
              <p:spPr bwMode="auto">
                <a:xfrm>
                  <a:off x="9201150" y="5311775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0.5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4" name="Rectangle 20"/>
                <p:cNvSpPr>
                  <a:spLocks noChangeArrowheads="1"/>
                </p:cNvSpPr>
                <p:nvPr/>
              </p:nvSpPr>
              <p:spPr bwMode="auto">
                <a:xfrm>
                  <a:off x="9201150" y="5116513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1.0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6" name="Rectangle 21"/>
                <p:cNvSpPr>
                  <a:spLocks noChangeArrowheads="1"/>
                </p:cNvSpPr>
                <p:nvPr/>
              </p:nvSpPr>
              <p:spPr bwMode="auto">
                <a:xfrm>
                  <a:off x="9201150" y="4922838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1.5</a:t>
                  </a:r>
                  <a:endParaRPr kumimoji="0" lang="ja-JP" altLang="ja-JP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7" name="Freeform 22"/>
                <p:cNvSpPr>
                  <a:spLocks noEditPoints="1"/>
                </p:cNvSpPr>
                <p:nvPr/>
              </p:nvSpPr>
              <p:spPr bwMode="auto">
                <a:xfrm>
                  <a:off x="9305925" y="4808538"/>
                  <a:ext cx="55563" cy="744537"/>
                </a:xfrm>
                <a:custGeom>
                  <a:avLst/>
                  <a:gdLst>
                    <a:gd name="T0" fmla="*/ 22 w 35"/>
                    <a:gd name="T1" fmla="*/ 469 h 469"/>
                    <a:gd name="T2" fmla="*/ 22 w 35"/>
                    <a:gd name="T3" fmla="*/ 0 h 469"/>
                    <a:gd name="T4" fmla="*/ 8 w 35"/>
                    <a:gd name="T5" fmla="*/ 1 h 469"/>
                    <a:gd name="T6" fmla="*/ 35 w 35"/>
                    <a:gd name="T7" fmla="*/ 1 h 469"/>
                    <a:gd name="T8" fmla="*/ 22 w 35"/>
                    <a:gd name="T9" fmla="*/ 467 h 469"/>
                    <a:gd name="T10" fmla="*/ 0 w 35"/>
                    <a:gd name="T11" fmla="*/ 467 h 469"/>
                    <a:gd name="T12" fmla="*/ 22 w 35"/>
                    <a:gd name="T13" fmla="*/ 345 h 469"/>
                    <a:gd name="T14" fmla="*/ 0 w 35"/>
                    <a:gd name="T15" fmla="*/ 345 h 469"/>
                    <a:gd name="T16" fmla="*/ 22 w 35"/>
                    <a:gd name="T17" fmla="*/ 222 h 469"/>
                    <a:gd name="T18" fmla="*/ 0 w 35"/>
                    <a:gd name="T19" fmla="*/ 222 h 469"/>
                    <a:gd name="T20" fmla="*/ 22 w 35"/>
                    <a:gd name="T21" fmla="*/ 100 h 469"/>
                    <a:gd name="T22" fmla="*/ 0 w 35"/>
                    <a:gd name="T23" fmla="*/ 100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469">
                      <a:moveTo>
                        <a:pt x="22" y="469"/>
                      </a:moveTo>
                      <a:lnTo>
                        <a:pt x="22" y="0"/>
                      </a:lnTo>
                      <a:moveTo>
                        <a:pt x="8" y="1"/>
                      </a:moveTo>
                      <a:lnTo>
                        <a:pt x="35" y="1"/>
                      </a:lnTo>
                      <a:moveTo>
                        <a:pt x="22" y="467"/>
                      </a:moveTo>
                      <a:lnTo>
                        <a:pt x="0" y="467"/>
                      </a:lnTo>
                      <a:moveTo>
                        <a:pt x="22" y="345"/>
                      </a:moveTo>
                      <a:lnTo>
                        <a:pt x="0" y="345"/>
                      </a:lnTo>
                      <a:moveTo>
                        <a:pt x="22" y="222"/>
                      </a:moveTo>
                      <a:lnTo>
                        <a:pt x="0" y="222"/>
                      </a:lnTo>
                      <a:moveTo>
                        <a:pt x="22" y="100"/>
                      </a:moveTo>
                      <a:lnTo>
                        <a:pt x="0" y="100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8" name="Rectangle 23"/>
                <p:cNvSpPr>
                  <a:spLocks noChangeArrowheads="1"/>
                </p:cNvSpPr>
                <p:nvPr/>
              </p:nvSpPr>
              <p:spPr bwMode="auto">
                <a:xfrm>
                  <a:off x="9191005" y="4732338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2</a:t>
                  </a:r>
                  <a:r>
                    <a:rPr kumimoji="0" lang="en-US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.0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9" name="Rectangle 24"/>
                <p:cNvSpPr>
                  <a:spLocks noChangeArrowheads="1"/>
                </p:cNvSpPr>
                <p:nvPr/>
              </p:nvSpPr>
              <p:spPr bwMode="auto">
                <a:xfrm>
                  <a:off x="9191005" y="4649788"/>
                  <a:ext cx="107402" cy="923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4</a:t>
                  </a:r>
                  <a:r>
                    <a:rPr kumimoji="0" lang="en-US" altLang="ja-JP" sz="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ea typeface="Arial Unicode MS" panose="020B0604020202020204" pitchFamily="50" charset="-128"/>
                      <a:cs typeface="Arial" panose="020B0604020202020204" pitchFamily="34" charset="0"/>
                    </a:rPr>
                    <a:t>.0</a:t>
                  </a:r>
                  <a:endParaRPr kumimoji="0" lang="ja-JP" altLang="ja-JP" sz="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0" name="Freeform 25"/>
                <p:cNvSpPr>
                  <a:spLocks noEditPoints="1"/>
                </p:cNvSpPr>
                <p:nvPr/>
              </p:nvSpPr>
              <p:spPr bwMode="auto">
                <a:xfrm>
                  <a:off x="9305925" y="4687888"/>
                  <a:ext cx="55563" cy="85725"/>
                </a:xfrm>
                <a:custGeom>
                  <a:avLst/>
                  <a:gdLst>
                    <a:gd name="T0" fmla="*/ 22 w 35"/>
                    <a:gd name="T1" fmla="*/ 54 h 54"/>
                    <a:gd name="T2" fmla="*/ 22 w 35"/>
                    <a:gd name="T3" fmla="*/ 0 h 54"/>
                    <a:gd name="T4" fmla="*/ 8 w 35"/>
                    <a:gd name="T5" fmla="*/ 53 h 54"/>
                    <a:gd name="T6" fmla="*/ 35 w 35"/>
                    <a:gd name="T7" fmla="*/ 53 h 54"/>
                    <a:gd name="T8" fmla="*/ 22 w 35"/>
                    <a:gd name="T9" fmla="*/ 53 h 54"/>
                    <a:gd name="T10" fmla="*/ 0 w 35"/>
                    <a:gd name="T11" fmla="*/ 53 h 54"/>
                    <a:gd name="T12" fmla="*/ 22 w 35"/>
                    <a:gd name="T13" fmla="*/ 2 h 54"/>
                    <a:gd name="T14" fmla="*/ 0 w 35"/>
                    <a:gd name="T15" fmla="*/ 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54">
                      <a:moveTo>
                        <a:pt x="22" y="54"/>
                      </a:moveTo>
                      <a:lnTo>
                        <a:pt x="22" y="0"/>
                      </a:lnTo>
                      <a:moveTo>
                        <a:pt x="8" y="53"/>
                      </a:moveTo>
                      <a:lnTo>
                        <a:pt x="35" y="53"/>
                      </a:lnTo>
                      <a:moveTo>
                        <a:pt x="22" y="53"/>
                      </a:moveTo>
                      <a:lnTo>
                        <a:pt x="0" y="53"/>
                      </a:lnTo>
                      <a:moveTo>
                        <a:pt x="22" y="2"/>
                      </a:moveTo>
                      <a:lnTo>
                        <a:pt x="0" y="2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1" name="Freeform 26"/>
                <p:cNvSpPr>
                  <a:spLocks/>
                </p:cNvSpPr>
                <p:nvPr/>
              </p:nvSpPr>
              <p:spPr bwMode="auto">
                <a:xfrm>
                  <a:off x="9340850" y="4710113"/>
                  <a:ext cx="287338" cy="450850"/>
                </a:xfrm>
                <a:custGeom>
                  <a:avLst/>
                  <a:gdLst>
                    <a:gd name="T0" fmla="*/ 0 w 181"/>
                    <a:gd name="T1" fmla="*/ 284 h 284"/>
                    <a:gd name="T2" fmla="*/ 0 w 181"/>
                    <a:gd name="T3" fmla="*/ 284 h 284"/>
                    <a:gd name="T4" fmla="*/ 0 w 181"/>
                    <a:gd name="T5" fmla="*/ 284 h 284"/>
                    <a:gd name="T6" fmla="*/ 100 w 181"/>
                    <a:gd name="T7" fmla="*/ 276 h 284"/>
                    <a:gd name="T8" fmla="*/ 100 w 181"/>
                    <a:gd name="T9" fmla="*/ 276 h 284"/>
                    <a:gd name="T10" fmla="*/ 181 w 181"/>
                    <a:gd name="T11" fmla="*/ 0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1" h="284">
                      <a:moveTo>
                        <a:pt x="0" y="284"/>
                      </a:moveTo>
                      <a:lnTo>
                        <a:pt x="0" y="284"/>
                      </a:lnTo>
                      <a:lnTo>
                        <a:pt x="0" y="284"/>
                      </a:lnTo>
                      <a:lnTo>
                        <a:pt x="100" y="276"/>
                      </a:lnTo>
                      <a:lnTo>
                        <a:pt x="100" y="276"/>
                      </a:lnTo>
                      <a:lnTo>
                        <a:pt x="181" y="0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2" name="Freeform 27"/>
                <p:cNvSpPr>
                  <a:spLocks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3" name="Freeform 28"/>
                <p:cNvSpPr>
                  <a:spLocks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4" name="Freeform 29"/>
                <p:cNvSpPr>
                  <a:spLocks/>
                </p:cNvSpPr>
                <p:nvPr/>
              </p:nvSpPr>
              <p:spPr bwMode="auto">
                <a:xfrm>
                  <a:off x="9483725" y="5130800"/>
                  <a:ext cx="33338" cy="33337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5" name="Freeform 30"/>
                <p:cNvSpPr>
                  <a:spLocks/>
                </p:cNvSpPr>
                <p:nvPr/>
              </p:nvSpPr>
              <p:spPr bwMode="auto">
                <a:xfrm>
                  <a:off x="9483725" y="5130800"/>
                  <a:ext cx="33338" cy="33337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6" name="Freeform 31"/>
                <p:cNvSpPr>
                  <a:spLocks/>
                </p:cNvSpPr>
                <p:nvPr/>
              </p:nvSpPr>
              <p:spPr bwMode="auto">
                <a:xfrm>
                  <a:off x="9499600" y="4710113"/>
                  <a:ext cx="223838" cy="438150"/>
                </a:xfrm>
                <a:custGeom>
                  <a:avLst/>
                  <a:gdLst>
                    <a:gd name="T0" fmla="*/ 0 w 141"/>
                    <a:gd name="T1" fmla="*/ 276 h 276"/>
                    <a:gd name="T2" fmla="*/ 81 w 141"/>
                    <a:gd name="T3" fmla="*/ 0 h 276"/>
                    <a:gd name="T4" fmla="*/ 81 w 141"/>
                    <a:gd name="T5" fmla="*/ 0 h 276"/>
                    <a:gd name="T6" fmla="*/ 141 w 141"/>
                    <a:gd name="T7" fmla="*/ 21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1" h="276">
                      <a:moveTo>
                        <a:pt x="0" y="276"/>
                      </a:move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141" y="21"/>
                      </a:lnTo>
                    </a:path>
                  </a:pathLst>
                </a:custGeom>
                <a:noFill/>
                <a:ln w="4763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7" name="Freeform 32"/>
                <p:cNvSpPr>
                  <a:spLocks/>
                </p:cNvSpPr>
                <p:nvPr/>
              </p:nvSpPr>
              <p:spPr bwMode="auto">
                <a:xfrm>
                  <a:off x="9610725" y="46926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8" name="Freeform 33"/>
                <p:cNvSpPr>
                  <a:spLocks/>
                </p:cNvSpPr>
                <p:nvPr/>
              </p:nvSpPr>
              <p:spPr bwMode="auto">
                <a:xfrm>
                  <a:off x="9610725" y="4692650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9" name="Freeform 34"/>
                <p:cNvSpPr>
                  <a:spLocks/>
                </p:cNvSpPr>
                <p:nvPr/>
              </p:nvSpPr>
              <p:spPr bwMode="auto">
                <a:xfrm>
                  <a:off x="9707563" y="4725988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90" name="Freeform 35"/>
                <p:cNvSpPr>
                  <a:spLocks/>
                </p:cNvSpPr>
                <p:nvPr/>
              </p:nvSpPr>
              <p:spPr bwMode="auto">
                <a:xfrm>
                  <a:off x="9707563" y="4725988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91" name="Freeform 36"/>
                <p:cNvSpPr>
                  <a:spLocks/>
                </p:cNvSpPr>
                <p:nvPr/>
              </p:nvSpPr>
              <p:spPr bwMode="auto">
                <a:xfrm>
                  <a:off x="9340850" y="5016500"/>
                  <a:ext cx="287338" cy="144462"/>
                </a:xfrm>
                <a:custGeom>
                  <a:avLst/>
                  <a:gdLst>
                    <a:gd name="T0" fmla="*/ 0 w 181"/>
                    <a:gd name="T1" fmla="*/ 91 h 91"/>
                    <a:gd name="T2" fmla="*/ 0 w 181"/>
                    <a:gd name="T3" fmla="*/ 91 h 91"/>
                    <a:gd name="T4" fmla="*/ 0 w 181"/>
                    <a:gd name="T5" fmla="*/ 91 h 91"/>
                    <a:gd name="T6" fmla="*/ 100 w 181"/>
                    <a:gd name="T7" fmla="*/ 5 h 91"/>
                    <a:gd name="T8" fmla="*/ 100 w 181"/>
                    <a:gd name="T9" fmla="*/ 5 h 91"/>
                    <a:gd name="T10" fmla="*/ 181 w 181"/>
                    <a:gd name="T11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1" h="91">
                      <a:moveTo>
                        <a:pt x="0" y="91"/>
                      </a:move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100" y="5"/>
                      </a:lnTo>
                      <a:lnTo>
                        <a:pt x="100" y="5"/>
                      </a:lnTo>
                      <a:lnTo>
                        <a:pt x="181" y="0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4" name="Oval 37"/>
                <p:cNvSpPr>
                  <a:spLocks noChangeArrowheads="1"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6" name="Oval 38"/>
                <p:cNvSpPr>
                  <a:spLocks noChangeArrowheads="1"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7" name="Oval 39"/>
                <p:cNvSpPr>
                  <a:spLocks noChangeArrowheads="1"/>
                </p:cNvSpPr>
                <p:nvPr/>
              </p:nvSpPr>
              <p:spPr bwMode="auto">
                <a:xfrm>
                  <a:off x="9483725" y="5008563"/>
                  <a:ext cx="33338" cy="33337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8" name="Oval 40"/>
                <p:cNvSpPr>
                  <a:spLocks noChangeArrowheads="1"/>
                </p:cNvSpPr>
                <p:nvPr/>
              </p:nvSpPr>
              <p:spPr bwMode="auto">
                <a:xfrm>
                  <a:off x="9483725" y="5008563"/>
                  <a:ext cx="33338" cy="33337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9" name="Oval 41"/>
                <p:cNvSpPr>
                  <a:spLocks noChangeArrowheads="1"/>
                </p:cNvSpPr>
                <p:nvPr/>
              </p:nvSpPr>
              <p:spPr bwMode="auto">
                <a:xfrm>
                  <a:off x="9610725" y="4999038"/>
                  <a:ext cx="34925" cy="33337"/>
                </a:xfrm>
                <a:prstGeom prst="ellipse">
                  <a:avLst/>
                </a:prstGeom>
                <a:solidFill>
                  <a:srgbClr val="F9404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0" name="Oval 42"/>
                <p:cNvSpPr>
                  <a:spLocks noChangeArrowheads="1"/>
                </p:cNvSpPr>
                <p:nvPr/>
              </p:nvSpPr>
              <p:spPr bwMode="auto">
                <a:xfrm>
                  <a:off x="9610725" y="4999038"/>
                  <a:ext cx="34925" cy="33337"/>
                </a:xfrm>
                <a:prstGeom prst="ellipse">
                  <a:avLst/>
                </a:prstGeom>
                <a:noFill/>
                <a:ln w="0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1" name="Freeform 43"/>
                <p:cNvSpPr>
                  <a:spLocks/>
                </p:cNvSpPr>
                <p:nvPr/>
              </p:nvSpPr>
              <p:spPr bwMode="auto">
                <a:xfrm>
                  <a:off x="9340850" y="5118100"/>
                  <a:ext cx="287338" cy="80962"/>
                </a:xfrm>
                <a:custGeom>
                  <a:avLst/>
                  <a:gdLst>
                    <a:gd name="T0" fmla="*/ 0 w 181"/>
                    <a:gd name="T1" fmla="*/ 27 h 51"/>
                    <a:gd name="T2" fmla="*/ 0 w 181"/>
                    <a:gd name="T3" fmla="*/ 27 h 51"/>
                    <a:gd name="T4" fmla="*/ 0 w 181"/>
                    <a:gd name="T5" fmla="*/ 27 h 51"/>
                    <a:gd name="T6" fmla="*/ 100 w 181"/>
                    <a:gd name="T7" fmla="*/ 0 h 51"/>
                    <a:gd name="T8" fmla="*/ 100 w 181"/>
                    <a:gd name="T9" fmla="*/ 0 h 51"/>
                    <a:gd name="T10" fmla="*/ 181 w 181"/>
                    <a:gd name="T11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1" h="51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100" y="0"/>
                      </a:lnTo>
                      <a:lnTo>
                        <a:pt x="100" y="0"/>
                      </a:lnTo>
                      <a:lnTo>
                        <a:pt x="181" y="51"/>
                      </a:lnTo>
                    </a:path>
                  </a:pathLst>
                </a:custGeom>
                <a:noFill/>
                <a:ln w="4763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2" name="Line 44"/>
                <p:cNvSpPr>
                  <a:spLocks noChangeShapeType="1"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3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9323388" y="51435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4" name="Line 46"/>
                <p:cNvSpPr>
                  <a:spLocks noChangeShapeType="1"/>
                </p:cNvSpPr>
                <p:nvPr/>
              </p:nvSpPr>
              <p:spPr bwMode="auto">
                <a:xfrm>
                  <a:off x="9483725" y="51006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5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9483725" y="5100638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6" name="Line 48"/>
                <p:cNvSpPr>
                  <a:spLocks noChangeShapeType="1"/>
                </p:cNvSpPr>
                <p:nvPr/>
              </p:nvSpPr>
              <p:spPr bwMode="auto">
                <a:xfrm>
                  <a:off x="9610725" y="518160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7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9610725" y="5181600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F9404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8" name="Freeform 50"/>
                <p:cNvSpPr>
                  <a:spLocks/>
                </p:cNvSpPr>
                <p:nvPr/>
              </p:nvSpPr>
              <p:spPr bwMode="auto">
                <a:xfrm>
                  <a:off x="9340850" y="5075238"/>
                  <a:ext cx="766763" cy="207962"/>
                </a:xfrm>
                <a:custGeom>
                  <a:avLst/>
                  <a:gdLst>
                    <a:gd name="T0" fmla="*/ 0 w 483"/>
                    <a:gd name="T1" fmla="*/ 54 h 131"/>
                    <a:gd name="T2" fmla="*/ 0 w 483"/>
                    <a:gd name="T3" fmla="*/ 54 h 131"/>
                    <a:gd name="T4" fmla="*/ 0 w 483"/>
                    <a:gd name="T5" fmla="*/ 54 h 131"/>
                    <a:gd name="T6" fmla="*/ 100 w 483"/>
                    <a:gd name="T7" fmla="*/ 98 h 131"/>
                    <a:gd name="T8" fmla="*/ 100 w 483"/>
                    <a:gd name="T9" fmla="*/ 98 h 131"/>
                    <a:gd name="T10" fmla="*/ 181 w 483"/>
                    <a:gd name="T11" fmla="*/ 131 h 131"/>
                    <a:gd name="T12" fmla="*/ 181 w 483"/>
                    <a:gd name="T13" fmla="*/ 131 h 131"/>
                    <a:gd name="T14" fmla="*/ 322 w 483"/>
                    <a:gd name="T15" fmla="*/ 0 h 131"/>
                    <a:gd name="T16" fmla="*/ 322 w 483"/>
                    <a:gd name="T17" fmla="*/ 0 h 131"/>
                    <a:gd name="T18" fmla="*/ 483 w 483"/>
                    <a:gd name="T19" fmla="*/ 59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83" h="131">
                      <a:moveTo>
                        <a:pt x="0" y="54"/>
                      </a:move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100" y="98"/>
                      </a:lnTo>
                      <a:lnTo>
                        <a:pt x="100" y="98"/>
                      </a:lnTo>
                      <a:lnTo>
                        <a:pt x="181" y="131"/>
                      </a:lnTo>
                      <a:lnTo>
                        <a:pt x="181" y="131"/>
                      </a:lnTo>
                      <a:lnTo>
                        <a:pt x="322" y="0"/>
                      </a:lnTo>
                      <a:lnTo>
                        <a:pt x="322" y="0"/>
                      </a:lnTo>
                      <a:lnTo>
                        <a:pt x="483" y="59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9" name="Line 51"/>
                <p:cNvSpPr>
                  <a:spLocks noChangeShapeType="1"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0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9323388" y="51435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" name="Line 53"/>
                <p:cNvSpPr>
                  <a:spLocks noChangeShapeType="1"/>
                </p:cNvSpPr>
                <p:nvPr/>
              </p:nvSpPr>
              <p:spPr bwMode="auto">
                <a:xfrm>
                  <a:off x="9483725" y="5213350"/>
                  <a:ext cx="33338" cy="33337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9483725" y="5213350"/>
                  <a:ext cx="33338" cy="33337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" name="Line 55"/>
                <p:cNvSpPr>
                  <a:spLocks noChangeShapeType="1"/>
                </p:cNvSpPr>
                <p:nvPr/>
              </p:nvSpPr>
              <p:spPr bwMode="auto">
                <a:xfrm>
                  <a:off x="9610725" y="5267325"/>
                  <a:ext cx="34925" cy="33337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9610725" y="5267325"/>
                  <a:ext cx="34925" cy="33337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Line 57"/>
                <p:cNvSpPr>
                  <a:spLocks noChangeShapeType="1"/>
                </p:cNvSpPr>
                <p:nvPr/>
              </p:nvSpPr>
              <p:spPr bwMode="auto">
                <a:xfrm>
                  <a:off x="9834563" y="5057775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9834563" y="5057775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Line 59"/>
                <p:cNvSpPr>
                  <a:spLocks noChangeShapeType="1"/>
                </p:cNvSpPr>
                <p:nvPr/>
              </p:nvSpPr>
              <p:spPr bwMode="auto">
                <a:xfrm>
                  <a:off x="10090150" y="5151438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10090150" y="5151438"/>
                  <a:ext cx="34925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" name="Freeform 61"/>
                <p:cNvSpPr>
                  <a:spLocks/>
                </p:cNvSpPr>
                <p:nvPr/>
              </p:nvSpPr>
              <p:spPr bwMode="auto">
                <a:xfrm>
                  <a:off x="9340850" y="4743450"/>
                  <a:ext cx="158750" cy="417512"/>
                </a:xfrm>
                <a:custGeom>
                  <a:avLst/>
                  <a:gdLst>
                    <a:gd name="T0" fmla="*/ 0 w 100"/>
                    <a:gd name="T1" fmla="*/ 263 h 263"/>
                    <a:gd name="T2" fmla="*/ 0 w 100"/>
                    <a:gd name="T3" fmla="*/ 263 h 263"/>
                    <a:gd name="T4" fmla="*/ 0 w 100"/>
                    <a:gd name="T5" fmla="*/ 263 h 263"/>
                    <a:gd name="T6" fmla="*/ 100 w 100"/>
                    <a:gd name="T7" fmla="*/ 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0" h="263">
                      <a:moveTo>
                        <a:pt x="0" y="263"/>
                      </a:moveTo>
                      <a:lnTo>
                        <a:pt x="0" y="263"/>
                      </a:lnTo>
                      <a:lnTo>
                        <a:pt x="0" y="263"/>
                      </a:lnTo>
                      <a:lnTo>
                        <a:pt x="100" y="0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" name="Freeform 62"/>
                <p:cNvSpPr>
                  <a:spLocks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" name="Freeform 63"/>
                <p:cNvSpPr>
                  <a:spLocks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" name="Freeform 64"/>
                <p:cNvSpPr>
                  <a:spLocks/>
                </p:cNvSpPr>
                <p:nvPr/>
              </p:nvSpPr>
              <p:spPr bwMode="auto">
                <a:xfrm>
                  <a:off x="9340850" y="4743450"/>
                  <a:ext cx="158750" cy="417512"/>
                </a:xfrm>
                <a:custGeom>
                  <a:avLst/>
                  <a:gdLst>
                    <a:gd name="T0" fmla="*/ 0 w 100"/>
                    <a:gd name="T1" fmla="*/ 263 h 263"/>
                    <a:gd name="T2" fmla="*/ 0 w 100"/>
                    <a:gd name="T3" fmla="*/ 263 h 263"/>
                    <a:gd name="T4" fmla="*/ 0 w 100"/>
                    <a:gd name="T5" fmla="*/ 263 h 263"/>
                    <a:gd name="T6" fmla="*/ 100 w 100"/>
                    <a:gd name="T7" fmla="*/ 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0" h="263">
                      <a:moveTo>
                        <a:pt x="0" y="263"/>
                      </a:moveTo>
                      <a:lnTo>
                        <a:pt x="0" y="263"/>
                      </a:lnTo>
                      <a:lnTo>
                        <a:pt x="0" y="263"/>
                      </a:lnTo>
                      <a:lnTo>
                        <a:pt x="100" y="0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" name="Freeform 65"/>
                <p:cNvSpPr>
                  <a:spLocks/>
                </p:cNvSpPr>
                <p:nvPr/>
              </p:nvSpPr>
              <p:spPr bwMode="auto">
                <a:xfrm>
                  <a:off x="9483725" y="4725988"/>
                  <a:ext cx="33338" cy="33337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" name="Freeform 66"/>
                <p:cNvSpPr>
                  <a:spLocks/>
                </p:cNvSpPr>
                <p:nvPr/>
              </p:nvSpPr>
              <p:spPr bwMode="auto">
                <a:xfrm>
                  <a:off x="9483725" y="4725988"/>
                  <a:ext cx="33338" cy="33337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5" name="Freeform 67"/>
                <p:cNvSpPr>
                  <a:spLocks/>
                </p:cNvSpPr>
                <p:nvPr/>
              </p:nvSpPr>
              <p:spPr bwMode="auto">
                <a:xfrm>
                  <a:off x="9340850" y="5135563"/>
                  <a:ext cx="766763" cy="282575"/>
                </a:xfrm>
                <a:custGeom>
                  <a:avLst/>
                  <a:gdLst>
                    <a:gd name="T0" fmla="*/ 0 w 483"/>
                    <a:gd name="T1" fmla="*/ 16 h 178"/>
                    <a:gd name="T2" fmla="*/ 0 w 483"/>
                    <a:gd name="T3" fmla="*/ 16 h 178"/>
                    <a:gd name="T4" fmla="*/ 0 w 483"/>
                    <a:gd name="T5" fmla="*/ 16 h 178"/>
                    <a:gd name="T6" fmla="*/ 100 w 483"/>
                    <a:gd name="T7" fmla="*/ 178 h 178"/>
                    <a:gd name="T8" fmla="*/ 100 w 483"/>
                    <a:gd name="T9" fmla="*/ 178 h 178"/>
                    <a:gd name="T10" fmla="*/ 181 w 483"/>
                    <a:gd name="T11" fmla="*/ 74 h 178"/>
                    <a:gd name="T12" fmla="*/ 181 w 483"/>
                    <a:gd name="T13" fmla="*/ 74 h 178"/>
                    <a:gd name="T14" fmla="*/ 322 w 483"/>
                    <a:gd name="T15" fmla="*/ 86 h 178"/>
                    <a:gd name="T16" fmla="*/ 322 w 483"/>
                    <a:gd name="T17" fmla="*/ 86 h 178"/>
                    <a:gd name="T18" fmla="*/ 402 w 483"/>
                    <a:gd name="T19" fmla="*/ 87 h 178"/>
                    <a:gd name="T20" fmla="*/ 402 w 483"/>
                    <a:gd name="T21" fmla="*/ 87 h 178"/>
                    <a:gd name="T22" fmla="*/ 483 w 483"/>
                    <a:gd name="T23" fmla="*/ 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3" h="178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100" y="178"/>
                      </a:lnTo>
                      <a:lnTo>
                        <a:pt x="100" y="178"/>
                      </a:lnTo>
                      <a:lnTo>
                        <a:pt x="181" y="74"/>
                      </a:lnTo>
                      <a:lnTo>
                        <a:pt x="181" y="74"/>
                      </a:lnTo>
                      <a:lnTo>
                        <a:pt x="322" y="86"/>
                      </a:lnTo>
                      <a:lnTo>
                        <a:pt x="322" y="86"/>
                      </a:lnTo>
                      <a:lnTo>
                        <a:pt x="402" y="87"/>
                      </a:lnTo>
                      <a:lnTo>
                        <a:pt x="402" y="87"/>
                      </a:lnTo>
                      <a:lnTo>
                        <a:pt x="483" y="0"/>
                      </a:lnTo>
                    </a:path>
                  </a:pathLst>
                </a:custGeom>
                <a:noFill/>
                <a:ln w="4763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6" name="Oval 68"/>
                <p:cNvSpPr>
                  <a:spLocks noChangeArrowheads="1"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7" name="Oval 69"/>
                <p:cNvSpPr>
                  <a:spLocks noChangeArrowheads="1"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8" name="Oval 70"/>
                <p:cNvSpPr>
                  <a:spLocks noChangeArrowheads="1"/>
                </p:cNvSpPr>
                <p:nvPr/>
              </p:nvSpPr>
              <p:spPr bwMode="auto">
                <a:xfrm>
                  <a:off x="9483725" y="5400675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9" name="Oval 71"/>
                <p:cNvSpPr>
                  <a:spLocks noChangeArrowheads="1"/>
                </p:cNvSpPr>
                <p:nvPr/>
              </p:nvSpPr>
              <p:spPr bwMode="auto">
                <a:xfrm>
                  <a:off x="9483725" y="5400675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0" name="Oval 72"/>
                <p:cNvSpPr>
                  <a:spLocks noChangeArrowheads="1"/>
                </p:cNvSpPr>
                <p:nvPr/>
              </p:nvSpPr>
              <p:spPr bwMode="auto">
                <a:xfrm>
                  <a:off x="9610725" y="5235575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1" name="Oval 73"/>
                <p:cNvSpPr>
                  <a:spLocks noChangeArrowheads="1"/>
                </p:cNvSpPr>
                <p:nvPr/>
              </p:nvSpPr>
              <p:spPr bwMode="auto">
                <a:xfrm>
                  <a:off x="9610725" y="5235575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2" name="Oval 74"/>
                <p:cNvSpPr>
                  <a:spLocks noChangeArrowheads="1"/>
                </p:cNvSpPr>
                <p:nvPr/>
              </p:nvSpPr>
              <p:spPr bwMode="auto">
                <a:xfrm>
                  <a:off x="9834563" y="5254625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3" name="Oval 75"/>
                <p:cNvSpPr>
                  <a:spLocks noChangeArrowheads="1"/>
                </p:cNvSpPr>
                <p:nvPr/>
              </p:nvSpPr>
              <p:spPr bwMode="auto">
                <a:xfrm>
                  <a:off x="9834563" y="5254625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4" name="Oval 76"/>
                <p:cNvSpPr>
                  <a:spLocks noChangeArrowheads="1"/>
                </p:cNvSpPr>
                <p:nvPr/>
              </p:nvSpPr>
              <p:spPr bwMode="auto">
                <a:xfrm>
                  <a:off x="9963150" y="5256213"/>
                  <a:ext cx="33338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5" name="Oval 77"/>
                <p:cNvSpPr>
                  <a:spLocks noChangeArrowheads="1"/>
                </p:cNvSpPr>
                <p:nvPr/>
              </p:nvSpPr>
              <p:spPr bwMode="auto">
                <a:xfrm>
                  <a:off x="9963150" y="525621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6" name="Oval 78"/>
                <p:cNvSpPr>
                  <a:spLocks noChangeArrowheads="1"/>
                </p:cNvSpPr>
                <p:nvPr/>
              </p:nvSpPr>
              <p:spPr bwMode="auto">
                <a:xfrm>
                  <a:off x="10090150" y="5118100"/>
                  <a:ext cx="34925" cy="34925"/>
                </a:xfrm>
                <a:prstGeom prst="ellipse">
                  <a:avLst/>
                </a:prstGeom>
                <a:solidFill>
                  <a:srgbClr val="00C000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7" name="Oval 79"/>
                <p:cNvSpPr>
                  <a:spLocks noChangeArrowheads="1"/>
                </p:cNvSpPr>
                <p:nvPr/>
              </p:nvSpPr>
              <p:spPr bwMode="auto">
                <a:xfrm>
                  <a:off x="10090150" y="511810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C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8" name="Freeform 80"/>
                <p:cNvSpPr>
                  <a:spLocks/>
                </p:cNvSpPr>
                <p:nvPr/>
              </p:nvSpPr>
              <p:spPr bwMode="auto">
                <a:xfrm>
                  <a:off x="9340850" y="4843463"/>
                  <a:ext cx="447675" cy="317500"/>
                </a:xfrm>
                <a:custGeom>
                  <a:avLst/>
                  <a:gdLst>
                    <a:gd name="T0" fmla="*/ 0 w 282"/>
                    <a:gd name="T1" fmla="*/ 200 h 200"/>
                    <a:gd name="T2" fmla="*/ 0 w 282"/>
                    <a:gd name="T3" fmla="*/ 200 h 200"/>
                    <a:gd name="T4" fmla="*/ 0 w 282"/>
                    <a:gd name="T5" fmla="*/ 200 h 200"/>
                    <a:gd name="T6" fmla="*/ 100 w 282"/>
                    <a:gd name="T7" fmla="*/ 112 h 200"/>
                    <a:gd name="T8" fmla="*/ 100 w 282"/>
                    <a:gd name="T9" fmla="*/ 112 h 200"/>
                    <a:gd name="T10" fmla="*/ 141 w 282"/>
                    <a:gd name="T11" fmla="*/ 190 h 200"/>
                    <a:gd name="T12" fmla="*/ 141 w 282"/>
                    <a:gd name="T13" fmla="*/ 190 h 200"/>
                    <a:gd name="T14" fmla="*/ 282 w 282"/>
                    <a:gd name="T15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2" h="200">
                      <a:moveTo>
                        <a:pt x="0" y="200"/>
                      </a:move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100" y="112"/>
                      </a:lnTo>
                      <a:lnTo>
                        <a:pt x="100" y="112"/>
                      </a:lnTo>
                      <a:lnTo>
                        <a:pt x="141" y="190"/>
                      </a:lnTo>
                      <a:lnTo>
                        <a:pt x="141" y="190"/>
                      </a:lnTo>
                      <a:lnTo>
                        <a:pt x="282" y="0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9" name="Line 81"/>
                <p:cNvSpPr>
                  <a:spLocks noChangeShapeType="1"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0" name="Line 82"/>
                <p:cNvSpPr>
                  <a:spLocks noChangeShapeType="1"/>
                </p:cNvSpPr>
                <p:nvPr/>
              </p:nvSpPr>
              <p:spPr bwMode="auto">
                <a:xfrm flipV="1">
                  <a:off x="9323388" y="51435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1" name="Line 83"/>
                <p:cNvSpPr>
                  <a:spLocks noChangeShapeType="1"/>
                </p:cNvSpPr>
                <p:nvPr/>
              </p:nvSpPr>
              <p:spPr bwMode="auto">
                <a:xfrm>
                  <a:off x="9483725" y="50038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2" name="Line 84"/>
                <p:cNvSpPr>
                  <a:spLocks noChangeShapeType="1"/>
                </p:cNvSpPr>
                <p:nvPr/>
              </p:nvSpPr>
              <p:spPr bwMode="auto">
                <a:xfrm flipV="1">
                  <a:off x="9483725" y="50038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3" name="Line 85"/>
                <p:cNvSpPr>
                  <a:spLocks noChangeShapeType="1"/>
                </p:cNvSpPr>
                <p:nvPr/>
              </p:nvSpPr>
              <p:spPr bwMode="auto">
                <a:xfrm>
                  <a:off x="9547225" y="5127625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4" name="Line 86"/>
                <p:cNvSpPr>
                  <a:spLocks noChangeShapeType="1"/>
                </p:cNvSpPr>
                <p:nvPr/>
              </p:nvSpPr>
              <p:spPr bwMode="auto">
                <a:xfrm flipV="1">
                  <a:off x="9547225" y="5127625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5" name="Line 87"/>
                <p:cNvSpPr>
                  <a:spLocks noChangeShapeType="1"/>
                </p:cNvSpPr>
                <p:nvPr/>
              </p:nvSpPr>
              <p:spPr bwMode="auto">
                <a:xfrm>
                  <a:off x="9771063" y="48260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6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9771063" y="4826000"/>
                  <a:ext cx="33338" cy="34925"/>
                </a:xfrm>
                <a:prstGeom prst="line">
                  <a:avLst/>
                </a:prstGeom>
                <a:noFill/>
                <a:ln w="7938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7" name="Freeform 89"/>
                <p:cNvSpPr>
                  <a:spLocks/>
                </p:cNvSpPr>
                <p:nvPr/>
              </p:nvSpPr>
              <p:spPr bwMode="auto">
                <a:xfrm>
                  <a:off x="9340850" y="5126038"/>
                  <a:ext cx="766763" cy="127000"/>
                </a:xfrm>
                <a:custGeom>
                  <a:avLst/>
                  <a:gdLst>
                    <a:gd name="T0" fmla="*/ 0 w 483"/>
                    <a:gd name="T1" fmla="*/ 22 h 80"/>
                    <a:gd name="T2" fmla="*/ 0 w 483"/>
                    <a:gd name="T3" fmla="*/ 22 h 80"/>
                    <a:gd name="T4" fmla="*/ 0 w 483"/>
                    <a:gd name="T5" fmla="*/ 22 h 80"/>
                    <a:gd name="T6" fmla="*/ 100 w 483"/>
                    <a:gd name="T7" fmla="*/ 80 h 80"/>
                    <a:gd name="T8" fmla="*/ 100 w 483"/>
                    <a:gd name="T9" fmla="*/ 80 h 80"/>
                    <a:gd name="T10" fmla="*/ 181 w 483"/>
                    <a:gd name="T11" fmla="*/ 24 h 80"/>
                    <a:gd name="T12" fmla="*/ 181 w 483"/>
                    <a:gd name="T13" fmla="*/ 24 h 80"/>
                    <a:gd name="T14" fmla="*/ 322 w 483"/>
                    <a:gd name="T15" fmla="*/ 16 h 80"/>
                    <a:gd name="T16" fmla="*/ 322 w 483"/>
                    <a:gd name="T17" fmla="*/ 16 h 80"/>
                    <a:gd name="T18" fmla="*/ 402 w 483"/>
                    <a:gd name="T19" fmla="*/ 0 h 80"/>
                    <a:gd name="T20" fmla="*/ 402 w 483"/>
                    <a:gd name="T21" fmla="*/ 0 h 80"/>
                    <a:gd name="T22" fmla="*/ 483 w 483"/>
                    <a:gd name="T23" fmla="*/ 29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83" h="80">
                      <a:moveTo>
                        <a:pt x="0" y="22"/>
                      </a:move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100" y="80"/>
                      </a:lnTo>
                      <a:lnTo>
                        <a:pt x="100" y="80"/>
                      </a:lnTo>
                      <a:lnTo>
                        <a:pt x="181" y="24"/>
                      </a:lnTo>
                      <a:lnTo>
                        <a:pt x="181" y="24"/>
                      </a:lnTo>
                      <a:lnTo>
                        <a:pt x="322" y="16"/>
                      </a:lnTo>
                      <a:lnTo>
                        <a:pt x="322" y="16"/>
                      </a:lnTo>
                      <a:lnTo>
                        <a:pt x="402" y="0"/>
                      </a:lnTo>
                      <a:lnTo>
                        <a:pt x="402" y="0"/>
                      </a:lnTo>
                      <a:lnTo>
                        <a:pt x="483" y="29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" name="Freeform 90"/>
                <p:cNvSpPr>
                  <a:spLocks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" name="Freeform 91"/>
                <p:cNvSpPr>
                  <a:spLocks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custGeom>
                  <a:avLst/>
                  <a:gdLst>
                    <a:gd name="T0" fmla="*/ 11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1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1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0" name="Freeform 92"/>
                <p:cNvSpPr>
                  <a:spLocks/>
                </p:cNvSpPr>
                <p:nvPr/>
              </p:nvSpPr>
              <p:spPr bwMode="auto">
                <a:xfrm>
                  <a:off x="9483725" y="5235575"/>
                  <a:ext cx="33338" cy="33337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Freeform 93"/>
                <p:cNvSpPr>
                  <a:spLocks/>
                </p:cNvSpPr>
                <p:nvPr/>
              </p:nvSpPr>
              <p:spPr bwMode="auto">
                <a:xfrm>
                  <a:off x="9483725" y="5235575"/>
                  <a:ext cx="33338" cy="33337"/>
                </a:xfrm>
                <a:custGeom>
                  <a:avLst/>
                  <a:gdLst>
                    <a:gd name="T0" fmla="*/ 10 w 21"/>
                    <a:gd name="T1" fmla="*/ 0 h 21"/>
                    <a:gd name="T2" fmla="*/ 21 w 21"/>
                    <a:gd name="T3" fmla="*/ 21 h 21"/>
                    <a:gd name="T4" fmla="*/ 0 w 21"/>
                    <a:gd name="T5" fmla="*/ 21 h 21"/>
                    <a:gd name="T6" fmla="*/ 10 w 21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1">
                      <a:moveTo>
                        <a:pt x="10" y="0"/>
                      </a:moveTo>
                      <a:lnTo>
                        <a:pt x="21" y="21"/>
                      </a:lnTo>
                      <a:lnTo>
                        <a:pt x="0" y="21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" name="Freeform 94"/>
                <p:cNvSpPr>
                  <a:spLocks/>
                </p:cNvSpPr>
                <p:nvPr/>
              </p:nvSpPr>
              <p:spPr bwMode="auto">
                <a:xfrm>
                  <a:off x="9610725" y="5146675"/>
                  <a:ext cx="34925" cy="33337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" name="Freeform 95"/>
                <p:cNvSpPr>
                  <a:spLocks/>
                </p:cNvSpPr>
                <p:nvPr/>
              </p:nvSpPr>
              <p:spPr bwMode="auto">
                <a:xfrm>
                  <a:off x="9610725" y="5146675"/>
                  <a:ext cx="34925" cy="33337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" name="Freeform 96"/>
                <p:cNvSpPr>
                  <a:spLocks/>
                </p:cNvSpPr>
                <p:nvPr/>
              </p:nvSpPr>
              <p:spPr bwMode="auto">
                <a:xfrm>
                  <a:off x="9834563" y="5133975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" name="Freeform 97"/>
                <p:cNvSpPr>
                  <a:spLocks/>
                </p:cNvSpPr>
                <p:nvPr/>
              </p:nvSpPr>
              <p:spPr bwMode="auto">
                <a:xfrm>
                  <a:off x="9834563" y="5133975"/>
                  <a:ext cx="34925" cy="34925"/>
                </a:xfrm>
                <a:custGeom>
                  <a:avLst/>
                  <a:gdLst>
                    <a:gd name="T0" fmla="*/ 11 w 22"/>
                    <a:gd name="T1" fmla="*/ 0 h 22"/>
                    <a:gd name="T2" fmla="*/ 22 w 22"/>
                    <a:gd name="T3" fmla="*/ 22 h 22"/>
                    <a:gd name="T4" fmla="*/ 0 w 22"/>
                    <a:gd name="T5" fmla="*/ 22 h 22"/>
                    <a:gd name="T6" fmla="*/ 11 w 22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2">
                      <a:moveTo>
                        <a:pt x="11" y="0"/>
                      </a:moveTo>
                      <a:lnTo>
                        <a:pt x="22" y="22"/>
                      </a:lnTo>
                      <a:lnTo>
                        <a:pt x="0" y="2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" name="Freeform 98"/>
                <p:cNvSpPr>
                  <a:spLocks/>
                </p:cNvSpPr>
                <p:nvPr/>
              </p:nvSpPr>
              <p:spPr bwMode="auto">
                <a:xfrm>
                  <a:off x="9963150" y="5108575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Freeform 99"/>
                <p:cNvSpPr>
                  <a:spLocks/>
                </p:cNvSpPr>
                <p:nvPr/>
              </p:nvSpPr>
              <p:spPr bwMode="auto">
                <a:xfrm>
                  <a:off x="9963150" y="5108575"/>
                  <a:ext cx="33338" cy="34925"/>
                </a:xfrm>
                <a:custGeom>
                  <a:avLst/>
                  <a:gdLst>
                    <a:gd name="T0" fmla="*/ 10 w 21"/>
                    <a:gd name="T1" fmla="*/ 0 h 22"/>
                    <a:gd name="T2" fmla="*/ 21 w 21"/>
                    <a:gd name="T3" fmla="*/ 22 h 22"/>
                    <a:gd name="T4" fmla="*/ 0 w 21"/>
                    <a:gd name="T5" fmla="*/ 22 h 22"/>
                    <a:gd name="T6" fmla="*/ 10 w 21"/>
                    <a:gd name="T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22">
                      <a:moveTo>
                        <a:pt x="10" y="0"/>
                      </a:moveTo>
                      <a:lnTo>
                        <a:pt x="21" y="22"/>
                      </a:lnTo>
                      <a:lnTo>
                        <a:pt x="0" y="2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5" name="Freeform 100"/>
                <p:cNvSpPr>
                  <a:spLocks/>
                </p:cNvSpPr>
                <p:nvPr/>
              </p:nvSpPr>
              <p:spPr bwMode="auto">
                <a:xfrm>
                  <a:off x="10090150" y="5154613"/>
                  <a:ext cx="34925" cy="33337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7" name="Freeform 101"/>
                <p:cNvSpPr>
                  <a:spLocks/>
                </p:cNvSpPr>
                <p:nvPr/>
              </p:nvSpPr>
              <p:spPr bwMode="auto">
                <a:xfrm>
                  <a:off x="10090150" y="5154613"/>
                  <a:ext cx="34925" cy="33337"/>
                </a:xfrm>
                <a:custGeom>
                  <a:avLst/>
                  <a:gdLst>
                    <a:gd name="T0" fmla="*/ 11 w 22"/>
                    <a:gd name="T1" fmla="*/ 0 h 21"/>
                    <a:gd name="T2" fmla="*/ 22 w 22"/>
                    <a:gd name="T3" fmla="*/ 21 h 21"/>
                    <a:gd name="T4" fmla="*/ 0 w 22"/>
                    <a:gd name="T5" fmla="*/ 21 h 21"/>
                    <a:gd name="T6" fmla="*/ 11 w 22"/>
                    <a:gd name="T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1">
                      <a:moveTo>
                        <a:pt x="11" y="0"/>
                      </a:moveTo>
                      <a:lnTo>
                        <a:pt x="22" y="21"/>
                      </a:lnTo>
                      <a:lnTo>
                        <a:pt x="0" y="21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8" name="Freeform 102"/>
                <p:cNvSpPr>
                  <a:spLocks/>
                </p:cNvSpPr>
                <p:nvPr/>
              </p:nvSpPr>
              <p:spPr bwMode="auto">
                <a:xfrm>
                  <a:off x="9340850" y="4932363"/>
                  <a:ext cx="1150938" cy="258762"/>
                </a:xfrm>
                <a:custGeom>
                  <a:avLst/>
                  <a:gdLst>
                    <a:gd name="T0" fmla="*/ 0 w 725"/>
                    <a:gd name="T1" fmla="*/ 144 h 163"/>
                    <a:gd name="T2" fmla="*/ 0 w 725"/>
                    <a:gd name="T3" fmla="*/ 144 h 163"/>
                    <a:gd name="T4" fmla="*/ 0 w 725"/>
                    <a:gd name="T5" fmla="*/ 144 h 163"/>
                    <a:gd name="T6" fmla="*/ 100 w 725"/>
                    <a:gd name="T7" fmla="*/ 163 h 163"/>
                    <a:gd name="T8" fmla="*/ 100 w 725"/>
                    <a:gd name="T9" fmla="*/ 163 h 163"/>
                    <a:gd name="T10" fmla="*/ 181 w 725"/>
                    <a:gd name="T11" fmla="*/ 81 h 163"/>
                    <a:gd name="T12" fmla="*/ 181 w 725"/>
                    <a:gd name="T13" fmla="*/ 81 h 163"/>
                    <a:gd name="T14" fmla="*/ 322 w 725"/>
                    <a:gd name="T15" fmla="*/ 50 h 163"/>
                    <a:gd name="T16" fmla="*/ 322 w 725"/>
                    <a:gd name="T17" fmla="*/ 50 h 163"/>
                    <a:gd name="T18" fmla="*/ 402 w 725"/>
                    <a:gd name="T19" fmla="*/ 76 h 163"/>
                    <a:gd name="T20" fmla="*/ 402 w 725"/>
                    <a:gd name="T21" fmla="*/ 76 h 163"/>
                    <a:gd name="T22" fmla="*/ 483 w 725"/>
                    <a:gd name="T23" fmla="*/ 61 h 163"/>
                    <a:gd name="T24" fmla="*/ 483 w 725"/>
                    <a:gd name="T25" fmla="*/ 61 h 163"/>
                    <a:gd name="T26" fmla="*/ 564 w 725"/>
                    <a:gd name="T27" fmla="*/ 80 h 163"/>
                    <a:gd name="T28" fmla="*/ 564 w 725"/>
                    <a:gd name="T29" fmla="*/ 80 h 163"/>
                    <a:gd name="T30" fmla="*/ 644 w 725"/>
                    <a:gd name="T31" fmla="*/ 0 h 163"/>
                    <a:gd name="T32" fmla="*/ 644 w 725"/>
                    <a:gd name="T33" fmla="*/ 0 h 163"/>
                    <a:gd name="T34" fmla="*/ 725 w 725"/>
                    <a:gd name="T35" fmla="*/ 97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725" h="163">
                      <a:moveTo>
                        <a:pt x="0" y="144"/>
                      </a:moveTo>
                      <a:lnTo>
                        <a:pt x="0" y="144"/>
                      </a:lnTo>
                      <a:lnTo>
                        <a:pt x="0" y="144"/>
                      </a:lnTo>
                      <a:lnTo>
                        <a:pt x="100" y="163"/>
                      </a:lnTo>
                      <a:lnTo>
                        <a:pt x="100" y="163"/>
                      </a:lnTo>
                      <a:lnTo>
                        <a:pt x="181" y="81"/>
                      </a:lnTo>
                      <a:lnTo>
                        <a:pt x="181" y="81"/>
                      </a:lnTo>
                      <a:lnTo>
                        <a:pt x="322" y="50"/>
                      </a:lnTo>
                      <a:lnTo>
                        <a:pt x="322" y="50"/>
                      </a:lnTo>
                      <a:lnTo>
                        <a:pt x="402" y="76"/>
                      </a:lnTo>
                      <a:lnTo>
                        <a:pt x="402" y="76"/>
                      </a:lnTo>
                      <a:lnTo>
                        <a:pt x="483" y="61"/>
                      </a:lnTo>
                      <a:lnTo>
                        <a:pt x="483" y="61"/>
                      </a:lnTo>
                      <a:lnTo>
                        <a:pt x="564" y="80"/>
                      </a:lnTo>
                      <a:lnTo>
                        <a:pt x="564" y="80"/>
                      </a:lnTo>
                      <a:lnTo>
                        <a:pt x="644" y="0"/>
                      </a:lnTo>
                      <a:lnTo>
                        <a:pt x="644" y="0"/>
                      </a:lnTo>
                      <a:lnTo>
                        <a:pt x="725" y="97"/>
                      </a:lnTo>
                    </a:path>
                  </a:pathLst>
                </a:custGeom>
                <a:noFill/>
                <a:ln w="4763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9" name="Oval 103"/>
                <p:cNvSpPr>
                  <a:spLocks noChangeArrowheads="1"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5" name="Oval 104"/>
                <p:cNvSpPr>
                  <a:spLocks noChangeArrowheads="1"/>
                </p:cNvSpPr>
                <p:nvPr/>
              </p:nvSpPr>
              <p:spPr bwMode="auto">
                <a:xfrm>
                  <a:off x="9323388" y="5143500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7" name="Oval 105"/>
                <p:cNvSpPr>
                  <a:spLocks noChangeArrowheads="1"/>
                </p:cNvSpPr>
                <p:nvPr/>
              </p:nvSpPr>
              <p:spPr bwMode="auto">
                <a:xfrm>
                  <a:off x="9483725" y="5173663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8" name="Oval 106"/>
                <p:cNvSpPr>
                  <a:spLocks noChangeArrowheads="1"/>
                </p:cNvSpPr>
                <p:nvPr/>
              </p:nvSpPr>
              <p:spPr bwMode="auto">
                <a:xfrm>
                  <a:off x="9483725" y="5173663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9" name="Oval 107"/>
                <p:cNvSpPr>
                  <a:spLocks noChangeArrowheads="1"/>
                </p:cNvSpPr>
                <p:nvPr/>
              </p:nvSpPr>
              <p:spPr bwMode="auto">
                <a:xfrm>
                  <a:off x="9610725" y="5043488"/>
                  <a:ext cx="34925" cy="33337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0" name="Oval 108"/>
                <p:cNvSpPr>
                  <a:spLocks noChangeArrowheads="1"/>
                </p:cNvSpPr>
                <p:nvPr/>
              </p:nvSpPr>
              <p:spPr bwMode="auto">
                <a:xfrm>
                  <a:off x="9610725" y="5043488"/>
                  <a:ext cx="34925" cy="33337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1" name="Oval 109"/>
                <p:cNvSpPr>
                  <a:spLocks noChangeArrowheads="1"/>
                </p:cNvSpPr>
                <p:nvPr/>
              </p:nvSpPr>
              <p:spPr bwMode="auto">
                <a:xfrm>
                  <a:off x="9834563" y="4994275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2" name="Oval 110"/>
                <p:cNvSpPr>
                  <a:spLocks noChangeArrowheads="1"/>
                </p:cNvSpPr>
                <p:nvPr/>
              </p:nvSpPr>
              <p:spPr bwMode="auto">
                <a:xfrm>
                  <a:off x="9834563" y="4994275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3" name="Oval 111"/>
                <p:cNvSpPr>
                  <a:spLocks noChangeArrowheads="1"/>
                </p:cNvSpPr>
                <p:nvPr/>
              </p:nvSpPr>
              <p:spPr bwMode="auto">
                <a:xfrm>
                  <a:off x="9963150" y="5035550"/>
                  <a:ext cx="33338" cy="33337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4" name="Oval 112"/>
                <p:cNvSpPr>
                  <a:spLocks noChangeArrowheads="1"/>
                </p:cNvSpPr>
                <p:nvPr/>
              </p:nvSpPr>
              <p:spPr bwMode="auto">
                <a:xfrm>
                  <a:off x="9963150" y="5035550"/>
                  <a:ext cx="33338" cy="33337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5" name="Oval 113"/>
                <p:cNvSpPr>
                  <a:spLocks noChangeArrowheads="1"/>
                </p:cNvSpPr>
                <p:nvPr/>
              </p:nvSpPr>
              <p:spPr bwMode="auto">
                <a:xfrm>
                  <a:off x="10090150" y="5011738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6" name="Oval 114"/>
                <p:cNvSpPr>
                  <a:spLocks noChangeArrowheads="1"/>
                </p:cNvSpPr>
                <p:nvPr/>
              </p:nvSpPr>
              <p:spPr bwMode="auto">
                <a:xfrm>
                  <a:off x="10090150" y="5011738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8" name="Oval 115"/>
                <p:cNvSpPr>
                  <a:spLocks noChangeArrowheads="1"/>
                </p:cNvSpPr>
                <p:nvPr/>
              </p:nvSpPr>
              <p:spPr bwMode="auto">
                <a:xfrm>
                  <a:off x="10218738" y="5041900"/>
                  <a:ext cx="33338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9" name="Oval 116"/>
                <p:cNvSpPr>
                  <a:spLocks noChangeArrowheads="1"/>
                </p:cNvSpPr>
                <p:nvPr/>
              </p:nvSpPr>
              <p:spPr bwMode="auto">
                <a:xfrm>
                  <a:off x="10218738" y="5041900"/>
                  <a:ext cx="33338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0" name="Oval 117"/>
                <p:cNvSpPr>
                  <a:spLocks noChangeArrowheads="1"/>
                </p:cNvSpPr>
                <p:nvPr/>
              </p:nvSpPr>
              <p:spPr bwMode="auto">
                <a:xfrm>
                  <a:off x="10345738" y="4914900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1" name="Oval 118"/>
                <p:cNvSpPr>
                  <a:spLocks noChangeArrowheads="1"/>
                </p:cNvSpPr>
                <p:nvPr/>
              </p:nvSpPr>
              <p:spPr bwMode="auto">
                <a:xfrm>
                  <a:off x="10345738" y="4914900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2" name="Oval 119"/>
                <p:cNvSpPr>
                  <a:spLocks noChangeArrowheads="1"/>
                </p:cNvSpPr>
                <p:nvPr/>
              </p:nvSpPr>
              <p:spPr bwMode="auto">
                <a:xfrm>
                  <a:off x="10474325" y="5068888"/>
                  <a:ext cx="34925" cy="34925"/>
                </a:xfrm>
                <a:prstGeom prst="ellipse">
                  <a:avLst/>
                </a:prstGeom>
                <a:solidFill>
                  <a:srgbClr val="0000FF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3" name="Oval 120"/>
                <p:cNvSpPr>
                  <a:spLocks noChangeArrowheads="1"/>
                </p:cNvSpPr>
                <p:nvPr/>
              </p:nvSpPr>
              <p:spPr bwMode="auto">
                <a:xfrm>
                  <a:off x="10474325" y="5068888"/>
                  <a:ext cx="34925" cy="34925"/>
                </a:xfrm>
                <a:prstGeom prst="ellipse">
                  <a:avLst/>
                </a:prstGeom>
                <a:noFill/>
                <a:ln w="0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369" name="Rectangle 6"/>
              <p:cNvSpPr>
                <a:spLocks noChangeArrowheads="1"/>
              </p:cNvSpPr>
              <p:nvPr/>
            </p:nvSpPr>
            <p:spPr bwMode="auto">
              <a:xfrm>
                <a:off x="7479886" y="3482755"/>
                <a:ext cx="727763" cy="1615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669427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Granulocyte</a:t>
                </a:r>
                <a:endParaRPr kumimoji="0" lang="ja-JP" altLang="ja-JP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529" name="Rectangle 610"/>
              <p:cNvSpPr>
                <a:spLocks noChangeArrowheads="1"/>
              </p:cNvSpPr>
              <p:nvPr/>
            </p:nvSpPr>
            <p:spPr bwMode="auto">
              <a:xfrm>
                <a:off x="818218" y="915489"/>
                <a:ext cx="31579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50" charset="-128"/>
                    <a:cs typeface="Arial" panose="020B0604020202020204" pitchFamily="34" charset="0"/>
                  </a:rPr>
                  <a:t>x10</a:t>
                </a:r>
                <a:r>
                  <a:rPr kumimoji="0" lang="en-US" altLang="ja-JP" sz="8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50" charset="-128"/>
                    <a:cs typeface="Arial" panose="020B0604020202020204" pitchFamily="34" charset="0"/>
                  </a:rPr>
                  <a:t>2 </a:t>
                </a:r>
                <a:r>
                  <a:rPr kumimoji="0" lang="en-US" altLang="ja-JP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50" charset="-128"/>
                    <a:cs typeface="Arial" panose="020B0604020202020204" pitchFamily="34" charset="0"/>
                  </a:rPr>
                  <a:t>%</a:t>
                </a:r>
                <a:endParaRPr kumimoji="0" lang="ja-JP" altLang="ja-JP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19" name="テキスト ボックス 18"/>
          <p:cNvSpPr txBox="1"/>
          <p:nvPr/>
        </p:nvSpPr>
        <p:spPr>
          <a:xfrm>
            <a:off x="1269201" y="59631"/>
            <a:ext cx="9653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Changes in the numbers of peripheral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lymphocytes and granulocytes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during KW-0761 infusions</a:t>
            </a:r>
            <a:endParaRPr kumimoji="1" lang="ja-JP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" name="グループ化 5"/>
          <p:cNvGrpSpPr/>
          <p:nvPr/>
        </p:nvGrpSpPr>
        <p:grpSpPr>
          <a:xfrm>
            <a:off x="1836427" y="5330277"/>
            <a:ext cx="8341763" cy="1044778"/>
            <a:chOff x="2196674" y="5571294"/>
            <a:chExt cx="8341763" cy="1044778"/>
          </a:xfrm>
        </p:grpSpPr>
        <p:sp>
          <p:nvSpPr>
            <p:cNvPr id="1556" name="AutoShape 2"/>
            <p:cNvSpPr>
              <a:spLocks noChangeArrowheads="1"/>
            </p:cNvSpPr>
            <p:nvPr/>
          </p:nvSpPr>
          <p:spPr bwMode="auto">
            <a:xfrm>
              <a:off x="2196674" y="5571294"/>
              <a:ext cx="8341763" cy="1044778"/>
            </a:xfrm>
            <a:prstGeom prst="roundRect">
              <a:avLst>
                <a:gd name="adj" fmla="val 16667"/>
              </a:avLst>
            </a:prstGeom>
            <a:solidFill>
              <a:srgbClr val="666699"/>
            </a:solidFill>
            <a:ln w="9525">
              <a:noFill/>
              <a:round/>
              <a:headEnd/>
              <a:tailEnd/>
            </a:ln>
          </p:spPr>
          <p:txBody>
            <a:bodyPr wrap="none" anchor="ctr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en-US" altLang="ja-JP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557" name="テキスト ボックス 1556"/>
            <p:cNvSpPr txBox="1"/>
            <p:nvPr/>
          </p:nvSpPr>
          <p:spPr>
            <a:xfrm>
              <a:off x="2355275" y="5604727"/>
              <a:ext cx="7492436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l"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Activated </a:t>
              </a:r>
              <a:r>
                <a:rPr kumimoji="1" lang="en-US" altLang="ja-JP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Treg</a:t>
              </a:r>
              <a:r>
                <a: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 </a:t>
              </a:r>
              <a:r>
                <a:rPr kumimoji="1" lang="en-US" altLang="ja-JP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and Non </a:t>
              </a:r>
              <a:r>
                <a:rPr kumimoji="1" lang="en-US" altLang="ja-JP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Treg</a:t>
              </a:r>
              <a:r>
                <a:rPr kumimoji="1" lang="en-US" altLang="ja-JP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 reduction was evident. 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l"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CD4 </a:t>
              </a: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T cells and CD16</a:t>
              </a:r>
              <a:r>
                <a:rPr kumimoji="1" lang="en-US" altLang="ja-JP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+</a:t>
              </a: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CD56</a:t>
              </a:r>
              <a:r>
                <a:rPr kumimoji="1" lang="en-US" altLang="ja-JP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+</a:t>
              </a: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 NK </a:t>
              </a:r>
              <a:r>
                <a:rPr kumimoji="1" lang="en-US" altLang="ja-JP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cells</a:t>
              </a:r>
              <a:r>
                <a: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 </a:t>
              </a:r>
              <a:r>
                <a:rPr kumimoji="1" lang="en-US" altLang="ja-JP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reduction was also observed.</a:t>
              </a:r>
              <a:endParaRPr kumimoji="1" lang="ja-JP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Wingdings" panose="05000000000000000000" pitchFamily="2" charset="2"/>
                <a:buChar char="l"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CD8 T-cell, B-cell and Neutrophils reduction were less evident.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61" name="テキスト ボックス 1560">
            <a:extLst>
              <a:ext uri="{FF2B5EF4-FFF2-40B4-BE49-F238E27FC236}">
                <a16:creationId xmlns:a16="http://schemas.microsoft.com/office/drawing/2014/main" id="{CF932C0E-05DF-B54A-A3EE-39A5B0893B38}"/>
              </a:ext>
            </a:extLst>
          </p:cNvPr>
          <p:cNvSpPr txBox="1"/>
          <p:nvPr/>
        </p:nvSpPr>
        <p:spPr>
          <a:xfrm>
            <a:off x="8110147" y="6480695"/>
            <a:ext cx="4010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Kurose K, </a:t>
            </a:r>
            <a:r>
              <a:rPr kumimoji="1" lang="en-US" altLang="ja-JP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Ohue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Y, et al.,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Clin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Cancer Res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2015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メイリオ"/>
              <a:cs typeface="Arial" pitchFamily="34" charset="0"/>
            </a:endParaRPr>
          </a:p>
        </p:txBody>
      </p:sp>
      <p:cxnSp>
        <p:nvCxnSpPr>
          <p:cNvPr id="1563" name="直線コネクタ 1562"/>
          <p:cNvCxnSpPr/>
          <p:nvPr/>
        </p:nvCxnSpPr>
        <p:spPr>
          <a:xfrm>
            <a:off x="1380000" y="8798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64" name="図 156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0327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9" name="テキスト ボックス 4128"/>
          <p:cNvSpPr txBox="1"/>
          <p:nvPr/>
        </p:nvSpPr>
        <p:spPr>
          <a:xfrm>
            <a:off x="2264734" y="59631"/>
            <a:ext cx="76625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Antibody response and CD4 and CD8 T-cell </a:t>
            </a:r>
            <a:r>
              <a:rPr kumimoji="1" lang="en-US" altLang="ja-JP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responses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against tumor antigen during treatment in Phase 1a.</a:t>
            </a:r>
            <a:endParaRPr kumimoji="1" lang="ja-JP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4130" name="直線コネクタ 4129"/>
          <p:cNvCxnSpPr/>
          <p:nvPr/>
        </p:nvCxnSpPr>
        <p:spPr>
          <a:xfrm>
            <a:off x="1380000" y="8798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33" name="図 413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sp>
        <p:nvSpPr>
          <p:cNvPr id="4131" name="AutoShape 2"/>
          <p:cNvSpPr>
            <a:spLocks noChangeArrowheads="1"/>
          </p:cNvSpPr>
          <p:nvPr/>
        </p:nvSpPr>
        <p:spPr bwMode="auto">
          <a:xfrm>
            <a:off x="1019015" y="4913742"/>
            <a:ext cx="10427918" cy="1410858"/>
          </a:xfrm>
          <a:prstGeom prst="roundRect">
            <a:avLst>
              <a:gd name="adj" fmla="val 16667"/>
            </a:avLst>
          </a:prstGeom>
          <a:solidFill>
            <a:srgbClr val="666699"/>
          </a:solidFill>
          <a:ln w="9525">
            <a:noFill/>
            <a:round/>
            <a:headEnd/>
            <a:tailEnd/>
          </a:ln>
        </p:spPr>
        <p:txBody>
          <a:bodyPr wrap="none" anchor="ctr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Meiryo UI" panose="020B0604030504040204" pitchFamily="50" charset="-128"/>
              <a:ea typeface="Meiryo UI" panose="020B0604030504040204" pitchFamily="50" charset="-128"/>
              <a:cs typeface="Optima"/>
            </a:endParaRPr>
          </a:p>
        </p:txBody>
      </p:sp>
      <p:graphicFrame>
        <p:nvGraphicFramePr>
          <p:cNvPr id="4132" name="表 4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5800452"/>
              </p:ext>
            </p:extLst>
          </p:nvPr>
        </p:nvGraphicFramePr>
        <p:xfrm>
          <a:off x="1642696" y="1305870"/>
          <a:ext cx="8906608" cy="3292505"/>
        </p:xfrm>
        <a:graphic>
          <a:graphicData uri="http://schemas.openxmlformats.org/drawingml/2006/table">
            <a:tbl>
              <a:tblPr/>
              <a:tblGrid>
                <a:gridCol w="934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42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42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838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42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3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0761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09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713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6713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5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6713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6713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761995">
                <a:tc rowSpan="3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Dose</a:t>
                      </a:r>
                      <a:b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</a:br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(mg/kg)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Treg</a:t>
                      </a:r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</a:t>
                      </a:r>
                    </a:p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depletion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IHC</a:t>
                      </a:r>
                    </a:p>
                    <a:p>
                      <a:pPr algn="ctr" fontAlgn="ctr"/>
                      <a:r>
                        <a:rPr lang="en-US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(Antigen expression)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Increase in</a:t>
                      </a:r>
                    </a:p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antibody response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Detection of </a:t>
                      </a:r>
                    </a:p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T-cell response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8710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NY-ESO-1</a:t>
                      </a:r>
                    </a:p>
                  </a:txBody>
                  <a:tcPr marL="9323" marR="9323" marT="9323" marB="0" anchor="ctr">
                    <a:lnL w="12700" cmpd="sng">
                      <a:noFill/>
                      <a:prstDash val="soli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XAGE1</a:t>
                      </a:r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ja-JP" alt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9323" marR="9323" marT="9323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18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NY-ESO-1</a:t>
                      </a:r>
                      <a:r>
                        <a:rPr lang="en-US" altLang="ja-JP" sz="16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or XAGE1</a:t>
                      </a:r>
                      <a:endParaRPr lang="en-US" altLang="ja-JP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CD4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CD8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8710">
                <a:tc vMerge="1"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ja-JP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 w="12700" cmpd="sng">
                      <a:noFill/>
                      <a:prstDash val="soli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ja-JP" alt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ja-JP" alt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18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ja-JP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pre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post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ctr"/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pre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post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551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0.1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A1-01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≥</a:t>
                      </a:r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75%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ja-JP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5515"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A1-02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5-1%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ja-JP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551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0.5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A2-01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≥</a:t>
                      </a:r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75%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</a:t>
                      </a:r>
                      <a:endParaRPr lang="en-US" altLang="ja-JP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 (NY-ESO-1)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ja-JP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5515"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ja-JP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ja-JP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18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ja-JP" alt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≥</a:t>
                      </a:r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75%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 (XAGE1)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n.d.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n.d.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551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1.0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A3-02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≥</a:t>
                      </a:r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75%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ja-JP" alt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ja-JP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5515">
                <a:tc>
                  <a:txBody>
                    <a:bodyPr/>
                    <a:lstStyle/>
                    <a:p>
                      <a:pPr algn="ctr" fontAlgn="ctr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A3-04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50-25%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ja-JP" sz="16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 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ja-JP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+</a:t>
                      </a:r>
                    </a:p>
                  </a:txBody>
                  <a:tcPr marL="9323" marR="9323" marT="932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134" name="テキスト ボックス 4133"/>
          <p:cNvSpPr txBox="1"/>
          <p:nvPr/>
        </p:nvSpPr>
        <p:spPr>
          <a:xfrm>
            <a:off x="1227600" y="4913742"/>
            <a:ext cx="10412309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Increased NY-ESO-1 and/or XAGE1 antibody responses in 3 of 5 patients.</a:t>
            </a:r>
            <a:endParaRPr kumimoji="1" lang="en-US" altLang="ja-JP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Antigen-specific CD4 immune response against </a:t>
            </a: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NY-ESO-1 and/or </a:t>
            </a:r>
            <a:r>
              <a:rPr kumimoji="1" lang="en-US" altLang="ja-JP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XAGE1 was observer in 5 of 5 patients, and CD8 in 2 of 5 patients, respectively.</a:t>
            </a:r>
            <a:endParaRPr kumimoji="1" lang="en-US" altLang="ja-JP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135" name="テキスト ボックス 4134">
            <a:extLst>
              <a:ext uri="{FF2B5EF4-FFF2-40B4-BE49-F238E27FC236}">
                <a16:creationId xmlns:a16="http://schemas.microsoft.com/office/drawing/2014/main" id="{CF932C0E-05DF-B54A-A3EE-39A5B0893B38}"/>
              </a:ext>
            </a:extLst>
          </p:cNvPr>
          <p:cNvSpPr txBox="1"/>
          <p:nvPr/>
        </p:nvSpPr>
        <p:spPr>
          <a:xfrm>
            <a:off x="8110147" y="6480695"/>
            <a:ext cx="4010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Kurose K, </a:t>
            </a:r>
            <a:r>
              <a:rPr kumimoji="1" lang="en-US" altLang="ja-JP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Ohue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Y, et al.,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Clin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Cancer Res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2015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メイリオ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4632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4" name="直線矢印コネクタ 83"/>
          <p:cNvCxnSpPr/>
          <p:nvPr/>
        </p:nvCxnSpPr>
        <p:spPr>
          <a:xfrm flipV="1">
            <a:off x="3892498" y="1400300"/>
            <a:ext cx="4392000" cy="0"/>
          </a:xfrm>
          <a:prstGeom prst="straightConnector1">
            <a:avLst/>
          </a:prstGeom>
          <a:ln w="571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/>
          <p:cNvCxnSpPr/>
          <p:nvPr/>
        </p:nvCxnSpPr>
        <p:spPr>
          <a:xfrm>
            <a:off x="5295806" y="1236300"/>
            <a:ext cx="0" cy="1800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>
            <a:off x="4558418" y="1236300"/>
            <a:ext cx="0" cy="1800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>
            <a:off x="6033194" y="1236300"/>
            <a:ext cx="0" cy="1800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線コネクタ 101"/>
          <p:cNvCxnSpPr/>
          <p:nvPr/>
        </p:nvCxnSpPr>
        <p:spPr>
          <a:xfrm>
            <a:off x="7507970" y="1236300"/>
            <a:ext cx="0" cy="1800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テキスト ボックス 102"/>
          <p:cNvSpPr txBox="1"/>
          <p:nvPr/>
        </p:nvSpPr>
        <p:spPr>
          <a:xfrm>
            <a:off x="4416480" y="98425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3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104" name="直線コネクタ 103"/>
          <p:cNvCxnSpPr/>
          <p:nvPr/>
        </p:nvCxnSpPr>
        <p:spPr>
          <a:xfrm>
            <a:off x="8245358" y="1236300"/>
            <a:ext cx="0" cy="1800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直線コネクタ 104"/>
          <p:cNvCxnSpPr/>
          <p:nvPr/>
        </p:nvCxnSpPr>
        <p:spPr>
          <a:xfrm>
            <a:off x="6770582" y="1236300"/>
            <a:ext cx="0" cy="1800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直線矢印コネクタ 105"/>
          <p:cNvCxnSpPr/>
          <p:nvPr/>
        </p:nvCxnSpPr>
        <p:spPr>
          <a:xfrm flipV="1">
            <a:off x="4315209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直線矢印コネクタ 106"/>
          <p:cNvCxnSpPr/>
          <p:nvPr/>
        </p:nvCxnSpPr>
        <p:spPr>
          <a:xfrm flipV="1">
            <a:off x="4747257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直線矢印コネクタ 108"/>
          <p:cNvCxnSpPr/>
          <p:nvPr/>
        </p:nvCxnSpPr>
        <p:spPr>
          <a:xfrm flipV="1">
            <a:off x="5179305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直線矢印コネクタ 109"/>
          <p:cNvCxnSpPr/>
          <p:nvPr/>
        </p:nvCxnSpPr>
        <p:spPr>
          <a:xfrm flipV="1">
            <a:off x="6547457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直線矢印コネクタ 112"/>
          <p:cNvCxnSpPr/>
          <p:nvPr/>
        </p:nvCxnSpPr>
        <p:spPr>
          <a:xfrm flipV="1">
            <a:off x="5323321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直線矢印コネクタ 113"/>
          <p:cNvCxnSpPr/>
          <p:nvPr/>
        </p:nvCxnSpPr>
        <p:spPr>
          <a:xfrm flipV="1">
            <a:off x="4603241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直線矢印コネクタ 116"/>
          <p:cNvCxnSpPr/>
          <p:nvPr/>
        </p:nvCxnSpPr>
        <p:spPr>
          <a:xfrm flipV="1">
            <a:off x="4891273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直線矢印コネクタ 118"/>
          <p:cNvCxnSpPr/>
          <p:nvPr/>
        </p:nvCxnSpPr>
        <p:spPr>
          <a:xfrm flipV="1">
            <a:off x="7411553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直線矢印コネクタ 133"/>
          <p:cNvCxnSpPr/>
          <p:nvPr/>
        </p:nvCxnSpPr>
        <p:spPr>
          <a:xfrm flipV="1">
            <a:off x="6979505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直線矢印コネクタ 134"/>
          <p:cNvCxnSpPr/>
          <p:nvPr/>
        </p:nvCxnSpPr>
        <p:spPr>
          <a:xfrm flipV="1">
            <a:off x="7843601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矢印コネクタ 135"/>
          <p:cNvCxnSpPr/>
          <p:nvPr/>
        </p:nvCxnSpPr>
        <p:spPr>
          <a:xfrm flipV="1">
            <a:off x="4459225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直線矢印コネクタ 136"/>
          <p:cNvCxnSpPr/>
          <p:nvPr/>
        </p:nvCxnSpPr>
        <p:spPr>
          <a:xfrm flipV="1">
            <a:off x="5035289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直線矢印コネクタ 137"/>
          <p:cNvCxnSpPr/>
          <p:nvPr/>
        </p:nvCxnSpPr>
        <p:spPr>
          <a:xfrm flipV="1">
            <a:off x="5467337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直線矢印コネクタ 138"/>
          <p:cNvCxnSpPr/>
          <p:nvPr/>
        </p:nvCxnSpPr>
        <p:spPr>
          <a:xfrm flipV="1">
            <a:off x="6115409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正方形/長方形 139"/>
          <p:cNvSpPr/>
          <p:nvPr/>
        </p:nvSpPr>
        <p:spPr>
          <a:xfrm>
            <a:off x="3274436" y="907188"/>
            <a:ext cx="69762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2014/</a:t>
            </a:r>
            <a:endParaRPr kumimoji="1" lang="ja-JP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41" name="テキスト ボックス 140"/>
          <p:cNvSpPr txBox="1"/>
          <p:nvPr/>
        </p:nvSpPr>
        <p:spPr>
          <a:xfrm>
            <a:off x="5153713" y="98425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5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42" name="テキスト ボックス 141"/>
          <p:cNvSpPr txBox="1"/>
          <p:nvPr/>
        </p:nvSpPr>
        <p:spPr>
          <a:xfrm>
            <a:off x="5890947" y="98425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7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47" name="テキスト ボックス 146"/>
          <p:cNvSpPr txBox="1"/>
          <p:nvPr/>
        </p:nvSpPr>
        <p:spPr>
          <a:xfrm>
            <a:off x="6628181" y="98425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9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54" name="テキスト ボックス 153"/>
          <p:cNvSpPr txBox="1"/>
          <p:nvPr/>
        </p:nvSpPr>
        <p:spPr>
          <a:xfrm>
            <a:off x="7315722" y="98425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10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55" name="テキスト ボックス 154"/>
          <p:cNvSpPr txBox="1"/>
          <p:nvPr/>
        </p:nvSpPr>
        <p:spPr>
          <a:xfrm>
            <a:off x="8052955" y="98425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11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177" name="直線矢印コネクタ 176"/>
          <p:cNvCxnSpPr/>
          <p:nvPr/>
        </p:nvCxnSpPr>
        <p:spPr>
          <a:xfrm flipV="1">
            <a:off x="5755369" y="1441576"/>
            <a:ext cx="0" cy="288000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直線コネクタ 177"/>
          <p:cNvCxnSpPr/>
          <p:nvPr/>
        </p:nvCxnSpPr>
        <p:spPr>
          <a:xfrm>
            <a:off x="3942644" y="1225520"/>
            <a:ext cx="0" cy="18000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テキスト ボックス 181"/>
          <p:cNvSpPr txBox="1"/>
          <p:nvPr/>
        </p:nvSpPr>
        <p:spPr>
          <a:xfrm>
            <a:off x="2751536" y="1474700"/>
            <a:ext cx="1497526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Mogamulizumab</a:t>
            </a:r>
          </a:p>
        </p:txBody>
      </p:sp>
      <p:sp>
        <p:nvSpPr>
          <p:cNvPr id="179" name="テキスト ボックス 178"/>
          <p:cNvSpPr txBox="1"/>
          <p:nvPr/>
        </p:nvSpPr>
        <p:spPr>
          <a:xfrm>
            <a:off x="3800706" y="97347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35" name="直線矢印コネクタ 234"/>
          <p:cNvCxnSpPr>
            <a:stCxn id="111" idx="0"/>
          </p:cNvCxnSpPr>
          <p:nvPr/>
        </p:nvCxnSpPr>
        <p:spPr>
          <a:xfrm flipV="1">
            <a:off x="3672260" y="1758202"/>
            <a:ext cx="425937" cy="946437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正方形/長方形 4"/>
          <p:cNvSpPr>
            <a:spLocks noChangeArrowheads="1"/>
          </p:cNvSpPr>
          <p:nvPr/>
        </p:nvSpPr>
        <p:spPr bwMode="auto">
          <a:xfrm>
            <a:off x="4453843" y="1706710"/>
            <a:ext cx="84189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447675" marR="0" lvl="0" indent="-447675" algn="l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sym typeface="ＭＳ Ｐゴシック" charset="-128"/>
              </a:rPr>
              <a:t>Q1w x 8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  <a:sym typeface="ＭＳ Ｐゴシック" charset="-128"/>
            </a:endParaRPr>
          </a:p>
        </p:txBody>
      </p:sp>
      <p:sp>
        <p:nvSpPr>
          <p:cNvPr id="78" name="正方形/長方形 4"/>
          <p:cNvSpPr>
            <a:spLocks noChangeArrowheads="1"/>
          </p:cNvSpPr>
          <p:nvPr/>
        </p:nvSpPr>
        <p:spPr bwMode="auto">
          <a:xfrm>
            <a:off x="5545763" y="1714504"/>
            <a:ext cx="87075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447675" marR="0" lvl="0" indent="-447675" algn="l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sym typeface="ＭＳ Ｐゴシック" charset="-128"/>
              </a:rPr>
              <a:t>+Q4w-&gt; 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  <a:sym typeface="ＭＳ Ｐゴシック" charset="-128"/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3000732" y="1178673"/>
            <a:ext cx="9332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t>O</a:t>
            </a: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t>UH-05</a:t>
            </a:r>
            <a:endParaRPr kumimoji="1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cxnSp>
        <p:nvCxnSpPr>
          <p:cNvPr id="163" name="直線矢印コネクタ 162"/>
          <p:cNvCxnSpPr>
            <a:stCxn id="151" idx="0"/>
          </p:cNvCxnSpPr>
          <p:nvPr/>
        </p:nvCxnSpPr>
        <p:spPr>
          <a:xfrm flipV="1">
            <a:off x="2181854" y="1745756"/>
            <a:ext cx="833808" cy="958882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直線矢印コネクタ 163"/>
          <p:cNvCxnSpPr>
            <a:stCxn id="120" idx="0"/>
          </p:cNvCxnSpPr>
          <p:nvPr/>
        </p:nvCxnSpPr>
        <p:spPr>
          <a:xfrm flipV="1">
            <a:off x="5125436" y="1722028"/>
            <a:ext cx="468689" cy="982611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直線矢印コネクタ 165"/>
          <p:cNvCxnSpPr>
            <a:stCxn id="125" idx="0"/>
          </p:cNvCxnSpPr>
          <p:nvPr/>
        </p:nvCxnSpPr>
        <p:spPr>
          <a:xfrm flipH="1" flipV="1">
            <a:off x="6235168" y="1729578"/>
            <a:ext cx="480754" cy="975061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直線矢印コネクタ 179"/>
          <p:cNvCxnSpPr>
            <a:stCxn id="128" idx="0"/>
          </p:cNvCxnSpPr>
          <p:nvPr/>
        </p:nvCxnSpPr>
        <p:spPr>
          <a:xfrm flipH="1" flipV="1">
            <a:off x="6794043" y="1758202"/>
            <a:ext cx="1370716" cy="932522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直線矢印コネクタ 180"/>
          <p:cNvCxnSpPr>
            <a:stCxn id="150" idx="0"/>
          </p:cNvCxnSpPr>
          <p:nvPr/>
        </p:nvCxnSpPr>
        <p:spPr>
          <a:xfrm flipH="1" flipV="1">
            <a:off x="7849997" y="1794644"/>
            <a:ext cx="1760749" cy="885237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itle 1"/>
          <p:cNvSpPr txBox="1">
            <a:spLocks/>
          </p:cNvSpPr>
          <p:nvPr/>
        </p:nvSpPr>
        <p:spPr>
          <a:xfrm>
            <a:off x="840578" y="88392"/>
            <a:ext cx="10574207" cy="486483"/>
          </a:xfrm>
          <a:prstGeom prst="rect">
            <a:avLst/>
          </a:prstGeom>
        </p:spPr>
        <p:txBody>
          <a:bodyPr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ja-JP" sz="3200" dirty="0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Clinical response in Esophageal cancer patient</a:t>
            </a: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72" name="直線コネクタ 71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グループ化 4"/>
          <p:cNvGrpSpPr/>
          <p:nvPr/>
        </p:nvGrpSpPr>
        <p:grpSpPr>
          <a:xfrm>
            <a:off x="903030" y="1916043"/>
            <a:ext cx="10156216" cy="4673497"/>
            <a:chOff x="928878" y="2129716"/>
            <a:chExt cx="10156216" cy="4673497"/>
          </a:xfrm>
        </p:grpSpPr>
        <p:pic>
          <p:nvPicPr>
            <p:cNvPr id="111" name="Picture 2" descr="F:\CCR4\pre島村.jpg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08" t="23750" r="50000" b="16420"/>
            <a:stretch/>
          </p:blipFill>
          <p:spPr bwMode="auto">
            <a:xfrm>
              <a:off x="2963465" y="2704638"/>
              <a:ext cx="1417589" cy="18934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5" name="Picture 2" descr="G:\島村2\5.28.jpg3.jpg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 t="27139" r="8498" b="19685"/>
            <a:stretch/>
          </p:blipFill>
          <p:spPr bwMode="auto">
            <a:xfrm>
              <a:off x="4458652" y="4886934"/>
              <a:ext cx="1459631" cy="18702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0" name="Picture 3" descr="G:\島村2\5.28.jpg2.jp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743" t="19344" r="49510" b="17158"/>
            <a:stretch/>
          </p:blipFill>
          <p:spPr bwMode="auto">
            <a:xfrm>
              <a:off x="4458027" y="2704638"/>
              <a:ext cx="1334817" cy="18940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1" name="Picture 4" descr="G:\島村2\画像.jpgpre3.jpg"/>
            <p:cNvPicPr>
              <a:picLocks noChangeAspect="1" noChangeArrowheads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707" t="25487" r="8812" b="14882"/>
            <a:stretch/>
          </p:blipFill>
          <p:spPr bwMode="auto">
            <a:xfrm>
              <a:off x="2949166" y="4886934"/>
              <a:ext cx="1457832" cy="18702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5" name="Picture 5" descr="G:\島村2\画像.jpg7.8.2.jpg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95" t="19448" r="47671" b="20511"/>
            <a:stretch/>
          </p:blipFill>
          <p:spPr bwMode="auto">
            <a:xfrm>
              <a:off x="6007393" y="2704638"/>
              <a:ext cx="1417058" cy="18934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6" name="Picture 6" descr="G:\島村2\画像.jpg7.8.3.jpg"/>
            <p:cNvPicPr>
              <a:picLocks noChangeAspect="1" noChangeArrowheads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8093" t="22413" r="9426" b="21425"/>
            <a:stretch/>
          </p:blipFill>
          <p:spPr bwMode="auto">
            <a:xfrm>
              <a:off x="5998579" y="4894548"/>
              <a:ext cx="1391966" cy="18402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7" name="Picture 7" descr="G:\島村2\画像.jpg3.jpg"/>
            <p:cNvPicPr>
              <a:picLocks noChangeAspect="1" noChangeArrowheads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819" t="30712" r="11257" b="14738"/>
            <a:stretch/>
          </p:blipFill>
          <p:spPr bwMode="auto">
            <a:xfrm>
              <a:off x="7485089" y="4886933"/>
              <a:ext cx="1397498" cy="18183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8" name="Picture 8" descr="G:\島村2\画像.jpg2.jpg"/>
            <p:cNvPicPr>
              <a:picLocks noChangeAspect="1" noChangeArrowheads="1"/>
            </p:cNvPicPr>
            <p:nvPr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96" t="25487" r="48706" b="13345"/>
            <a:stretch/>
          </p:blipFill>
          <p:spPr bwMode="auto">
            <a:xfrm>
              <a:off x="7485090" y="2690724"/>
              <a:ext cx="1359339" cy="18940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1" name="AutoShape 235"/>
            <p:cNvSpPr>
              <a:spLocks noChangeArrowheads="1"/>
            </p:cNvSpPr>
            <p:nvPr/>
          </p:nvSpPr>
          <p:spPr bwMode="auto">
            <a:xfrm rot="13887900" flipH="1" flipV="1">
              <a:off x="3341126" y="3779781"/>
              <a:ext cx="438255" cy="228173"/>
            </a:xfrm>
            <a:prstGeom prst="rightArrow">
              <a:avLst>
                <a:gd name="adj1" fmla="val 0"/>
                <a:gd name="adj2" fmla="val 291178"/>
              </a:avLst>
            </a:prstGeom>
            <a:solidFill>
              <a:srgbClr val="FF3300"/>
            </a:solidFill>
            <a:ln w="6350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2" name="AutoShape 235"/>
            <p:cNvSpPr>
              <a:spLocks noChangeArrowheads="1"/>
            </p:cNvSpPr>
            <p:nvPr/>
          </p:nvSpPr>
          <p:spPr bwMode="auto">
            <a:xfrm rot="13887900" flipH="1" flipV="1">
              <a:off x="4906307" y="3779781"/>
              <a:ext cx="438255" cy="228173"/>
            </a:xfrm>
            <a:prstGeom prst="rightArrow">
              <a:avLst>
                <a:gd name="adj1" fmla="val 0"/>
                <a:gd name="adj2" fmla="val 291178"/>
              </a:avLst>
            </a:prstGeom>
            <a:solidFill>
              <a:srgbClr val="FF3300"/>
            </a:solidFill>
            <a:ln w="6350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3" name="AutoShape 235"/>
            <p:cNvSpPr>
              <a:spLocks noChangeArrowheads="1"/>
            </p:cNvSpPr>
            <p:nvPr/>
          </p:nvSpPr>
          <p:spPr bwMode="auto">
            <a:xfrm rot="13887900" flipH="1" flipV="1">
              <a:off x="6483009" y="3788085"/>
              <a:ext cx="438255" cy="228173"/>
            </a:xfrm>
            <a:prstGeom prst="rightArrow">
              <a:avLst>
                <a:gd name="adj1" fmla="val 0"/>
                <a:gd name="adj2" fmla="val 291178"/>
              </a:avLst>
            </a:prstGeom>
            <a:solidFill>
              <a:srgbClr val="FF3300"/>
            </a:solidFill>
            <a:ln w="6350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4" name="AutoShape 235"/>
            <p:cNvSpPr>
              <a:spLocks noChangeArrowheads="1"/>
            </p:cNvSpPr>
            <p:nvPr/>
          </p:nvSpPr>
          <p:spPr bwMode="auto">
            <a:xfrm rot="13887900" flipH="1" flipV="1">
              <a:off x="7926920" y="3774171"/>
              <a:ext cx="438255" cy="228173"/>
            </a:xfrm>
            <a:prstGeom prst="rightArrow">
              <a:avLst>
                <a:gd name="adj1" fmla="val 0"/>
                <a:gd name="adj2" fmla="val 291178"/>
              </a:avLst>
            </a:prstGeom>
            <a:solidFill>
              <a:srgbClr val="FF3300"/>
            </a:solidFill>
            <a:ln w="6350">
              <a:solidFill>
                <a:srgbClr val="FF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5" name="円/楕円 144"/>
            <p:cNvSpPr/>
            <p:nvPr/>
          </p:nvSpPr>
          <p:spPr>
            <a:xfrm>
              <a:off x="3147698" y="5677047"/>
              <a:ext cx="296936" cy="375897"/>
            </a:xfrm>
            <a:prstGeom prst="ellipse">
              <a:avLst/>
            </a:prstGeom>
            <a:noFill/>
            <a:ln w="34925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6" name="円/楕円 145"/>
            <p:cNvSpPr/>
            <p:nvPr/>
          </p:nvSpPr>
          <p:spPr>
            <a:xfrm>
              <a:off x="4523748" y="5605039"/>
              <a:ext cx="445781" cy="375897"/>
            </a:xfrm>
            <a:prstGeom prst="ellipse">
              <a:avLst/>
            </a:prstGeom>
            <a:noFill/>
            <a:ln w="34925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8" name="円/楕円 147"/>
            <p:cNvSpPr/>
            <p:nvPr/>
          </p:nvSpPr>
          <p:spPr>
            <a:xfrm>
              <a:off x="6162539" y="5649113"/>
              <a:ext cx="296936" cy="375897"/>
            </a:xfrm>
            <a:prstGeom prst="ellipse">
              <a:avLst/>
            </a:prstGeom>
            <a:noFill/>
            <a:ln w="34925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9" name="円/楕円 148"/>
            <p:cNvSpPr/>
            <p:nvPr/>
          </p:nvSpPr>
          <p:spPr>
            <a:xfrm>
              <a:off x="7676346" y="5632156"/>
              <a:ext cx="296936" cy="375897"/>
            </a:xfrm>
            <a:prstGeom prst="ellipse">
              <a:avLst/>
            </a:prstGeom>
            <a:noFill/>
            <a:ln w="34925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pic>
          <p:nvPicPr>
            <p:cNvPr id="183" name="Picture 2"/>
            <p:cNvPicPr>
              <a:picLocks noChangeAspect="1" noChangeArrowheads="1"/>
            </p:cNvPicPr>
            <p:nvPr/>
          </p:nvPicPr>
          <p:blipFill rotWithShape="1">
            <a:blip r:embed="rId12" cstate="print"/>
            <a:srcRect l="38559" t="53284" r="50278" b="29662"/>
            <a:stretch/>
          </p:blipFill>
          <p:spPr bwMode="auto">
            <a:xfrm>
              <a:off x="1464060" y="4904488"/>
              <a:ext cx="1431235" cy="1749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61" name="円/楕円 160"/>
            <p:cNvSpPr/>
            <p:nvPr/>
          </p:nvSpPr>
          <p:spPr>
            <a:xfrm>
              <a:off x="1571122" y="5456047"/>
              <a:ext cx="504056" cy="611649"/>
            </a:xfrm>
            <a:prstGeom prst="ellipse">
              <a:avLst/>
            </a:prstGeom>
            <a:noFill/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grpSp>
          <p:nvGrpSpPr>
            <p:cNvPr id="15" name="グループ化 14"/>
            <p:cNvGrpSpPr/>
            <p:nvPr/>
          </p:nvGrpSpPr>
          <p:grpSpPr>
            <a:xfrm>
              <a:off x="1439103" y="2704638"/>
              <a:ext cx="1485502" cy="1893494"/>
              <a:chOff x="-84897" y="2704638"/>
              <a:chExt cx="1485502" cy="1893494"/>
            </a:xfrm>
          </p:grpSpPr>
          <p:pic>
            <p:nvPicPr>
              <p:cNvPr id="151" name="Picture 3"/>
              <p:cNvPicPr>
                <a:picLocks noChangeAspect="1" noChangeArrowheads="1"/>
              </p:cNvPicPr>
              <p:nvPr/>
            </p:nvPicPr>
            <p:blipFill rotWithShape="1">
              <a:blip r:embed="rId13" cstate="print"/>
              <a:srcRect l="28763" t="52884" r="60421" b="29884"/>
              <a:stretch/>
            </p:blipFill>
            <p:spPr bwMode="auto">
              <a:xfrm>
                <a:off x="-84897" y="2704638"/>
                <a:ext cx="1485502" cy="18934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52" name="円/楕円 151"/>
              <p:cNvSpPr/>
              <p:nvPr/>
            </p:nvSpPr>
            <p:spPr>
              <a:xfrm>
                <a:off x="655677" y="3897846"/>
                <a:ext cx="530537" cy="643782"/>
              </a:xfrm>
              <a:prstGeom prst="ellipse">
                <a:avLst/>
              </a:prstGeom>
              <a:noFill/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</p:grpSp>
        <p:grpSp>
          <p:nvGrpSpPr>
            <p:cNvPr id="13" name="グループ化 12"/>
            <p:cNvGrpSpPr/>
            <p:nvPr/>
          </p:nvGrpSpPr>
          <p:grpSpPr>
            <a:xfrm>
              <a:off x="8905066" y="2679880"/>
              <a:ext cx="1500808" cy="3983834"/>
              <a:chOff x="7381066" y="2679880"/>
              <a:chExt cx="1500808" cy="3983834"/>
            </a:xfrm>
          </p:grpSpPr>
          <p:pic>
            <p:nvPicPr>
              <p:cNvPr id="150" name="Picture 3"/>
              <p:cNvPicPr>
                <a:picLocks noChangeAspect="1" noChangeArrowheads="1"/>
              </p:cNvPicPr>
              <p:nvPr/>
            </p:nvPicPr>
            <p:blipFill rotWithShape="1">
              <a:blip r:embed="rId13" cstate="print"/>
              <a:srcRect l="65539" t="51937" r="23866" b="30062"/>
              <a:stretch/>
            </p:blipFill>
            <p:spPr bwMode="auto">
              <a:xfrm>
                <a:off x="7381066" y="2679880"/>
                <a:ext cx="1411357" cy="19182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53" name="円/楕円 152"/>
              <p:cNvSpPr/>
              <p:nvPr/>
            </p:nvSpPr>
            <p:spPr>
              <a:xfrm>
                <a:off x="8002171" y="3894211"/>
                <a:ext cx="504056" cy="611649"/>
              </a:xfrm>
              <a:prstGeom prst="ellipse">
                <a:avLst/>
              </a:prstGeom>
              <a:noFill/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pic>
            <p:nvPicPr>
              <p:cNvPr id="160" name="Picture 2"/>
              <p:cNvPicPr>
                <a:picLocks noChangeAspect="1" noChangeArrowheads="1"/>
              </p:cNvPicPr>
              <p:nvPr/>
            </p:nvPicPr>
            <p:blipFill rotWithShape="1">
              <a:blip r:embed="rId12" cstate="print"/>
              <a:srcRect l="74522" t="53338" r="13998" b="29745"/>
              <a:stretch/>
            </p:blipFill>
            <p:spPr bwMode="auto">
              <a:xfrm>
                <a:off x="7381066" y="4894548"/>
                <a:ext cx="1500808" cy="176916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62" name="円/楕円 161"/>
              <p:cNvSpPr/>
              <p:nvPr/>
            </p:nvSpPr>
            <p:spPr>
              <a:xfrm>
                <a:off x="7555746" y="5382103"/>
                <a:ext cx="504056" cy="611649"/>
              </a:xfrm>
              <a:prstGeom prst="ellipse">
                <a:avLst/>
              </a:prstGeom>
              <a:noFill/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</p:grpSp>
        <p:sp>
          <p:nvSpPr>
            <p:cNvPr id="4" name="正方形/長方形 3"/>
            <p:cNvSpPr/>
            <p:nvPr/>
          </p:nvSpPr>
          <p:spPr>
            <a:xfrm>
              <a:off x="1235241" y="4555772"/>
              <a:ext cx="9849853" cy="740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6" name="正方形/長方形 75"/>
            <p:cNvSpPr/>
            <p:nvPr/>
          </p:nvSpPr>
          <p:spPr>
            <a:xfrm>
              <a:off x="1082466" y="4867446"/>
              <a:ext cx="9849853" cy="740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79" name="正方形/長方形 78"/>
            <p:cNvSpPr/>
            <p:nvPr/>
          </p:nvSpPr>
          <p:spPr>
            <a:xfrm>
              <a:off x="993356" y="6657121"/>
              <a:ext cx="9849853" cy="14609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0" name="正方形/長方形 79"/>
            <p:cNvSpPr/>
            <p:nvPr/>
          </p:nvSpPr>
          <p:spPr>
            <a:xfrm rot="5400000">
              <a:off x="-1066895" y="4180170"/>
              <a:ext cx="4572770" cy="5812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81" name="正方形/長方形 80"/>
            <p:cNvSpPr/>
            <p:nvPr/>
          </p:nvSpPr>
          <p:spPr>
            <a:xfrm rot="5400000">
              <a:off x="8320083" y="4125489"/>
              <a:ext cx="4572770" cy="5812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</p:grpSp>
      <p:pic>
        <p:nvPicPr>
          <p:cNvPr id="83" name="図 8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44573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表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97162"/>
              </p:ext>
            </p:extLst>
          </p:nvPr>
        </p:nvGraphicFramePr>
        <p:xfrm>
          <a:off x="1282522" y="1900648"/>
          <a:ext cx="9626955" cy="3474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4000">
                  <a:extLst>
                    <a:ext uri="{9D8B030D-6E8A-4147-A177-3AD203B41FA5}">
                      <a16:colId xmlns:a16="http://schemas.microsoft.com/office/drawing/2014/main" val="362651182"/>
                    </a:ext>
                  </a:extLst>
                </a:gridCol>
                <a:gridCol w="1296000">
                  <a:extLst>
                    <a:ext uri="{9D8B030D-6E8A-4147-A177-3AD203B41FA5}">
                      <a16:colId xmlns:a16="http://schemas.microsoft.com/office/drawing/2014/main" val="192608236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196860201"/>
                    </a:ext>
                  </a:extLst>
                </a:gridCol>
                <a:gridCol w="1166955">
                  <a:extLst>
                    <a:ext uri="{9D8B030D-6E8A-4147-A177-3AD203B41FA5}">
                      <a16:colId xmlns:a16="http://schemas.microsoft.com/office/drawing/2014/main" val="2847778952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3670141078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3758203823"/>
                    </a:ext>
                  </a:extLst>
                </a:gridCol>
              </a:tblGrid>
              <a:tr h="582613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Tumor type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 of patients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Best overall response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ORR (%)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Median</a:t>
                      </a:r>
                    </a:p>
                    <a:p>
                      <a:pPr algn="ctr" fontAlgn="ctr"/>
                      <a:r>
                        <a:rPr lang="en-US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 PFS</a:t>
                      </a:r>
                      <a:r>
                        <a:rPr lang="en-US" sz="2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(days</a:t>
                      </a:r>
                      <a:r>
                        <a:rPr lang="en-US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</a:txBody>
                  <a:tcPr marL="7732" marR="7732" marT="7732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Median</a:t>
                      </a:r>
                    </a:p>
                    <a:p>
                      <a:pPr algn="ctr" fontAlgn="ctr"/>
                      <a:r>
                        <a:rPr lang="en-US" sz="20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OS</a:t>
                      </a:r>
                      <a:r>
                        <a:rPr lang="en-US" sz="2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ja-JP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(days</a:t>
                      </a:r>
                      <a:r>
                        <a:rPr lang="en-US" altLang="ja-JP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</a:txBody>
                  <a:tcPr marL="7732" marR="7732" marT="7732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105595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NSCLC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4SD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63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196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20316094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Esophageal cancer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2PR</a:t>
                      </a:r>
                      <a:r>
                        <a:rPr kumimoji="1" lang="en-US" altLang="ja-JP" sz="2000" baseline="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/2SD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63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249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62202760"/>
                  </a:ext>
                </a:extLst>
              </a:tr>
              <a:tr h="39043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Melanoma</a:t>
                      </a:r>
                      <a:endParaRPr kumimoji="1" lang="en-US" altLang="ja-JP" sz="2000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none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77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117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8685494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Gastric cancer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none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68097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Ovarian cancer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none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67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224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8210245"/>
                  </a:ext>
                </a:extLst>
              </a:tr>
              <a:tr h="1981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Mesothelioma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3SD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100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124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20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124</a:t>
                      </a:r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2550481"/>
                  </a:ext>
                </a:extLst>
              </a:tr>
              <a:tr h="1981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ja-JP" sz="2000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2975647138"/>
                  </a:ext>
                </a:extLst>
              </a:tr>
            </a:tbl>
          </a:graphicData>
        </a:graphic>
      </p:graphicFrame>
      <p:sp>
        <p:nvSpPr>
          <p:cNvPr id="8" name="テキスト ボックス 7"/>
          <p:cNvSpPr txBox="1"/>
          <p:nvPr/>
        </p:nvSpPr>
        <p:spPr>
          <a:xfrm>
            <a:off x="3614913" y="135831"/>
            <a:ext cx="49621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ja-JP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Clinical efficacy in this trial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0" name="直線コネクタ 9"/>
          <p:cNvCxnSpPr/>
          <p:nvPr/>
        </p:nvCxnSpPr>
        <p:spPr>
          <a:xfrm>
            <a:off x="1380000" y="8798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CF932C0E-05DF-B54A-A3EE-39A5B0893B38}"/>
              </a:ext>
            </a:extLst>
          </p:cNvPr>
          <p:cNvSpPr txBox="1"/>
          <p:nvPr/>
        </p:nvSpPr>
        <p:spPr>
          <a:xfrm>
            <a:off x="8110147" y="6480695"/>
            <a:ext cx="4010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Kurose K, </a:t>
            </a:r>
            <a:r>
              <a:rPr kumimoji="1" lang="en-US" altLang="ja-JP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Ohue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Y, et al.,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Clin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Cancer Res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2015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メイリオ"/>
              <a:cs typeface="Arial" pitchFamily="34" charset="0"/>
            </a:endParaRPr>
          </a:p>
        </p:txBody>
      </p:sp>
      <p:pic>
        <p:nvPicPr>
          <p:cNvPr id="12" name="図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025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73400" y="810245"/>
            <a:ext cx="7834662" cy="5670450"/>
          </a:xfrm>
          <a:prstGeom prst="rect">
            <a:avLst/>
          </a:prstGeom>
        </p:spPr>
      </p:pic>
      <p:sp>
        <p:nvSpPr>
          <p:cNvPr id="31" name="テキスト ボックス 30"/>
          <p:cNvSpPr txBox="1"/>
          <p:nvPr/>
        </p:nvSpPr>
        <p:spPr>
          <a:xfrm>
            <a:off x="1618748" y="135831"/>
            <a:ext cx="89545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ja-JP" sz="3200" dirty="0"/>
              <a:t>Skin-related </a:t>
            </a:r>
            <a:r>
              <a:rPr lang="en-US" altLang="ja-JP" sz="3200" dirty="0" smtClean="0"/>
              <a:t>AEs after anti-CCR4 administration 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32" name="直線コネクタ 31"/>
          <p:cNvCxnSpPr/>
          <p:nvPr/>
        </p:nvCxnSpPr>
        <p:spPr>
          <a:xfrm>
            <a:off x="1380000" y="779598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6" name="図 3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sp>
        <p:nvSpPr>
          <p:cNvPr id="2" name="正方形/長方形 1"/>
          <p:cNvSpPr/>
          <p:nvPr/>
        </p:nvSpPr>
        <p:spPr>
          <a:xfrm>
            <a:off x="212637" y="5548196"/>
            <a:ext cx="28607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dirty="0"/>
              <a:t>vacuolar degeneration </a:t>
            </a:r>
            <a:endParaRPr lang="en-US" altLang="ja-JP" dirty="0" smtClean="0"/>
          </a:p>
          <a:p>
            <a:pPr algn="ctr"/>
            <a:r>
              <a:rPr lang="en-US" altLang="ja-JP" dirty="0" smtClean="0"/>
              <a:t>in </a:t>
            </a:r>
            <a:r>
              <a:rPr lang="en-US" altLang="ja-JP" dirty="0"/>
              <a:t>the basal layer </a:t>
            </a:r>
            <a:r>
              <a:rPr lang="en-US" altLang="ja-JP" dirty="0" smtClean="0"/>
              <a:t>cells</a:t>
            </a:r>
          </a:p>
          <a:p>
            <a:pPr algn="ctr"/>
            <a:r>
              <a:rPr lang="en-US" altLang="ja-JP" dirty="0" smtClean="0"/>
              <a:t> </a:t>
            </a:r>
            <a:r>
              <a:rPr lang="en-US" altLang="ja-JP" dirty="0"/>
              <a:t>of the epidermis </a:t>
            </a:r>
            <a:endParaRPr lang="ja-JP" altLang="en-US" dirty="0"/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CF932C0E-05DF-B54A-A3EE-39A5B0893B38}"/>
              </a:ext>
            </a:extLst>
          </p:cNvPr>
          <p:cNvSpPr txBox="1"/>
          <p:nvPr/>
        </p:nvSpPr>
        <p:spPr>
          <a:xfrm>
            <a:off x="8110147" y="6480695"/>
            <a:ext cx="4010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Kurose K, </a:t>
            </a:r>
            <a:r>
              <a:rPr kumimoji="1" lang="en-US" altLang="ja-JP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Ohue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Y, et al.,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Clin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Cancer Res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2015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メイリオ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4788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1726069" y="310046"/>
            <a:ext cx="8739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Summaries of Phase </a:t>
            </a:r>
            <a:r>
              <a:rPr lang="en-US" altLang="ja-JP" sz="4000" noProof="0" dirty="0" err="1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Ia</a:t>
            </a:r>
            <a:r>
              <a:rPr lang="en-US" altLang="ja-JP" sz="4000" noProof="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/</a:t>
            </a:r>
            <a:r>
              <a:rPr lang="en-US" altLang="ja-JP" sz="4000" noProof="0" dirty="0" err="1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Ib</a:t>
            </a:r>
            <a:r>
              <a:rPr lang="en-US" altLang="ja-JP" sz="4000" noProof="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4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clinical trial</a:t>
            </a:r>
            <a:endParaRPr kumimoji="1" lang="ja-JP" alt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" name="テキスト ボックス 2"/>
          <p:cNvSpPr txBox="1"/>
          <p:nvPr/>
        </p:nvSpPr>
        <p:spPr>
          <a:xfrm>
            <a:off x="1030336" y="2147972"/>
            <a:ext cx="11161664" cy="2843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1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Enrolled 49 </a:t>
            </a:r>
            <a:r>
              <a:rPr kumimoji="1" lang="en-US" altLang="ja-JP" sz="27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pts, 6 types of advancer solid cancer</a:t>
            </a: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in </a:t>
            </a:r>
            <a:r>
              <a:rPr kumimoji="1" lang="en-US" altLang="ja-JP" sz="27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Ia</a:t>
            </a: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/</a:t>
            </a:r>
            <a:r>
              <a:rPr kumimoji="1" lang="en-US" altLang="ja-JP" sz="27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Ib</a:t>
            </a:r>
            <a:endParaRPr kumimoji="1" lang="en-US" altLang="ja-JP" sz="27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1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1" lang="en-US" altLang="ja-JP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</a:t>
            </a: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he safe </a:t>
            </a:r>
            <a:r>
              <a:rPr kumimoji="1" lang="en-US" altLang="ja-JP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and well </a:t>
            </a: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tolerated of </a:t>
            </a:r>
            <a:r>
              <a:rPr kumimoji="1" lang="en-US" altLang="ja-JP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KW-0761 </a:t>
            </a: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infusions in phase </a:t>
            </a:r>
            <a:r>
              <a:rPr kumimoji="1" lang="en-US" altLang="ja-JP" sz="27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Ia</a:t>
            </a:r>
            <a:endParaRPr kumimoji="1" lang="en-US" altLang="ja-JP" sz="27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1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1" lang="en-US" altLang="ja-JP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E</a:t>
            </a: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fficiently depletion of  </a:t>
            </a:r>
            <a:r>
              <a:rPr kumimoji="1" lang="en-US" altLang="ja-JP" sz="27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Tregs</a:t>
            </a: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in </a:t>
            </a:r>
            <a:r>
              <a:rPr kumimoji="1" lang="en-US" altLang="ja-JP" sz="2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PBMCs after </a:t>
            </a: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anti-CCR4 in </a:t>
            </a:r>
            <a:r>
              <a:rPr kumimoji="1" lang="en-US" altLang="ja-JP" sz="27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Ia</a:t>
            </a:r>
            <a:r>
              <a:rPr kumimoji="1" lang="en-US" altLang="ja-JP" sz="2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/</a:t>
            </a:r>
            <a:r>
              <a:rPr kumimoji="1" lang="en-US" altLang="ja-JP" sz="27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Ib</a:t>
            </a:r>
            <a:endParaRPr kumimoji="1" lang="en-US" altLang="ja-JP" sz="27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342900" lvl="0" indent="-342900">
              <a:lnSpc>
                <a:spcPct val="110000"/>
              </a:lnSpc>
              <a:spcBef>
                <a:spcPts val="1200"/>
              </a:spcBef>
              <a:spcAft>
                <a:spcPts val="1200"/>
              </a:spcAft>
              <a:buFont typeface="Wingdings" panose="05000000000000000000" pitchFamily="2" charset="2"/>
              <a:buChar char="l"/>
              <a:defRPr/>
            </a:pPr>
            <a:r>
              <a:rPr lang="en-US" altLang="ja-JP" sz="27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But, clinical efficacy was limited.</a:t>
            </a:r>
          </a:p>
        </p:txBody>
      </p:sp>
      <p:cxnSp>
        <p:nvCxnSpPr>
          <p:cNvPr id="4" name="直線コネクタ 3"/>
          <p:cNvCxnSpPr/>
          <p:nvPr/>
        </p:nvCxnSpPr>
        <p:spPr>
          <a:xfrm>
            <a:off x="1638708" y="1093118"/>
            <a:ext cx="8929750" cy="1588"/>
          </a:xfrm>
          <a:prstGeom prst="line">
            <a:avLst/>
          </a:prstGeom>
          <a:ln w="3175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CF932C0E-05DF-B54A-A3EE-39A5B0893B38}"/>
              </a:ext>
            </a:extLst>
          </p:cNvPr>
          <p:cNvSpPr txBox="1"/>
          <p:nvPr/>
        </p:nvSpPr>
        <p:spPr>
          <a:xfrm>
            <a:off x="8110147" y="6480695"/>
            <a:ext cx="4010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Kurose K, </a:t>
            </a:r>
            <a:r>
              <a:rPr kumimoji="1" lang="en-US" altLang="ja-JP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Ohue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Y, et al.,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Clin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Cancer Res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2015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メイリオ"/>
              <a:cs typeface="Arial" pitchFamily="34" charset="0"/>
            </a:endParaRPr>
          </a:p>
        </p:txBody>
      </p:sp>
      <p:pic>
        <p:nvPicPr>
          <p:cNvPr id="9" name="図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402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正方形/長方形 160"/>
          <p:cNvSpPr/>
          <p:nvPr/>
        </p:nvSpPr>
        <p:spPr>
          <a:xfrm>
            <a:off x="2964314" y="160565"/>
            <a:ext cx="632391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PD-1</a:t>
            </a:r>
            <a:r>
              <a:rPr kumimoji="1" lang="en-US" altLang="ja-JP" sz="3200" b="0" i="0" u="none" strike="noStrike" kern="1200" cap="none" spc="0" normalizeH="0" baseline="3000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+</a:t>
            </a:r>
            <a:r>
              <a:rPr kumimoji="1" lang="en-US" altLang="ja-JP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Tregs</a:t>
            </a:r>
            <a:r>
              <a:rPr kumimoji="1" lang="en-US" altLang="ja-JP" sz="32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accumulation in TME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86" name="グループ化 185"/>
          <p:cNvGrpSpPr/>
          <p:nvPr/>
        </p:nvGrpSpPr>
        <p:grpSpPr>
          <a:xfrm>
            <a:off x="8754107" y="4983293"/>
            <a:ext cx="2899932" cy="1455858"/>
            <a:chOff x="5992260" y="2191385"/>
            <a:chExt cx="1763802" cy="1494023"/>
          </a:xfrm>
        </p:grpSpPr>
        <p:sp>
          <p:nvSpPr>
            <p:cNvPr id="187" name="TextBox 155">
              <a:extLst>
                <a:ext uri="{FF2B5EF4-FFF2-40B4-BE49-F238E27FC236}">
                  <a16:creationId xmlns:a16="http://schemas.microsoft.com/office/drawing/2014/main" id="{1D18CDFA-9EFD-F947-9F2C-9A1E6EE6D134}"/>
                </a:ext>
              </a:extLst>
            </p:cNvPr>
            <p:cNvSpPr txBox="1"/>
            <p:nvPr/>
          </p:nvSpPr>
          <p:spPr>
            <a:xfrm>
              <a:off x="6289250" y="2208080"/>
              <a:ext cx="1466812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PD-1</a:t>
              </a:r>
              <a:r>
                <a:rPr kumimoji="0" lang="en-US" altLang="ja-JP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+</a:t>
              </a:r>
              <a:r>
                <a:rPr kumimoji="0" lang="en-US" altLang="ja-JP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 </a:t>
              </a:r>
              <a:r>
                <a:rPr kumimoji="0" lang="en-US" altLang="ja-JP" b="0" i="0" u="none" strike="noStrike" kern="0" cap="none" spc="0" normalizeH="0" baseline="0" noProof="0" dirty="0" err="1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eTreg</a:t>
              </a:r>
              <a:r>
                <a:rPr kumimoji="0" lang="en-US" altLang="ja-JP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 cells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PD-1</a:t>
              </a:r>
              <a:r>
                <a:rPr kumimoji="0" lang="en-US" altLang="ja-JP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-</a:t>
              </a:r>
              <a:r>
                <a:rPr kumimoji="0" lang="en-US" altLang="ja-JP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 </a:t>
              </a:r>
              <a:r>
                <a:rPr kumimoji="0" lang="en-US" altLang="ja-JP" b="0" i="0" u="none" strike="noStrike" kern="0" cap="none" spc="0" normalizeH="0" baseline="0" noProof="0" dirty="0" err="1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eTreg</a:t>
              </a:r>
              <a:r>
                <a:rPr kumimoji="0" lang="en-US" altLang="ja-JP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rPr>
                <a:t> cells  </a:t>
              </a:r>
            </a:p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b="0" i="0" u="none" strike="noStrike" kern="0" cap="none" spc="0" normalizeH="0" baseline="0" noProof="0" dirty="0" err="1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/>
                </a:rPr>
                <a:t>Isotype</a:t>
              </a:r>
              <a:endParaRPr kumimoji="0" lang="en-US" altLang="ja-JP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cxnSp>
          <p:nvCxnSpPr>
            <p:cNvPr id="188" name="Straight Connector 158">
              <a:extLst>
                <a:ext uri="{FF2B5EF4-FFF2-40B4-BE49-F238E27FC236}">
                  <a16:creationId xmlns:a16="http://schemas.microsoft.com/office/drawing/2014/main" id="{304E3942-D411-234C-906B-C54A02DEA101}"/>
                </a:ext>
              </a:extLst>
            </p:cNvPr>
            <p:cNvCxnSpPr/>
            <p:nvPr/>
          </p:nvCxnSpPr>
          <p:spPr>
            <a:xfrm flipH="1">
              <a:off x="6127243" y="2391098"/>
              <a:ext cx="180000" cy="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</p:cxnSp>
        <p:cxnSp>
          <p:nvCxnSpPr>
            <p:cNvPr id="189" name="Straight Connector 158">
              <a:extLst>
                <a:ext uri="{FF2B5EF4-FFF2-40B4-BE49-F238E27FC236}">
                  <a16:creationId xmlns:a16="http://schemas.microsoft.com/office/drawing/2014/main" id="{EEC56FB8-3FC9-364F-822C-1D43C2AEE855}"/>
                </a:ext>
              </a:extLst>
            </p:cNvPr>
            <p:cNvCxnSpPr/>
            <p:nvPr/>
          </p:nvCxnSpPr>
          <p:spPr>
            <a:xfrm flipH="1">
              <a:off x="6127243" y="2662776"/>
              <a:ext cx="180000" cy="0"/>
            </a:xfrm>
            <a:prstGeom prst="line">
              <a:avLst/>
            </a:prstGeom>
            <a:noFill/>
            <a:ln w="19050" cap="flat" cmpd="sng" algn="ctr">
              <a:solidFill>
                <a:srgbClr val="0070C0"/>
              </a:solidFill>
              <a:prstDash val="solid"/>
              <a:miter lim="800000"/>
            </a:ln>
            <a:effectLst/>
          </p:spPr>
        </p:cxnSp>
        <p:cxnSp>
          <p:nvCxnSpPr>
            <p:cNvPr id="190" name="Straight Connector 291">
              <a:extLst>
                <a:ext uri="{FF2B5EF4-FFF2-40B4-BE49-F238E27FC236}">
                  <a16:creationId xmlns:a16="http://schemas.microsoft.com/office/drawing/2014/main" id="{E4A0C3ED-D2F3-F04C-B955-378137376BBC}"/>
                </a:ext>
              </a:extLst>
            </p:cNvPr>
            <p:cNvCxnSpPr/>
            <p:nvPr/>
          </p:nvCxnSpPr>
          <p:spPr>
            <a:xfrm flipH="1">
              <a:off x="6127243" y="2947154"/>
              <a:ext cx="180000" cy="0"/>
            </a:xfrm>
            <a:prstGeom prst="line">
              <a:avLst/>
            </a:prstGeom>
            <a:noFill/>
            <a:ln w="19050" cap="flat" cmpd="sng" algn="ctr">
              <a:solidFill>
                <a:srgbClr val="E7E6E6">
                  <a:lumMod val="75000"/>
                </a:srgbClr>
              </a:solidFill>
              <a:prstDash val="solid"/>
              <a:miter lim="800000"/>
            </a:ln>
            <a:effectLst/>
          </p:spPr>
        </p:cxnSp>
        <p:sp>
          <p:nvSpPr>
            <p:cNvPr id="191" name="正方形/長方形 190">
              <a:extLst>
                <a:ext uri="{FF2B5EF4-FFF2-40B4-BE49-F238E27FC236}">
                  <a16:creationId xmlns:a16="http://schemas.microsoft.com/office/drawing/2014/main" id="{84E84BFB-01A5-5944-8D7A-523F86B0BF7C}"/>
                </a:ext>
              </a:extLst>
            </p:cNvPr>
            <p:cNvSpPr/>
            <p:nvPr/>
          </p:nvSpPr>
          <p:spPr>
            <a:xfrm>
              <a:off x="5992260" y="2191385"/>
              <a:ext cx="1539794" cy="960558"/>
            </a:xfrm>
            <a:prstGeom prst="rect">
              <a:avLst/>
            </a:prstGeom>
            <a:noFill/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2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cxnSp>
        <p:nvCxnSpPr>
          <p:cNvPr id="99" name="直線コネクタ 98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" name="グループ化 114"/>
          <p:cNvGrpSpPr/>
          <p:nvPr/>
        </p:nvGrpSpPr>
        <p:grpSpPr>
          <a:xfrm>
            <a:off x="10689086" y="196342"/>
            <a:ext cx="1265731" cy="1501810"/>
            <a:chOff x="10689086" y="196342"/>
            <a:chExt cx="1265731" cy="1501810"/>
          </a:xfrm>
        </p:grpSpPr>
        <p:pic>
          <p:nvPicPr>
            <p:cNvPr id="116" name="図 115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462" t="15097" r="25104" b="46173"/>
            <a:stretch/>
          </p:blipFill>
          <p:spPr>
            <a:xfrm>
              <a:off x="10832594" y="196342"/>
              <a:ext cx="978717" cy="1194033"/>
            </a:xfrm>
            <a:prstGeom prst="rect">
              <a:avLst/>
            </a:prstGeom>
          </p:spPr>
        </p:pic>
        <p:sp>
          <p:nvSpPr>
            <p:cNvPr id="117" name="テキスト ボックス 116">
              <a:extLst>
                <a:ext uri="{FF2B5EF4-FFF2-40B4-BE49-F238E27FC236}">
                  <a16:creationId xmlns:a16="http://schemas.microsoft.com/office/drawing/2014/main" id="{2DBB950A-722E-084C-BD5B-78D0ADB822A3}"/>
                </a:ext>
              </a:extLst>
            </p:cNvPr>
            <p:cNvSpPr txBox="1"/>
            <p:nvPr/>
          </p:nvSpPr>
          <p:spPr>
            <a:xfrm>
              <a:off x="10689086" y="1390375"/>
              <a:ext cx="126573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rPr>
                <a:t>Dr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rPr>
                <a:t>. T. </a:t>
              </a:r>
              <a:r>
                <a:rPr kumimoji="1" lang="en-US" altLang="ja-JP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rPr>
                <a:t>Kamata</a:t>
              </a:r>
              <a:endPara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</p:grpSp>
      <p:sp>
        <p:nvSpPr>
          <p:cNvPr id="118" name="テキスト ボックス 102"/>
          <p:cNvSpPr txBox="1">
            <a:spLocks noChangeArrowheads="1"/>
          </p:cNvSpPr>
          <p:nvPr/>
        </p:nvSpPr>
        <p:spPr bwMode="auto">
          <a:xfrm>
            <a:off x="8660264" y="6496294"/>
            <a:ext cx="353173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Nishikawa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H,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et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al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PNAS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 Under-revision.</a:t>
            </a:r>
            <a:endParaRPr kumimoji="1" lang="ja-JP" altLang="en-US" sz="14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2" charset="0"/>
              <a:ea typeface="Optima" pitchFamily="-109" charset="0"/>
              <a:cs typeface="Optima" pitchFamily="-109" charset="0"/>
            </a:endParaRP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51763" y="1917360"/>
            <a:ext cx="8987006" cy="3023279"/>
          </a:xfrm>
          <a:prstGeom prst="rect">
            <a:avLst/>
          </a:prstGeom>
        </p:spPr>
      </p:pic>
      <p:pic>
        <p:nvPicPr>
          <p:cNvPr id="16" name="図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9747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グループ化 109"/>
          <p:cNvGrpSpPr/>
          <p:nvPr/>
        </p:nvGrpSpPr>
        <p:grpSpPr>
          <a:xfrm>
            <a:off x="464500" y="748734"/>
            <a:ext cx="5273447" cy="5501014"/>
            <a:chOff x="83500" y="748734"/>
            <a:chExt cx="5273447" cy="5501014"/>
          </a:xfrm>
        </p:grpSpPr>
        <p:sp>
          <p:nvSpPr>
            <p:cNvPr id="26" name="テキスト ボックス 25">
              <a:extLst>
                <a:ext uri="{FF2B5EF4-FFF2-40B4-BE49-F238E27FC236}">
                  <a16:creationId xmlns:a16="http://schemas.microsoft.com/office/drawing/2014/main" id="{065AA0CC-9A41-344A-840E-5CC96E4DA822}"/>
                </a:ext>
              </a:extLst>
            </p:cNvPr>
            <p:cNvSpPr txBox="1"/>
            <p:nvPr/>
          </p:nvSpPr>
          <p:spPr>
            <a:xfrm flipH="1">
              <a:off x="2403509" y="969416"/>
              <a:ext cx="295343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400" kern="0" dirty="0">
                  <a:latin typeface="Arial" panose="020B0604020202020204" pitchFamily="34" charset="0"/>
                  <a:cs typeface="Arial" panose="020B0604020202020204" pitchFamily="34" charset="0"/>
                </a:rPr>
                <a:t>HPD</a:t>
              </a:r>
              <a:r>
                <a:rPr kumimoji="0" lang="ja-JP" altLang="en-US" sz="1400" kern="0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altLang="ja-JP" sz="1400" kern="0" dirty="0">
                  <a:latin typeface="Arial" panose="020B0604020202020204" pitchFamily="34" charset="0"/>
                  <a:cs typeface="Arial" panose="020B0604020202020204" pitchFamily="34" charset="0"/>
                </a:rPr>
                <a:t>(</a:t>
              </a:r>
              <a:r>
                <a:rPr kumimoji="0" lang="en-US" altLang="ja-JP" sz="1400" kern="0" dirty="0" err="1">
                  <a:latin typeface="Arial" panose="020B0604020202020204" pitchFamily="34" charset="0"/>
                  <a:cs typeface="Arial" panose="020B0604020202020204" pitchFamily="34" charset="0"/>
                </a:rPr>
                <a:t>Hyperprogressive</a:t>
              </a:r>
              <a:r>
                <a:rPr kumimoji="0" lang="en-US" altLang="ja-JP" sz="1400" kern="0" dirty="0">
                  <a:latin typeface="Arial" panose="020B0604020202020204" pitchFamily="34" charset="0"/>
                  <a:cs typeface="Arial" panose="020B0604020202020204" pitchFamily="34" charset="0"/>
                </a:rPr>
                <a:t> disease) at</a:t>
              </a:r>
              <a:r>
                <a:rPr kumimoji="0" lang="ja-JP" altLang="en-US" sz="1400" kern="0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altLang="ja-JP" sz="1400" kern="0" dirty="0">
                  <a:latin typeface="Arial" panose="020B0604020202020204" pitchFamily="34" charset="0"/>
                  <a:cs typeface="Arial" panose="020B0604020202020204" pitchFamily="34" charset="0"/>
                </a:rPr>
                <a:t>1st</a:t>
              </a:r>
              <a:r>
                <a:rPr kumimoji="0" lang="ja-JP" altLang="en-US" sz="1400" kern="0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kumimoji="0" lang="en-US" altLang="ja-JP" sz="1400" kern="0" dirty="0">
                  <a:latin typeface="Arial" panose="020B0604020202020204" pitchFamily="34" charset="0"/>
                  <a:cs typeface="Arial" panose="020B0604020202020204" pitchFamily="34" charset="0"/>
                </a:rPr>
                <a:t>evaluation</a:t>
              </a:r>
              <a:endParaRPr kumimoji="0" lang="ja-JP" altLang="en-US" sz="14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3" name="Picture 3">
              <a:extLst>
                <a:ext uri="{FF2B5EF4-FFF2-40B4-BE49-F238E27FC236}">
                  <a16:creationId xmlns:a16="http://schemas.microsoft.com/office/drawing/2014/main" id="{970378B2-6647-4F45-B274-7A1E2674770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3016196" y="1519015"/>
              <a:ext cx="1800000" cy="13229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" name="Picture 6">
              <a:extLst>
                <a:ext uri="{FF2B5EF4-FFF2-40B4-BE49-F238E27FC236}">
                  <a16:creationId xmlns:a16="http://schemas.microsoft.com/office/drawing/2014/main" id="{B6DA7CAF-E2F0-4B0A-82C6-544D7340BF7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2350" t="16348" r="19614" b="10167"/>
            <a:stretch/>
          </p:blipFill>
          <p:spPr bwMode="auto">
            <a:xfrm>
              <a:off x="396002" y="1521165"/>
              <a:ext cx="1800000" cy="1320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5" name="Picture 7">
              <a:extLst>
                <a:ext uri="{FF2B5EF4-FFF2-40B4-BE49-F238E27FC236}">
                  <a16:creationId xmlns:a16="http://schemas.microsoft.com/office/drawing/2014/main" id="{4A9E3B08-DEDE-4007-AC2A-BF2F632493B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5534" t="18765" r="24155" b="15899"/>
            <a:stretch/>
          </p:blipFill>
          <p:spPr bwMode="auto">
            <a:xfrm>
              <a:off x="396002" y="3059513"/>
              <a:ext cx="1800000" cy="1354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6" name="Picture 8">
              <a:extLst>
                <a:ext uri="{FF2B5EF4-FFF2-40B4-BE49-F238E27FC236}">
                  <a16:creationId xmlns:a16="http://schemas.microsoft.com/office/drawing/2014/main" id="{E4A9E246-6D91-4747-8ED6-F18F316B732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3014315" y="3058430"/>
              <a:ext cx="1800000" cy="13557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7" name="テキスト ボックス 6">
              <a:extLst>
                <a:ext uri="{FF2B5EF4-FFF2-40B4-BE49-F238E27FC236}">
                  <a16:creationId xmlns:a16="http://schemas.microsoft.com/office/drawing/2014/main" id="{5939C593-8739-43EF-8B02-F64C051CBB38}"/>
                </a:ext>
              </a:extLst>
            </p:cNvPr>
            <p:cNvSpPr txBox="1"/>
            <p:nvPr/>
          </p:nvSpPr>
          <p:spPr>
            <a:xfrm flipH="1">
              <a:off x="476184" y="1184859"/>
              <a:ext cx="163963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40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Pre-treatment</a:t>
              </a:r>
              <a:endParaRPr kumimoji="0" lang="ja-JP" altLang="en-US" sz="140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itchFamily="2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右矢印 31">
              <a:extLst>
                <a:ext uri="{FF2B5EF4-FFF2-40B4-BE49-F238E27FC236}">
                  <a16:creationId xmlns:a16="http://schemas.microsoft.com/office/drawing/2014/main" id="{E74757EF-D254-45AD-A80B-E76842392CB7}"/>
                </a:ext>
              </a:extLst>
            </p:cNvPr>
            <p:cNvSpPr/>
            <p:nvPr/>
          </p:nvSpPr>
          <p:spPr>
            <a:xfrm>
              <a:off x="2484644" y="2841965"/>
              <a:ext cx="360000" cy="360000"/>
            </a:xfrm>
            <a:prstGeom prst="right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2422A32D-B1E8-40D4-875D-D289DC2F5E57}"/>
                </a:ext>
              </a:extLst>
            </p:cNvPr>
            <p:cNvSpPr txBox="1"/>
            <p:nvPr/>
          </p:nvSpPr>
          <p:spPr>
            <a:xfrm flipH="1">
              <a:off x="1982954" y="3346092"/>
              <a:ext cx="12215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4</a:t>
              </a:r>
              <a:r>
                <a:rPr kumimoji="0" lang="en-US" altLang="ja-JP" sz="12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th</a:t>
              </a:r>
              <a:r>
                <a:rPr kumimoji="0" lang="en-US" altLang="ja-JP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line: </a:t>
              </a:r>
              <a:r>
                <a:rPr kumimoji="0" lang="en-US" altLang="ja-JP" sz="12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Nivolumab</a:t>
              </a:r>
              <a:endParaRPr kumimoji="0" lang="en-US" altLang="ja-JP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itchFamily="2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2 doses</a:t>
              </a:r>
            </a:p>
          </p:txBody>
        </p:sp>
        <p:sp>
          <p:nvSpPr>
            <p:cNvPr id="12" name="テキスト ボックス 11">
              <a:extLst>
                <a:ext uri="{FF2B5EF4-FFF2-40B4-BE49-F238E27FC236}">
                  <a16:creationId xmlns:a16="http://schemas.microsoft.com/office/drawing/2014/main" id="{F6E6CA1B-AD30-4F01-BA20-6A3D5A5EFB67}"/>
                </a:ext>
              </a:extLst>
            </p:cNvPr>
            <p:cNvSpPr txBox="1"/>
            <p:nvPr/>
          </p:nvSpPr>
          <p:spPr>
            <a:xfrm flipH="1">
              <a:off x="2210324" y="5972749"/>
              <a:ext cx="27989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Blue,</a:t>
              </a:r>
              <a:r>
                <a:rPr kumimoji="0" lang="ja-JP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</a:t>
              </a:r>
              <a:r>
                <a:rPr kumimoji="0" lang="en-US" altLang="ja-JP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DAPI;</a:t>
              </a:r>
              <a:r>
                <a:rPr kumimoji="0" lang="ja-JP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</a:t>
              </a:r>
              <a:r>
                <a:rPr kumimoji="0" lang="en-US" altLang="ja-JP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green,</a:t>
              </a:r>
              <a:r>
                <a:rPr kumimoji="0" lang="ja-JP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</a:t>
              </a:r>
              <a:r>
                <a:rPr kumimoji="0" lang="en-US" altLang="ja-JP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CD4;</a:t>
              </a:r>
              <a:r>
                <a:rPr kumimoji="0" lang="ja-JP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</a:t>
              </a:r>
              <a:r>
                <a:rPr kumimoji="0" lang="en-US" altLang="ja-JP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red,</a:t>
              </a:r>
              <a:r>
                <a:rPr kumimoji="0" lang="ja-JP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</a:t>
              </a:r>
              <a:r>
                <a:rPr kumimoji="0" lang="en-US" altLang="ja-JP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pitchFamily="2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FoxP3</a:t>
              </a:r>
              <a:endParaRPr kumimoji="0" lang="ja-JP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itchFamily="2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pic>
          <p:nvPicPr>
            <p:cNvPr id="27" name="図 26">
              <a:extLst>
                <a:ext uri="{FF2B5EF4-FFF2-40B4-BE49-F238E27FC236}">
                  <a16:creationId xmlns:a16="http://schemas.microsoft.com/office/drawing/2014/main" id="{985624CA-5293-43A5-9CCC-1373BF5DFF2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55000" contras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2154" y="4558304"/>
              <a:ext cx="1773848" cy="1320886"/>
            </a:xfrm>
            <a:prstGeom prst="rect">
              <a:avLst/>
            </a:prstGeom>
          </p:spPr>
        </p:pic>
        <p:pic>
          <p:nvPicPr>
            <p:cNvPr id="28" name="図 27">
              <a:extLst>
                <a:ext uri="{FF2B5EF4-FFF2-40B4-BE49-F238E27FC236}">
                  <a16:creationId xmlns:a16="http://schemas.microsoft.com/office/drawing/2014/main" id="{B0A34B18-5D03-4B08-9D06-4521E101A46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57000" contrast="4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27391" y="4558304"/>
              <a:ext cx="1773848" cy="1320886"/>
            </a:xfrm>
            <a:prstGeom prst="rect">
              <a:avLst/>
            </a:prstGeom>
          </p:spPr>
        </p:pic>
        <p:sp>
          <p:nvSpPr>
            <p:cNvPr id="100" name="テキスト ボックス 99"/>
            <p:cNvSpPr txBox="1"/>
            <p:nvPr/>
          </p:nvSpPr>
          <p:spPr>
            <a:xfrm>
              <a:off x="83500" y="748734"/>
              <a:ext cx="392684" cy="4193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12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A</a:t>
              </a:r>
              <a:endParaRPr kumimoji="1" lang="ja-JP" altLang="en-US" sz="2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grpSp>
        <p:nvGrpSpPr>
          <p:cNvPr id="107" name="グループ化 106"/>
          <p:cNvGrpSpPr/>
          <p:nvPr/>
        </p:nvGrpSpPr>
        <p:grpSpPr>
          <a:xfrm>
            <a:off x="5505916" y="748734"/>
            <a:ext cx="6034698" cy="3307621"/>
            <a:chOff x="5124916" y="748734"/>
            <a:chExt cx="6211004" cy="3373636"/>
          </a:xfrm>
        </p:grpSpPr>
        <p:grpSp>
          <p:nvGrpSpPr>
            <p:cNvPr id="95" name="グループ化 94"/>
            <p:cNvGrpSpPr/>
            <p:nvPr/>
          </p:nvGrpSpPr>
          <p:grpSpPr>
            <a:xfrm>
              <a:off x="5124916" y="810556"/>
              <a:ext cx="6211004" cy="3311814"/>
              <a:chOff x="4739723" y="725516"/>
              <a:chExt cx="6211004" cy="3311814"/>
            </a:xfrm>
          </p:grpSpPr>
          <p:sp>
            <p:nvSpPr>
              <p:cNvPr id="38" name="テキスト ボックス 37">
                <a:extLst>
                  <a:ext uri="{FF2B5EF4-FFF2-40B4-BE49-F238E27FC236}">
                    <a16:creationId xmlns:a16="http://schemas.microsoft.com/office/drawing/2014/main" id="{19A0549E-CB5A-4E51-9DBE-EA6C514D73EF}"/>
                  </a:ext>
                </a:extLst>
              </p:cNvPr>
              <p:cNvSpPr txBox="1"/>
              <p:nvPr/>
            </p:nvSpPr>
            <p:spPr>
              <a:xfrm flipH="1">
                <a:off x="4739723" y="2865787"/>
                <a:ext cx="1439145" cy="5625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6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rPr>
                  <a:t>Non-HPD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6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rPr>
                  <a:t>(SD)</a:t>
                </a:r>
              </a:p>
            </p:txBody>
          </p:sp>
          <p:sp>
            <p:nvSpPr>
              <p:cNvPr id="30" name="テキスト ボックス 29">
                <a:extLst>
                  <a:ext uri="{FF2B5EF4-FFF2-40B4-BE49-F238E27FC236}">
                    <a16:creationId xmlns:a16="http://schemas.microsoft.com/office/drawing/2014/main" id="{FF230C1E-2A0F-43B9-8866-3AD804F45ACE}"/>
                  </a:ext>
                </a:extLst>
              </p:cNvPr>
              <p:cNvSpPr txBox="1"/>
              <p:nvPr/>
            </p:nvSpPr>
            <p:spPr>
              <a:xfrm flipH="1">
                <a:off x="6293610" y="823889"/>
                <a:ext cx="1868700" cy="3088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rPr>
                  <a:t>Pre-treatment (TILs)</a:t>
                </a:r>
              </a:p>
            </p:txBody>
          </p:sp>
          <p:sp>
            <p:nvSpPr>
              <p:cNvPr id="31" name="TextBox 196">
                <a:extLst>
                  <a:ext uri="{FF2B5EF4-FFF2-40B4-BE49-F238E27FC236}">
                    <a16:creationId xmlns:a16="http://schemas.microsoft.com/office/drawing/2014/main" id="{5F82CF2B-9DEF-40AB-98C2-0BA933C017CC}"/>
                  </a:ext>
                </a:extLst>
              </p:cNvPr>
              <p:cNvSpPr txBox="1"/>
              <p:nvPr/>
            </p:nvSpPr>
            <p:spPr>
              <a:xfrm rot="16200000">
                <a:off x="5738578" y="1652833"/>
                <a:ext cx="998306" cy="2583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Arial" panose="020B0604020202020204" pitchFamily="34" charset="0"/>
                  </a:rPr>
                  <a:t>% of Max</a:t>
                </a:r>
              </a:p>
            </p:txBody>
          </p:sp>
          <p:sp>
            <p:nvSpPr>
              <p:cNvPr id="36" name="テキスト ボックス 35">
                <a:extLst>
                  <a:ext uri="{FF2B5EF4-FFF2-40B4-BE49-F238E27FC236}">
                    <a16:creationId xmlns:a16="http://schemas.microsoft.com/office/drawing/2014/main" id="{19A0549E-CB5A-4E51-9DBE-EA6C514D73EF}"/>
                  </a:ext>
                </a:extLst>
              </p:cNvPr>
              <p:cNvSpPr txBox="1"/>
              <p:nvPr/>
            </p:nvSpPr>
            <p:spPr>
              <a:xfrm flipH="1">
                <a:off x="5108326" y="1797917"/>
                <a:ext cx="701938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6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rPr>
                  <a:t>HPD</a:t>
                </a:r>
                <a:endParaRPr kumimoji="0" lang="ja-JP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" name="右矢印 3">
                <a:extLst>
                  <a:ext uri="{FF2B5EF4-FFF2-40B4-BE49-F238E27FC236}">
                    <a16:creationId xmlns:a16="http://schemas.microsoft.com/office/drawing/2014/main" id="{A007735C-0A2E-430F-93BC-922418DBAEF6}"/>
                  </a:ext>
                </a:extLst>
              </p:cNvPr>
              <p:cNvSpPr/>
              <p:nvPr/>
            </p:nvSpPr>
            <p:spPr>
              <a:xfrm>
                <a:off x="8286800" y="2384827"/>
                <a:ext cx="283884" cy="120428"/>
              </a:xfrm>
              <a:prstGeom prst="rightArrow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>
                    <a:shade val="50000"/>
                  </a:sys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" name="テキスト ボックス 34">
                <a:extLst>
                  <a:ext uri="{FF2B5EF4-FFF2-40B4-BE49-F238E27FC236}">
                    <a16:creationId xmlns:a16="http://schemas.microsoft.com/office/drawing/2014/main" id="{A8FA14C2-87CA-49A3-9D9C-074BE8A0C592}"/>
                  </a:ext>
                </a:extLst>
              </p:cNvPr>
              <p:cNvSpPr txBox="1"/>
              <p:nvPr/>
            </p:nvSpPr>
            <p:spPr>
              <a:xfrm flipH="1">
                <a:off x="7982354" y="2577952"/>
                <a:ext cx="1009245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rPr>
                  <a:t>Anti-PD-1</a:t>
                </a:r>
                <a:r>
                  <a:rPr kumimoji="0" lang="ja-JP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rPr>
                  <a:t> </a:t>
                </a:r>
                <a:r>
                  <a:rPr kumimoji="0" lang="en-US" altLang="ja-JP" sz="14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rPr>
                  <a:t>mAb</a:t>
                </a:r>
                <a:endParaRPr kumimoji="0" lang="ja-JP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  <p:pic>
            <p:nvPicPr>
              <p:cNvPr id="44" name="図 43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75897" y="1121808"/>
                <a:ext cx="1495297" cy="1283616"/>
              </a:xfrm>
              <a:prstGeom prst="rect">
                <a:avLst/>
              </a:prstGeom>
            </p:spPr>
          </p:pic>
          <p:pic>
            <p:nvPicPr>
              <p:cNvPr id="52" name="図 51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61486" y="2390302"/>
                <a:ext cx="1498351" cy="1283616"/>
              </a:xfrm>
              <a:prstGeom prst="rect">
                <a:avLst/>
              </a:prstGeom>
            </p:spPr>
          </p:pic>
          <p:grpSp>
            <p:nvGrpSpPr>
              <p:cNvPr id="91" name="グループ化 90"/>
              <p:cNvGrpSpPr/>
              <p:nvPr/>
            </p:nvGrpSpPr>
            <p:grpSpPr>
              <a:xfrm>
                <a:off x="6760879" y="3831414"/>
                <a:ext cx="981290" cy="205916"/>
                <a:chOff x="6760879" y="3831414"/>
                <a:chExt cx="981290" cy="205916"/>
              </a:xfrm>
            </p:grpSpPr>
            <p:sp>
              <p:nvSpPr>
                <p:cNvPr id="41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6973717" y="3772260"/>
                  <a:ext cx="150" cy="425825"/>
                </a:xfrm>
                <a:prstGeom prst="line">
                  <a:avLst/>
                </a:prstGeom>
                <a:noFill/>
                <a:ln w="12700" cmpd="sng">
                  <a:solidFill>
                    <a:srgbClr val="000000"/>
                  </a:solidFill>
                  <a:round/>
                  <a:headEnd type="none" w="sm" len="sm"/>
                  <a:tailEnd type="triangle" w="sm" len="med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メイリオ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2" name="TextBox 302"/>
                <p:cNvSpPr txBox="1"/>
                <p:nvPr/>
              </p:nvSpPr>
              <p:spPr>
                <a:xfrm>
                  <a:off x="7165768" y="3831414"/>
                  <a:ext cx="576401" cy="2059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メイリオ"/>
                      <a:cs typeface="Arial" panose="020B0604020202020204" pitchFamily="34" charset="0"/>
                    </a:rPr>
                    <a:t>Ki67</a:t>
                  </a:r>
                </a:p>
              </p:txBody>
            </p:sp>
          </p:grpSp>
          <p:grpSp>
            <p:nvGrpSpPr>
              <p:cNvPr id="63" name="グループ化 62"/>
              <p:cNvGrpSpPr/>
              <p:nvPr/>
            </p:nvGrpSpPr>
            <p:grpSpPr>
              <a:xfrm>
                <a:off x="6556584" y="1166625"/>
                <a:ext cx="1605726" cy="2669923"/>
                <a:chOff x="6281659" y="716352"/>
                <a:chExt cx="1907133" cy="3225551"/>
              </a:xfrm>
            </p:grpSpPr>
            <p:sp>
              <p:nvSpPr>
                <p:cNvPr id="33" name="TextBox 197">
                  <a:extLst>
                    <a:ext uri="{FF2B5EF4-FFF2-40B4-BE49-F238E27FC236}">
                      <a16:creationId xmlns:a16="http://schemas.microsoft.com/office/drawing/2014/main" id="{668D5D7A-FEAE-4372-8D4C-99C47558488B}"/>
                    </a:ext>
                  </a:extLst>
                </p:cNvPr>
                <p:cNvSpPr txBox="1"/>
                <p:nvPr/>
              </p:nvSpPr>
              <p:spPr>
                <a:xfrm>
                  <a:off x="6645506" y="3718012"/>
                  <a:ext cx="1543286" cy="223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メイリオ"/>
                      <a:cs typeface="Arial" panose="020B0604020202020204" pitchFamily="34" charset="0"/>
                    </a:rPr>
                    <a:t>0    10</a:t>
                  </a:r>
                  <a:r>
                    <a:rPr kumimoji="0" lang="en-US" sz="1200" b="0" i="0" u="none" strike="noStrike" kern="0" cap="none" spc="0" normalizeH="0" baseline="3000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メイリオ"/>
                      <a:cs typeface="Arial" panose="020B0604020202020204" pitchFamily="34" charset="0"/>
                    </a:rPr>
                    <a:t>3</a:t>
                  </a:r>
                  <a:r>
                    <a:rPr kumimoji="0" lang="en-US" sz="12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メイリオ"/>
                      <a:cs typeface="Arial" panose="020B0604020202020204" pitchFamily="34" charset="0"/>
                    </a:rPr>
                    <a:t>       10</a:t>
                  </a:r>
                  <a:r>
                    <a:rPr kumimoji="0" lang="en-US" sz="1200" b="0" i="0" u="none" strike="noStrike" kern="0" cap="none" spc="0" normalizeH="0" baseline="3000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メイリオ"/>
                      <a:cs typeface="Arial" panose="020B0604020202020204" pitchFamily="34" charset="0"/>
                    </a:rPr>
                    <a:t>4     </a:t>
                  </a:r>
                </a:p>
              </p:txBody>
            </p:sp>
            <p:pic>
              <p:nvPicPr>
                <p:cNvPr id="45" name="図 44"/>
                <p:cNvPicPr>
                  <a:picLocks noChangeAspect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300049" y="716352"/>
                  <a:ext cx="1665834" cy="1474417"/>
                </a:xfrm>
                <a:prstGeom prst="rect">
                  <a:avLst/>
                </a:prstGeom>
              </p:spPr>
            </p:pic>
            <p:cxnSp>
              <p:nvCxnSpPr>
                <p:cNvPr id="46" name="直線コネクタ 45">
                  <a:extLst>
                    <a:ext uri="{FF2B5EF4-FFF2-40B4-BE49-F238E27FC236}">
                      <a16:creationId xmlns:a16="http://schemas.microsoft.com/office/drawing/2014/main" id="{B7A2C4BC-3769-4B44-9E12-2E4851E30BD1}"/>
                    </a:ext>
                  </a:extLst>
                </p:cNvPr>
                <p:cNvCxnSpPr/>
                <p:nvPr/>
              </p:nvCxnSpPr>
              <p:spPr>
                <a:xfrm>
                  <a:off x="7030057" y="1376455"/>
                  <a:ext cx="876644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  <p:sp>
              <p:nvSpPr>
                <p:cNvPr id="47" name="テキスト ボックス 46">
                  <a:extLst>
                    <a:ext uri="{FF2B5EF4-FFF2-40B4-BE49-F238E27FC236}">
                      <a16:creationId xmlns:a16="http://schemas.microsoft.com/office/drawing/2014/main" id="{0D8D94D2-32D0-48BD-BC76-A5DE295A795D}"/>
                    </a:ext>
                  </a:extLst>
                </p:cNvPr>
                <p:cNvSpPr txBox="1"/>
                <p:nvPr/>
              </p:nvSpPr>
              <p:spPr>
                <a:xfrm>
                  <a:off x="7202928" y="1059883"/>
                  <a:ext cx="543738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26%</a:t>
                  </a:r>
                  <a:endParaRPr kumimoji="0" lang="ja-JP" altLang="en-US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endParaRPr>
                </a:p>
              </p:txBody>
            </p:sp>
            <p:pic>
              <p:nvPicPr>
                <p:cNvPr id="53" name="図 52"/>
                <p:cNvPicPr>
                  <a:picLocks noChangeAspect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281659" y="2253949"/>
                  <a:ext cx="1697916" cy="1470747"/>
                </a:xfrm>
                <a:prstGeom prst="rect">
                  <a:avLst/>
                </a:prstGeom>
              </p:spPr>
            </p:pic>
            <p:sp>
              <p:nvSpPr>
                <p:cNvPr id="54" name="テキスト ボックス 53">
                  <a:extLst>
                    <a:ext uri="{FF2B5EF4-FFF2-40B4-BE49-F238E27FC236}">
                      <a16:creationId xmlns:a16="http://schemas.microsoft.com/office/drawing/2014/main" id="{A78DF730-7AF9-49B1-B422-1EB95E88EA70}"/>
                    </a:ext>
                  </a:extLst>
                </p:cNvPr>
                <p:cNvSpPr txBox="1"/>
                <p:nvPr/>
              </p:nvSpPr>
              <p:spPr>
                <a:xfrm>
                  <a:off x="7158125" y="2583201"/>
                  <a:ext cx="543738" cy="30777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21%</a:t>
                  </a:r>
                  <a:endParaRPr kumimoji="0" lang="ja-JP" altLang="en-US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55" name="直線コネクタ 54">
                  <a:extLst>
                    <a:ext uri="{FF2B5EF4-FFF2-40B4-BE49-F238E27FC236}">
                      <a16:creationId xmlns:a16="http://schemas.microsoft.com/office/drawing/2014/main" id="{B7A2C4BC-3769-4B44-9E12-2E4851E30BD1}"/>
                    </a:ext>
                  </a:extLst>
                </p:cNvPr>
                <p:cNvCxnSpPr/>
                <p:nvPr/>
              </p:nvCxnSpPr>
              <p:spPr>
                <a:xfrm>
                  <a:off x="6979086" y="2896205"/>
                  <a:ext cx="910361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</p:cxnSp>
          </p:grpSp>
          <p:grpSp>
            <p:nvGrpSpPr>
              <p:cNvPr id="64" name="グループ化 63"/>
              <p:cNvGrpSpPr/>
              <p:nvPr/>
            </p:nvGrpSpPr>
            <p:grpSpPr>
              <a:xfrm>
                <a:off x="8945242" y="1102781"/>
                <a:ext cx="1897203" cy="2830045"/>
                <a:chOff x="8623273" y="639222"/>
                <a:chExt cx="2253323" cy="3418996"/>
              </a:xfrm>
            </p:grpSpPr>
            <p:pic>
              <p:nvPicPr>
                <p:cNvPr id="43" name="図 42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623273" y="639222"/>
                  <a:ext cx="1779603" cy="1559202"/>
                </a:xfrm>
                <a:prstGeom prst="rect">
                  <a:avLst/>
                </a:prstGeom>
              </p:spPr>
            </p:pic>
            <p:grpSp>
              <p:nvGrpSpPr>
                <p:cNvPr id="62" name="グループ化 61"/>
                <p:cNvGrpSpPr/>
                <p:nvPr/>
              </p:nvGrpSpPr>
              <p:grpSpPr>
                <a:xfrm>
                  <a:off x="8630560" y="698351"/>
                  <a:ext cx="2246036" cy="3359867"/>
                  <a:chOff x="8630560" y="698351"/>
                  <a:chExt cx="2246036" cy="3359867"/>
                </a:xfrm>
              </p:grpSpPr>
              <p:sp>
                <p:nvSpPr>
                  <p:cNvPr id="37" name="TextBox 197">
                    <a:extLst>
                      <a:ext uri="{FF2B5EF4-FFF2-40B4-BE49-F238E27FC236}">
                        <a16:creationId xmlns:a16="http://schemas.microsoft.com/office/drawing/2014/main" id="{668D5D7A-FEAE-4372-8D4C-99C47558488B}"/>
                      </a:ext>
                    </a:extLst>
                  </p:cNvPr>
                  <p:cNvSpPr txBox="1"/>
                  <p:nvPr/>
                </p:nvSpPr>
                <p:spPr>
                  <a:xfrm>
                    <a:off x="9093648" y="3716895"/>
                    <a:ext cx="1782948" cy="341323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200" b="0" i="0" u="none" strike="noStrike" kern="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メイリオ"/>
                        <a:cs typeface="Arial" panose="020B0604020202020204" pitchFamily="34" charset="0"/>
                      </a:rPr>
                      <a:t>0     10</a:t>
                    </a:r>
                    <a:r>
                      <a:rPr kumimoji="0" lang="en-US" sz="1200" b="0" i="0" u="none" strike="noStrike" kern="0" cap="none" spc="0" normalizeH="0" baseline="3000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メイリオ"/>
                        <a:cs typeface="Arial" panose="020B0604020202020204" pitchFamily="34" charset="0"/>
                      </a:rPr>
                      <a:t>3</a:t>
                    </a:r>
                    <a:r>
                      <a:rPr kumimoji="0" lang="en-US" sz="1200" b="0" i="0" u="none" strike="noStrike" kern="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メイリオ"/>
                        <a:cs typeface="Arial" panose="020B0604020202020204" pitchFamily="34" charset="0"/>
                      </a:rPr>
                      <a:t>       10</a:t>
                    </a:r>
                    <a:r>
                      <a:rPr kumimoji="0" lang="en-US" sz="1200" b="0" i="0" u="none" strike="noStrike" kern="0" cap="none" spc="0" normalizeH="0" baseline="3000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メイリオ"/>
                        <a:cs typeface="Arial" panose="020B0604020202020204" pitchFamily="34" charset="0"/>
                      </a:rPr>
                      <a:t>4     </a:t>
                    </a:r>
                  </a:p>
                </p:txBody>
              </p:sp>
              <p:pic>
                <p:nvPicPr>
                  <p:cNvPr id="48" name="図 47"/>
                  <p:cNvPicPr>
                    <a:picLocks noChangeAspect="1"/>
                  </p:cNvPicPr>
                  <p:nvPr/>
                </p:nvPicPr>
                <p:blipFill>
                  <a:blip r:embed="rId14"/>
                  <a:stretch>
                    <a:fillRect/>
                  </a:stretch>
                </p:blipFill>
                <p:spPr>
                  <a:xfrm>
                    <a:off x="8737395" y="698351"/>
                    <a:ext cx="1687462" cy="1476819"/>
                  </a:xfrm>
                  <a:prstGeom prst="rect">
                    <a:avLst/>
                  </a:prstGeom>
                </p:spPr>
              </p:pic>
              <p:sp>
                <p:nvSpPr>
                  <p:cNvPr id="49" name="テキスト ボックス 48">
                    <a:extLst>
                      <a:ext uri="{FF2B5EF4-FFF2-40B4-BE49-F238E27FC236}">
                        <a16:creationId xmlns:a16="http://schemas.microsoft.com/office/drawing/2014/main" id="{7A496E1D-96AF-4482-B3C5-0C47F0AD723D}"/>
                      </a:ext>
                    </a:extLst>
                  </p:cNvPr>
                  <p:cNvSpPr txBox="1"/>
                  <p:nvPr/>
                </p:nvSpPr>
                <p:spPr>
                  <a:xfrm>
                    <a:off x="9577503" y="1042092"/>
                    <a:ext cx="701584" cy="30777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ja-JP" sz="1400" b="0" i="0" u="none" strike="noStrike" kern="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游ゴシック" panose="020B0400000000000000" pitchFamily="50" charset="-128"/>
                        <a:cs typeface="Arial" panose="020B0604020202020204" pitchFamily="34" charset="0"/>
                      </a:rPr>
                      <a:t>40%</a:t>
                    </a:r>
                    <a:endParaRPr kumimoji="0" lang="ja-JP" altLang="en-US" sz="14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游ゴシック" panose="020B0400000000000000" pitchFamily="50" charset="-128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50" name="直線コネクタ 49">
                    <a:extLst>
                      <a:ext uri="{FF2B5EF4-FFF2-40B4-BE49-F238E27FC236}">
                        <a16:creationId xmlns:a16="http://schemas.microsoft.com/office/drawing/2014/main" id="{B7A2C4BC-3769-4B44-9E12-2E4851E30BD1}"/>
                      </a:ext>
                    </a:extLst>
                  </p:cNvPr>
                  <p:cNvCxnSpPr/>
                  <p:nvPr/>
                </p:nvCxnSpPr>
                <p:spPr>
                  <a:xfrm>
                    <a:off x="9472235" y="1354412"/>
                    <a:ext cx="914532" cy="1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  <p:pic>
                <p:nvPicPr>
                  <p:cNvPr id="51" name="図 50"/>
                  <p:cNvPicPr>
                    <a:picLocks noChangeAspect="1"/>
                  </p:cNvPicPr>
                  <p:nvPr/>
                </p:nvPicPr>
                <p:blipFill>
                  <a:blip r:embed="rId11"/>
                  <a:stretch>
                    <a:fillRect/>
                  </a:stretch>
                </p:blipFill>
                <p:spPr>
                  <a:xfrm>
                    <a:off x="8630560" y="2214564"/>
                    <a:ext cx="1793882" cy="1525532"/>
                  </a:xfrm>
                  <a:prstGeom prst="rect">
                    <a:avLst/>
                  </a:prstGeom>
                </p:spPr>
              </p:pic>
              <p:pic>
                <p:nvPicPr>
                  <p:cNvPr id="56" name="図 55"/>
                  <p:cNvPicPr>
                    <a:picLocks noChangeAspect="1"/>
                  </p:cNvPicPr>
                  <p:nvPr/>
                </p:nvPicPr>
                <p:blipFill>
                  <a:blip r:embed="rId15"/>
                  <a:stretch>
                    <a:fillRect/>
                  </a:stretch>
                </p:blipFill>
                <p:spPr>
                  <a:xfrm>
                    <a:off x="8744682" y="2253949"/>
                    <a:ext cx="1682364" cy="1460881"/>
                  </a:xfrm>
                  <a:prstGeom prst="rect">
                    <a:avLst/>
                  </a:prstGeom>
                </p:spPr>
              </p:pic>
              <p:sp>
                <p:nvSpPr>
                  <p:cNvPr id="57" name="テキスト ボックス 56">
                    <a:extLst>
                      <a:ext uri="{FF2B5EF4-FFF2-40B4-BE49-F238E27FC236}">
                        <a16:creationId xmlns:a16="http://schemas.microsoft.com/office/drawing/2014/main" id="{1DE74220-8361-45A9-9395-CF23FFF153DC}"/>
                      </a:ext>
                    </a:extLst>
                  </p:cNvPr>
                  <p:cNvSpPr txBox="1"/>
                  <p:nvPr/>
                </p:nvSpPr>
                <p:spPr>
                  <a:xfrm>
                    <a:off x="9609642" y="2587675"/>
                    <a:ext cx="694175" cy="30777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ja-JP" sz="1400" b="0" i="0" u="none" strike="noStrike" kern="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游ゴシック" panose="020B0400000000000000" pitchFamily="50" charset="-128"/>
                        <a:cs typeface="Arial" panose="020B0604020202020204" pitchFamily="34" charset="0"/>
                      </a:rPr>
                      <a:t>11%</a:t>
                    </a:r>
                    <a:endParaRPr kumimoji="0" lang="ja-JP" altLang="en-US" sz="14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游ゴシック" panose="020B0400000000000000" pitchFamily="50" charset="-128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58" name="直線コネクタ 57">
                    <a:extLst>
                      <a:ext uri="{FF2B5EF4-FFF2-40B4-BE49-F238E27FC236}">
                        <a16:creationId xmlns:a16="http://schemas.microsoft.com/office/drawing/2014/main" id="{B7A2C4BC-3769-4B44-9E12-2E4851E30BD1}"/>
                      </a:ext>
                    </a:extLst>
                  </p:cNvPr>
                  <p:cNvCxnSpPr/>
                  <p:nvPr/>
                </p:nvCxnSpPr>
                <p:spPr>
                  <a:xfrm>
                    <a:off x="9413253" y="2905815"/>
                    <a:ext cx="974492" cy="0"/>
                  </a:xfrm>
                  <a:prstGeom prst="line">
                    <a:avLst/>
                  </a:prstGeom>
                  <a:no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</p:cxnSp>
            </p:grpSp>
          </p:grpSp>
          <p:sp>
            <p:nvSpPr>
              <p:cNvPr id="59" name="TextBox 196">
                <a:extLst>
                  <a:ext uri="{FF2B5EF4-FFF2-40B4-BE49-F238E27FC236}">
                    <a16:creationId xmlns:a16="http://schemas.microsoft.com/office/drawing/2014/main" id="{5F82CF2B-9DEF-40AB-98C2-0BA933C017CC}"/>
                  </a:ext>
                </a:extLst>
              </p:cNvPr>
              <p:cNvSpPr txBox="1"/>
              <p:nvPr/>
            </p:nvSpPr>
            <p:spPr>
              <a:xfrm rot="16200000">
                <a:off x="5712700" y="2862557"/>
                <a:ext cx="998306" cy="2583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Arial" panose="020B0604020202020204" pitchFamily="34" charset="0"/>
                  </a:rPr>
                  <a:t>% of Max</a:t>
                </a:r>
              </a:p>
            </p:txBody>
          </p:sp>
          <p:sp>
            <p:nvSpPr>
              <p:cNvPr id="61" name="テキスト ボックス 60">
                <a:extLst>
                  <a:ext uri="{FF2B5EF4-FFF2-40B4-BE49-F238E27FC236}">
                    <a16:creationId xmlns:a16="http://schemas.microsoft.com/office/drawing/2014/main" id="{ABA699B7-EB8C-41F3-B836-2768A24D05D1}"/>
                  </a:ext>
                </a:extLst>
              </p:cNvPr>
              <p:cNvSpPr txBox="1"/>
              <p:nvPr/>
            </p:nvSpPr>
            <p:spPr>
              <a:xfrm flipH="1">
                <a:off x="8556146" y="725516"/>
                <a:ext cx="2394581" cy="5033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游ゴシック" panose="020B0400000000000000" pitchFamily="50" charset="-128"/>
                    <a:cs typeface="Arial" panose="020B0604020202020204" pitchFamily="34" charset="0"/>
                  </a:rPr>
                  <a:t>Post-treatment at 1st evaluation (TILs)</a:t>
                </a:r>
                <a:endParaRPr kumimoji="0" lang="ja-JP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73" name="グループ化 72"/>
              <p:cNvGrpSpPr/>
              <p:nvPr/>
            </p:nvGrpSpPr>
            <p:grpSpPr>
              <a:xfrm>
                <a:off x="6293610" y="1092172"/>
                <a:ext cx="353881" cy="1386034"/>
                <a:chOff x="8219289" y="435483"/>
                <a:chExt cx="420308" cy="1674476"/>
              </a:xfrm>
            </p:grpSpPr>
            <p:sp>
              <p:nvSpPr>
                <p:cNvPr id="67" name="正方形/長方形 66"/>
                <p:cNvSpPr/>
                <p:nvPr/>
              </p:nvSpPr>
              <p:spPr>
                <a:xfrm>
                  <a:off x="8219289" y="435483"/>
                  <a:ext cx="420308" cy="41293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100</a:t>
                  </a:r>
                </a:p>
              </p:txBody>
            </p:sp>
            <p:sp>
              <p:nvSpPr>
                <p:cNvPr id="68" name="正方形/長方形 67"/>
                <p:cNvSpPr/>
                <p:nvPr/>
              </p:nvSpPr>
              <p:spPr>
                <a:xfrm>
                  <a:off x="8304249" y="699192"/>
                  <a:ext cx="335348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80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9" name="正方形/長方形 68"/>
                <p:cNvSpPr/>
                <p:nvPr/>
              </p:nvSpPr>
              <p:spPr>
                <a:xfrm>
                  <a:off x="8304249" y="959120"/>
                  <a:ext cx="335348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60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0" name="正方形/長方形 69"/>
                <p:cNvSpPr/>
                <p:nvPr/>
              </p:nvSpPr>
              <p:spPr>
                <a:xfrm>
                  <a:off x="8304249" y="1226668"/>
                  <a:ext cx="335348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40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1" name="正方形/長方形 70"/>
                <p:cNvSpPr/>
                <p:nvPr/>
              </p:nvSpPr>
              <p:spPr>
                <a:xfrm>
                  <a:off x="8304249" y="1478976"/>
                  <a:ext cx="335348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20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2" name="正方形/長方形 71"/>
                <p:cNvSpPr/>
                <p:nvPr/>
              </p:nvSpPr>
              <p:spPr>
                <a:xfrm>
                  <a:off x="8379590" y="1746526"/>
                  <a:ext cx="260007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4" name="グループ化 73"/>
              <p:cNvGrpSpPr/>
              <p:nvPr/>
            </p:nvGrpSpPr>
            <p:grpSpPr>
              <a:xfrm>
                <a:off x="6299071" y="2352459"/>
                <a:ext cx="353881" cy="1386034"/>
                <a:chOff x="8219289" y="435483"/>
                <a:chExt cx="420308" cy="1674476"/>
              </a:xfrm>
            </p:grpSpPr>
            <p:sp>
              <p:nvSpPr>
                <p:cNvPr id="75" name="正方形/長方形 74"/>
                <p:cNvSpPr/>
                <p:nvPr/>
              </p:nvSpPr>
              <p:spPr>
                <a:xfrm>
                  <a:off x="8219289" y="435483"/>
                  <a:ext cx="420308" cy="412934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100</a:t>
                  </a:r>
                </a:p>
              </p:txBody>
            </p:sp>
            <p:sp>
              <p:nvSpPr>
                <p:cNvPr id="76" name="正方形/長方形 75"/>
                <p:cNvSpPr/>
                <p:nvPr/>
              </p:nvSpPr>
              <p:spPr>
                <a:xfrm>
                  <a:off x="8304249" y="699192"/>
                  <a:ext cx="335348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80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7" name="正方形/長方形 76"/>
                <p:cNvSpPr/>
                <p:nvPr/>
              </p:nvSpPr>
              <p:spPr>
                <a:xfrm>
                  <a:off x="8304249" y="959120"/>
                  <a:ext cx="335348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60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8" name="正方形/長方形 77"/>
                <p:cNvSpPr/>
                <p:nvPr/>
              </p:nvSpPr>
              <p:spPr>
                <a:xfrm>
                  <a:off x="8304249" y="1226668"/>
                  <a:ext cx="335348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40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9" name="正方形/長方形 78"/>
                <p:cNvSpPr/>
                <p:nvPr/>
              </p:nvSpPr>
              <p:spPr>
                <a:xfrm>
                  <a:off x="8304249" y="1478976"/>
                  <a:ext cx="335348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20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0" name="正方形/長方形 79"/>
                <p:cNvSpPr/>
                <p:nvPr/>
              </p:nvSpPr>
              <p:spPr>
                <a:xfrm>
                  <a:off x="8379590" y="1746526"/>
                  <a:ext cx="260007" cy="363433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lvl="0" algn="r" defTabSz="457200">
                    <a:lnSpc>
                      <a:spcPts val="2500"/>
                    </a:lnSpc>
                    <a:defRPr/>
                  </a:pPr>
                  <a:r>
                    <a:rPr kumimoji="0" lang="en-US" altLang="ja-JP" sz="1050" kern="0" dirty="0" smtClean="0">
                      <a:solidFill>
                        <a:prstClr val="black"/>
                      </a:solidFill>
                      <a:cs typeface="Arial" panose="020B0604020202020204" pitchFamily="34" charset="0"/>
                    </a:rPr>
                    <a:t>0</a:t>
                  </a:r>
                  <a:endParaRPr kumimoji="0" lang="en-US" altLang="ja-JP" sz="1050" kern="0" dirty="0">
                    <a:solidFill>
                      <a:prstClr val="black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>
                <a:off x="9380385" y="3831414"/>
                <a:ext cx="981290" cy="205916"/>
                <a:chOff x="6760879" y="3831414"/>
                <a:chExt cx="981290" cy="205916"/>
              </a:xfrm>
            </p:grpSpPr>
            <p:sp>
              <p:nvSpPr>
                <p:cNvPr id="93" name="Line 5"/>
                <p:cNvSpPr>
                  <a:spLocks noChangeShapeType="1"/>
                </p:cNvSpPr>
                <p:nvPr/>
              </p:nvSpPr>
              <p:spPr bwMode="auto">
                <a:xfrm rot="5400000" flipH="1" flipV="1">
                  <a:off x="6973717" y="3772260"/>
                  <a:ext cx="150" cy="425825"/>
                </a:xfrm>
                <a:prstGeom prst="line">
                  <a:avLst/>
                </a:prstGeom>
                <a:noFill/>
                <a:ln w="12700" cmpd="sng">
                  <a:solidFill>
                    <a:srgbClr val="000000"/>
                  </a:solidFill>
                  <a:round/>
                  <a:headEnd type="none" w="sm" len="sm"/>
                  <a:tailEnd type="triangle" w="sm" len="med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メイリオ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" name="TextBox 302"/>
                <p:cNvSpPr txBox="1"/>
                <p:nvPr/>
              </p:nvSpPr>
              <p:spPr>
                <a:xfrm>
                  <a:off x="7165768" y="3831414"/>
                  <a:ext cx="576401" cy="20591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メイリオ"/>
                      <a:cs typeface="Arial" panose="020B0604020202020204" pitchFamily="34" charset="0"/>
                    </a:rPr>
                    <a:t>Ki67</a:t>
                  </a:r>
                </a:p>
              </p:txBody>
            </p:sp>
          </p:grpSp>
        </p:grpSp>
        <p:sp>
          <p:nvSpPr>
            <p:cNvPr id="101" name="テキスト ボックス 100"/>
            <p:cNvSpPr txBox="1"/>
            <p:nvPr/>
          </p:nvSpPr>
          <p:spPr>
            <a:xfrm>
              <a:off x="5355523" y="748734"/>
              <a:ext cx="365806" cy="4193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12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B</a:t>
              </a:r>
              <a:endParaRPr kumimoji="1" lang="ja-JP" altLang="en-US" sz="2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grpSp>
        <p:nvGrpSpPr>
          <p:cNvPr id="108" name="グループ化 107"/>
          <p:cNvGrpSpPr/>
          <p:nvPr/>
        </p:nvGrpSpPr>
        <p:grpSpPr>
          <a:xfrm>
            <a:off x="5736523" y="3943023"/>
            <a:ext cx="6490446" cy="2618262"/>
            <a:chOff x="5355523" y="4070137"/>
            <a:chExt cx="6490446" cy="2618262"/>
          </a:xfrm>
        </p:grpSpPr>
        <p:grpSp>
          <p:nvGrpSpPr>
            <p:cNvPr id="99" name="グループ化 98"/>
            <p:cNvGrpSpPr/>
            <p:nvPr/>
          </p:nvGrpSpPr>
          <p:grpSpPr>
            <a:xfrm>
              <a:off x="6678803" y="4330079"/>
              <a:ext cx="5167166" cy="2358320"/>
              <a:chOff x="6508149" y="4327742"/>
              <a:chExt cx="5167166" cy="2358320"/>
            </a:xfrm>
          </p:grpSpPr>
          <p:sp>
            <p:nvSpPr>
              <p:cNvPr id="14" name="TextBox 285">
                <a:extLst>
                  <a:ext uri="{FF2B5EF4-FFF2-40B4-BE49-F238E27FC236}">
                    <a16:creationId xmlns:a16="http://schemas.microsoft.com/office/drawing/2014/main" id="{E4F66394-C8A7-DF4A-9A14-DA58B5D8F548}"/>
                  </a:ext>
                </a:extLst>
              </p:cNvPr>
              <p:cNvSpPr txBox="1"/>
              <p:nvPr/>
            </p:nvSpPr>
            <p:spPr>
              <a:xfrm>
                <a:off x="6930469" y="4432379"/>
                <a:ext cx="138341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CD8</a:t>
                </a:r>
                <a:r>
                  <a:rPr kumimoji="1" lang="en-US" sz="1400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+</a:t>
                </a:r>
                <a:r>
                  <a:rPr kumimoji="1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 T cell</a:t>
                </a:r>
              </a:p>
            </p:txBody>
          </p:sp>
          <p:sp>
            <p:nvSpPr>
              <p:cNvPr id="16" name="TextBox 285">
                <a:extLst>
                  <a:ext uri="{FF2B5EF4-FFF2-40B4-BE49-F238E27FC236}">
                    <a16:creationId xmlns:a16="http://schemas.microsoft.com/office/drawing/2014/main" id="{F1BE081B-230B-1244-B360-6EFEE543316A}"/>
                  </a:ext>
                </a:extLst>
              </p:cNvPr>
              <p:cNvSpPr txBox="1"/>
              <p:nvPr/>
            </p:nvSpPr>
            <p:spPr>
              <a:xfrm>
                <a:off x="8315206" y="4327742"/>
                <a:ext cx="2428877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Fr.II</a:t>
                </a:r>
                <a:r>
                  <a:rPr kumimoji="1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 (CD45RA</a:t>
                </a:r>
                <a:r>
                  <a:rPr kumimoji="1" lang="en-US" sz="1400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-</a:t>
                </a:r>
                <a:r>
                  <a:rPr kumimoji="1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FoxP3</a:t>
                </a:r>
                <a:r>
                  <a:rPr kumimoji="1" lang="en-US" sz="1400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hi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CD4</a:t>
                </a:r>
                <a:r>
                  <a:rPr kumimoji="1" lang="en-US" sz="1400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+</a:t>
                </a:r>
                <a:r>
                  <a:rPr kumimoji="1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 T cells; </a:t>
                </a:r>
                <a:r>
                  <a:rPr kumimoji="1" lang="en-US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eTreg</a:t>
                </a:r>
                <a:r>
                  <a:rPr kumimoji="1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 cells)</a:t>
                </a:r>
              </a:p>
            </p:txBody>
          </p:sp>
          <p:sp>
            <p:nvSpPr>
              <p:cNvPr id="17" name="TextBox 335">
                <a:extLst>
                  <a:ext uri="{FF2B5EF4-FFF2-40B4-BE49-F238E27FC236}">
                    <a16:creationId xmlns:a16="http://schemas.microsoft.com/office/drawing/2014/main" id="{BB776314-DF54-9B43-8180-06D5BDBB107E}"/>
                  </a:ext>
                </a:extLst>
              </p:cNvPr>
              <p:cNvSpPr txBox="1"/>
              <p:nvPr/>
            </p:nvSpPr>
            <p:spPr>
              <a:xfrm rot="16200000">
                <a:off x="6143943" y="5445682"/>
                <a:ext cx="100541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% of Max</a:t>
                </a:r>
              </a:p>
            </p:txBody>
          </p:sp>
          <p:grpSp>
            <p:nvGrpSpPr>
              <p:cNvPr id="98" name="グループ化 97"/>
              <p:cNvGrpSpPr/>
              <p:nvPr/>
            </p:nvGrpSpPr>
            <p:grpSpPr>
              <a:xfrm>
                <a:off x="10519277" y="5255878"/>
                <a:ext cx="1156038" cy="606418"/>
                <a:chOff x="10378736" y="5172760"/>
                <a:chExt cx="1156038" cy="606418"/>
              </a:xfrm>
            </p:grpSpPr>
            <p:sp>
              <p:nvSpPr>
                <p:cNvPr id="15" name="TextBox 289">
                  <a:extLst>
                    <a:ext uri="{FF2B5EF4-FFF2-40B4-BE49-F238E27FC236}">
                      <a16:creationId xmlns:a16="http://schemas.microsoft.com/office/drawing/2014/main" id="{080F1BFA-AD93-574F-A475-78AAAB8C6510}"/>
                    </a:ext>
                  </a:extLst>
                </p:cNvPr>
                <p:cNvSpPr txBox="1"/>
                <p:nvPr/>
              </p:nvSpPr>
              <p:spPr>
                <a:xfrm>
                  <a:off x="10603543" y="5188247"/>
                  <a:ext cx="931231" cy="5909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4572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1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rPr>
                    <a:t>TIL</a:t>
                  </a:r>
                </a:p>
                <a:p>
                  <a:pPr marL="0" marR="0" lvl="0" indent="0" algn="l" defTabSz="4572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1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rPr>
                    <a:t>PBMC</a:t>
                  </a:r>
                </a:p>
                <a:p>
                  <a:pPr marL="0" marR="0" lvl="0" indent="0" algn="l" defTabSz="4572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1" lang="en-US" sz="12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</a:rPr>
                    <a:t>Isotype</a:t>
                  </a:r>
                </a:p>
              </p:txBody>
            </p:sp>
            <p:cxnSp>
              <p:nvCxnSpPr>
                <p:cNvPr id="18" name="Straight Connector 291">
                  <a:extLst>
                    <a:ext uri="{FF2B5EF4-FFF2-40B4-BE49-F238E27FC236}">
                      <a16:creationId xmlns:a16="http://schemas.microsoft.com/office/drawing/2014/main" id="{C38A82AB-1567-5145-BE32-19BC9209F7DF}"/>
                    </a:ext>
                  </a:extLst>
                </p:cNvPr>
                <p:cNvCxnSpPr/>
                <p:nvPr/>
              </p:nvCxnSpPr>
              <p:spPr>
                <a:xfrm flipH="1">
                  <a:off x="10440382" y="5475784"/>
                  <a:ext cx="198712" cy="0"/>
                </a:xfrm>
                <a:prstGeom prst="line">
                  <a:avLst/>
                </a:prstGeom>
                <a:ln w="19050" cmpd="sng">
                  <a:solidFill>
                    <a:srgbClr val="0070C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Straight Connector 292">
                  <a:extLst>
                    <a:ext uri="{FF2B5EF4-FFF2-40B4-BE49-F238E27FC236}">
                      <a16:creationId xmlns:a16="http://schemas.microsoft.com/office/drawing/2014/main" id="{6117C12D-698F-9C4F-91E2-FB3ED90A121F}"/>
                    </a:ext>
                  </a:extLst>
                </p:cNvPr>
                <p:cNvCxnSpPr/>
                <p:nvPr/>
              </p:nvCxnSpPr>
              <p:spPr>
                <a:xfrm flipH="1">
                  <a:off x="10440382" y="5318999"/>
                  <a:ext cx="198712" cy="0"/>
                </a:xfrm>
                <a:prstGeom prst="line">
                  <a:avLst/>
                </a:prstGeom>
                <a:ln w="19050" cmpd="sng">
                  <a:solidFill>
                    <a:srgbClr val="FF0000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Straight Connector 291">
                  <a:extLst>
                    <a:ext uri="{FF2B5EF4-FFF2-40B4-BE49-F238E27FC236}">
                      <a16:creationId xmlns:a16="http://schemas.microsoft.com/office/drawing/2014/main" id="{D80FF820-96E2-FE41-BFB5-1CEF7E549D82}"/>
                    </a:ext>
                  </a:extLst>
                </p:cNvPr>
                <p:cNvCxnSpPr/>
                <p:nvPr/>
              </p:nvCxnSpPr>
              <p:spPr>
                <a:xfrm flipH="1">
                  <a:off x="10440382" y="5632567"/>
                  <a:ext cx="198712" cy="0"/>
                </a:xfrm>
                <a:prstGeom prst="line">
                  <a:avLst/>
                </a:prstGeom>
                <a:ln w="19050" cmpd="sng">
                  <a:solidFill>
                    <a:schemeClr val="bg2">
                      <a:lumMod val="75000"/>
                    </a:schemeClr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正方形/長方形 20">
                  <a:extLst>
                    <a:ext uri="{FF2B5EF4-FFF2-40B4-BE49-F238E27FC236}">
                      <a16:creationId xmlns:a16="http://schemas.microsoft.com/office/drawing/2014/main" id="{88569494-8DB0-3D4F-87E2-02E65A36E430}"/>
                    </a:ext>
                  </a:extLst>
                </p:cNvPr>
                <p:cNvSpPr/>
                <p:nvPr/>
              </p:nvSpPr>
              <p:spPr>
                <a:xfrm>
                  <a:off x="10378736" y="5172760"/>
                  <a:ext cx="975063" cy="606418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pic>
            <p:nvPicPr>
              <p:cNvPr id="22" name="図 21">
                <a:extLst>
                  <a:ext uri="{FF2B5EF4-FFF2-40B4-BE49-F238E27FC236}">
                    <a16:creationId xmlns:a16="http://schemas.microsoft.com/office/drawing/2014/main" id="{2485C058-10AB-B647-AF0D-884B816EE21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787799" y="4754906"/>
                <a:ext cx="1615252" cy="1600717"/>
              </a:xfrm>
              <a:prstGeom prst="rect">
                <a:avLst/>
              </a:prstGeom>
            </p:spPr>
          </p:pic>
          <p:pic>
            <p:nvPicPr>
              <p:cNvPr id="23" name="図 22">
                <a:extLst>
                  <a:ext uri="{FF2B5EF4-FFF2-40B4-BE49-F238E27FC236}">
                    <a16:creationId xmlns:a16="http://schemas.microsoft.com/office/drawing/2014/main" id="{FA452A55-4856-844F-9408-66B142BE30A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25946" y="4780394"/>
                <a:ext cx="1592046" cy="1575228"/>
              </a:xfrm>
              <a:prstGeom prst="rect">
                <a:avLst/>
              </a:prstGeom>
            </p:spPr>
          </p:pic>
          <p:sp>
            <p:nvSpPr>
              <p:cNvPr id="24" name="Line 5">
                <a:extLst>
                  <a:ext uri="{FF2B5EF4-FFF2-40B4-BE49-F238E27FC236}">
                    <a16:creationId xmlns:a16="http://schemas.microsoft.com/office/drawing/2014/main" id="{BB3C8A86-5846-554B-9335-5342262F63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 flipV="1">
                <a:off x="8982377" y="5537481"/>
                <a:ext cx="247" cy="1987115"/>
              </a:xfrm>
              <a:prstGeom prst="line">
                <a:avLst/>
              </a:prstGeom>
              <a:noFill/>
              <a:ln w="12700" cmpd="sng">
                <a:solidFill>
                  <a:srgbClr val="000000"/>
                </a:solidFill>
                <a:round/>
                <a:headEnd type="none" w="sm" len="sm"/>
                <a:tailEnd type="triangle" w="sm" len="med"/>
              </a:ln>
              <a:extLst>
                <a:ext uri="{909E8E84-426E-40dd-AFC4-6F175D3DCCD1}">
                  <a14:hiddenFill xmlns="" xmlns:a14="http://schemas.microsoft.com/office/drawing/2010/main" xmlns:lc="http://schemas.openxmlformats.org/drawingml/2006/lockedCanvas">
                    <a:noFill/>
                  </a14:hiddenFill>
                </a:ext>
              </a:extLst>
            </p:spPr>
            <p:txBody>
              <a:bodyPr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TextBox 302">
                <a:extLst>
                  <a:ext uri="{FF2B5EF4-FFF2-40B4-BE49-F238E27FC236}">
                    <a16:creationId xmlns:a16="http://schemas.microsoft.com/office/drawing/2014/main" id="{953B48D2-18AF-3746-86F6-0B6990A7BDE0}"/>
                  </a:ext>
                </a:extLst>
              </p:cNvPr>
              <p:cNvSpPr txBox="1"/>
              <p:nvPr/>
            </p:nvSpPr>
            <p:spPr>
              <a:xfrm>
                <a:off x="7319211" y="6378285"/>
                <a:ext cx="74036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PD-1</a:t>
                </a:r>
              </a:p>
            </p:txBody>
          </p:sp>
        </p:grpSp>
        <p:sp>
          <p:nvSpPr>
            <p:cNvPr id="102" name="テキスト ボックス 101"/>
            <p:cNvSpPr txBox="1"/>
            <p:nvPr/>
          </p:nvSpPr>
          <p:spPr>
            <a:xfrm>
              <a:off x="5355523" y="4070137"/>
              <a:ext cx="381836" cy="4193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ja-JP" sz="2125" dirty="0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</a:t>
              </a:r>
              <a:endParaRPr kumimoji="1" lang="ja-JP" altLang="en-US" sz="2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sp>
        <p:nvSpPr>
          <p:cNvPr id="104" name="テキスト ボックス 102"/>
          <p:cNvSpPr txBox="1">
            <a:spLocks noChangeArrowheads="1"/>
          </p:cNvSpPr>
          <p:nvPr/>
        </p:nvSpPr>
        <p:spPr bwMode="auto">
          <a:xfrm>
            <a:off x="8593623" y="6559015"/>
            <a:ext cx="353173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prstTxWarp prst="textNoShape">
              <a:avLst/>
            </a:prstTxWarp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Nishikawa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H,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et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al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PNAS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Optima" pitchFamily="-109" charset="0"/>
                <a:cs typeface="Optima" pitchFamily="-109" charset="0"/>
              </a:rPr>
              <a:t>  Under-revision.</a:t>
            </a:r>
            <a:endParaRPr kumimoji="1" lang="ja-JP" altLang="en-US" sz="14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2" charset="0"/>
              <a:ea typeface="Optima" pitchFamily="-109" charset="0"/>
              <a:cs typeface="Optima" pitchFamily="-109" charset="0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1127684" y="96810"/>
            <a:ext cx="993663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Immunological features of HPD patients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06" name="直線コネクタ 105"/>
          <p:cNvCxnSpPr/>
          <p:nvPr/>
        </p:nvCxnSpPr>
        <p:spPr>
          <a:xfrm>
            <a:off x="1333482" y="743141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2" name="図 111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690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ãå½ç«ããã»ã³ã¿ã¼ ã­ã´ãã®ç»åæ¤ç´¢çµæ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95605" y="2220150"/>
            <a:ext cx="4424987" cy="3160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正方形/長方形 10"/>
          <p:cNvSpPr/>
          <p:nvPr/>
        </p:nvSpPr>
        <p:spPr>
          <a:xfrm>
            <a:off x="1519938" y="1497504"/>
            <a:ext cx="9144000" cy="5357826"/>
          </a:xfrm>
          <a:prstGeom prst="rect">
            <a:avLst/>
          </a:prstGeom>
          <a:solidFill>
            <a:schemeClr val="bg1">
              <a:alpha val="7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ea typeface="ＭＳ Ｐゴシック" panose="020B0600070205080204" pitchFamily="50" charset="-128"/>
              <a:cs typeface="Segoe UI" panose="020B0502040204020203" pitchFamily="34" charset="0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805658" y="485126"/>
            <a:ext cx="8572560" cy="1705617"/>
          </a:xfrm>
        </p:spPr>
        <p:txBody>
          <a:bodyPr rtlCol="0">
            <a:normAutofit/>
          </a:bodyPr>
          <a:lstStyle/>
          <a:p>
            <a:pPr>
              <a:defRPr/>
            </a:pPr>
            <a:r>
              <a:rPr lang="en-US" altLang="ja-JP" b="1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Disclosure Information</a:t>
            </a:r>
            <a:r>
              <a:rPr lang="en-US" altLang="ja-JP" sz="1100" b="1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/>
            </a:r>
            <a:br>
              <a:rPr lang="en-US" altLang="ja-JP" sz="1100" b="1" dirty="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</a:br>
            <a:endParaRPr lang="ja-JP" altLang="en-US" sz="4000" b="1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2222272" y="3714753"/>
            <a:ext cx="77474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Div.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of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Cancer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Immunology,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National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Cancer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Center</a:t>
            </a: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2720638" y="2348880"/>
            <a:ext cx="67844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Yoshihiro </a:t>
            </a:r>
            <a:r>
              <a:rPr kumimoji="1" lang="en-US" altLang="ja-JP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Ohue</a:t>
            </a:r>
            <a:r>
              <a:rPr kumimoji="1" lang="en-US" altLang="ja-JP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, M.D., Ph.D.</a:t>
            </a:r>
          </a:p>
        </p:txBody>
      </p:sp>
      <p:sp>
        <p:nvSpPr>
          <p:cNvPr id="9" name="テキスト ボックス 8"/>
          <p:cNvSpPr txBox="1"/>
          <p:nvPr/>
        </p:nvSpPr>
        <p:spPr>
          <a:xfrm>
            <a:off x="1810389" y="5286389"/>
            <a:ext cx="85771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0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I have no financial relationships to disclose.</a:t>
            </a:r>
            <a:endParaRPr kumimoji="1" lang="ja-JP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 panose="020B0502040204020203" pitchFamily="34" charset="0"/>
              <a:ea typeface="ＭＳ Ｐゴシック" panose="020B0600070205080204" pitchFamily="50" charset="-128"/>
              <a:cs typeface="Segoe UI" panose="020B0502040204020203" pitchFamily="34" charset="0"/>
            </a:endParaRPr>
          </a:p>
        </p:txBody>
      </p:sp>
      <p:cxnSp>
        <p:nvCxnSpPr>
          <p:cNvPr id="10" name="直線コネクタ 9"/>
          <p:cNvCxnSpPr/>
          <p:nvPr/>
        </p:nvCxnSpPr>
        <p:spPr>
          <a:xfrm>
            <a:off x="1380000" y="1537862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9142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線コネクタ 1"/>
          <p:cNvCxnSpPr/>
          <p:nvPr/>
        </p:nvCxnSpPr>
        <p:spPr>
          <a:xfrm>
            <a:off x="1638708" y="836712"/>
            <a:ext cx="8929750" cy="1588"/>
          </a:xfrm>
          <a:prstGeom prst="line">
            <a:avLst/>
          </a:prstGeom>
          <a:noFill/>
          <a:ln w="31750" cap="flat" cmpd="sng" algn="ctr">
            <a:solidFill>
              <a:srgbClr val="FFC000"/>
            </a:solidFill>
            <a:prstDash val="solid"/>
            <a:miter lim="800000"/>
          </a:ln>
          <a:effectLst/>
        </p:spPr>
      </p:cxnSp>
      <p:sp>
        <p:nvSpPr>
          <p:cNvPr id="7" name="テキスト ボックス 6"/>
          <p:cNvSpPr txBox="1"/>
          <p:nvPr/>
        </p:nvSpPr>
        <p:spPr>
          <a:xfrm>
            <a:off x="1638708" y="181054"/>
            <a:ext cx="8640588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Regulatory B-cell (IL-10</a:t>
            </a:r>
            <a:r>
              <a:rPr kumimoji="1" lang="ja-JP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producing B-cell)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1" name="グループ化 10"/>
          <p:cNvGrpSpPr/>
          <p:nvPr/>
        </p:nvGrpSpPr>
        <p:grpSpPr>
          <a:xfrm>
            <a:off x="172585" y="925700"/>
            <a:ext cx="7099496" cy="5710175"/>
            <a:chOff x="2553835" y="1018871"/>
            <a:chExt cx="7099496" cy="5710175"/>
          </a:xfrm>
        </p:grpSpPr>
        <p:grpSp>
          <p:nvGrpSpPr>
            <p:cNvPr id="12" name="グループ化 11"/>
            <p:cNvGrpSpPr/>
            <p:nvPr/>
          </p:nvGrpSpPr>
          <p:grpSpPr>
            <a:xfrm>
              <a:off x="2553835" y="1018871"/>
              <a:ext cx="7099496" cy="5710175"/>
              <a:chOff x="3125550" y="-96792"/>
              <a:chExt cx="7386762" cy="5925098"/>
            </a:xfrm>
          </p:grpSpPr>
          <p:pic>
            <p:nvPicPr>
              <p:cNvPr id="15" name="図 14"/>
              <p:cNvPicPr>
                <a:picLocks noChangeAspect="1"/>
              </p:cNvPicPr>
              <p:nvPr/>
            </p:nvPicPr>
            <p:blipFill rotWithShape="1">
              <a:blip r:embed="rId3"/>
              <a:srcRect l="7705" t="1344" r="7161" b="5643"/>
              <a:stretch/>
            </p:blipFill>
            <p:spPr>
              <a:xfrm>
                <a:off x="3125550" y="-96792"/>
                <a:ext cx="7386762" cy="5925098"/>
              </a:xfrm>
              <a:prstGeom prst="rect">
                <a:avLst/>
              </a:prstGeom>
            </p:spPr>
          </p:pic>
          <p:sp>
            <p:nvSpPr>
              <p:cNvPr id="16" name="正方形/長方形 15"/>
              <p:cNvSpPr/>
              <p:nvPr/>
            </p:nvSpPr>
            <p:spPr>
              <a:xfrm>
                <a:off x="3125550" y="4723073"/>
                <a:ext cx="1804946" cy="11052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17" name="正方形/長方形 16"/>
              <p:cNvSpPr/>
              <p:nvPr/>
            </p:nvSpPr>
            <p:spPr>
              <a:xfrm>
                <a:off x="8707366" y="4723074"/>
                <a:ext cx="1804946" cy="11052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50" charset="-128"/>
                  <a:cs typeface="+mn-cs"/>
                </a:endParaRPr>
              </a:p>
            </p:txBody>
          </p:sp>
        </p:grpSp>
        <p:sp>
          <p:nvSpPr>
            <p:cNvPr id="13" name="正方形/長方形 12"/>
            <p:cNvSpPr/>
            <p:nvPr/>
          </p:nvSpPr>
          <p:spPr>
            <a:xfrm>
              <a:off x="7359777" y="1264967"/>
              <a:ext cx="2214068" cy="3059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" name="正方形/長方形 13"/>
            <p:cNvSpPr/>
            <p:nvPr/>
          </p:nvSpPr>
          <p:spPr>
            <a:xfrm>
              <a:off x="2553835" y="1259684"/>
              <a:ext cx="2214068" cy="3059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endParaRPr>
            </a:p>
          </p:txBody>
        </p:sp>
      </p:grpSp>
      <p:sp>
        <p:nvSpPr>
          <p:cNvPr id="18" name="正方形/長方形 17"/>
          <p:cNvSpPr/>
          <p:nvPr/>
        </p:nvSpPr>
        <p:spPr>
          <a:xfrm>
            <a:off x="5056712" y="6220376"/>
            <a:ext cx="179568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Cell </a:t>
            </a:r>
            <a:r>
              <a:rPr kumimoji="1" lang="en-US" altLang="ja-JP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Mol</a:t>
            </a: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Immunol</a:t>
            </a: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. 2017</a:t>
            </a:r>
            <a:endParaRPr kumimoji="1" lang="ja-JP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grpSp>
        <p:nvGrpSpPr>
          <p:cNvPr id="20" name="グループ化 19"/>
          <p:cNvGrpSpPr/>
          <p:nvPr/>
        </p:nvGrpSpPr>
        <p:grpSpPr>
          <a:xfrm>
            <a:off x="7192595" y="2141179"/>
            <a:ext cx="4427680" cy="3930795"/>
            <a:chOff x="87656" y="3536787"/>
            <a:chExt cx="2259020" cy="2005510"/>
          </a:xfrm>
        </p:grpSpPr>
        <p:sp>
          <p:nvSpPr>
            <p:cNvPr id="21" name="テキスト ボックス 20"/>
            <p:cNvSpPr txBox="1"/>
            <p:nvPr/>
          </p:nvSpPr>
          <p:spPr>
            <a:xfrm rot="16200000">
              <a:off x="-49711" y="4022005"/>
              <a:ext cx="483518" cy="20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05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PBMC</a:t>
              </a:r>
              <a:endParaRPr kumimoji="1" lang="ja-JP" altLang="en-US" sz="205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2" name="テキスト ボックス 21"/>
            <p:cNvSpPr txBox="1"/>
            <p:nvPr/>
          </p:nvSpPr>
          <p:spPr>
            <a:xfrm rot="16200000">
              <a:off x="47206" y="4817380"/>
              <a:ext cx="289685" cy="208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05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TIL</a:t>
              </a:r>
              <a:endParaRPr kumimoji="1" lang="ja-JP" altLang="en-US" sz="205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3" name="テキスト ボックス 22"/>
            <p:cNvSpPr txBox="1"/>
            <p:nvPr/>
          </p:nvSpPr>
          <p:spPr>
            <a:xfrm>
              <a:off x="587055" y="3536787"/>
              <a:ext cx="677350" cy="1856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lymphocyte</a:t>
              </a:r>
              <a:endParaRPr kumimoji="1" lang="ja-JP" altLang="en-US" sz="1764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4" name="テキスト ボックス 23"/>
            <p:cNvSpPr txBox="1"/>
            <p:nvPr/>
          </p:nvSpPr>
          <p:spPr>
            <a:xfrm rot="16200000">
              <a:off x="168613" y="4434985"/>
              <a:ext cx="355932" cy="1856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IL-10</a:t>
              </a:r>
              <a:endParaRPr kumimoji="1" lang="ja-JP" altLang="en-US" sz="1764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cxnSp>
          <p:nvCxnSpPr>
            <p:cNvPr id="25" name="直線矢印コネクタ 24"/>
            <p:cNvCxnSpPr/>
            <p:nvPr/>
          </p:nvCxnSpPr>
          <p:spPr>
            <a:xfrm flipV="1">
              <a:off x="441794" y="3754091"/>
              <a:ext cx="0" cy="156848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" name="グループ化 25"/>
            <p:cNvGrpSpPr/>
            <p:nvPr/>
          </p:nvGrpSpPr>
          <p:grpSpPr>
            <a:xfrm>
              <a:off x="501941" y="4597966"/>
              <a:ext cx="704299" cy="716608"/>
              <a:chOff x="501941" y="4597966"/>
              <a:chExt cx="704299" cy="716608"/>
            </a:xfrm>
          </p:grpSpPr>
          <p:sp>
            <p:nvSpPr>
              <p:cNvPr id="554" name="Rectangle 1156"/>
              <p:cNvSpPr>
                <a:spLocks noChangeArrowheads="1"/>
              </p:cNvSpPr>
              <p:nvPr/>
            </p:nvSpPr>
            <p:spPr bwMode="auto">
              <a:xfrm>
                <a:off x="592965" y="4597966"/>
                <a:ext cx="613275" cy="62836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55" name="Freeform 1157"/>
              <p:cNvSpPr>
                <a:spLocks/>
              </p:cNvSpPr>
              <p:nvPr/>
            </p:nvSpPr>
            <p:spPr bwMode="auto">
              <a:xfrm>
                <a:off x="674121" y="4707845"/>
                <a:ext cx="263549" cy="260962"/>
              </a:xfrm>
              <a:custGeom>
                <a:avLst/>
                <a:gdLst>
                  <a:gd name="T0" fmla="*/ 0 w 315"/>
                  <a:gd name="T1" fmla="*/ 0 h 304"/>
                  <a:gd name="T2" fmla="*/ 315 w 315"/>
                  <a:gd name="T3" fmla="*/ 0 h 304"/>
                  <a:gd name="T4" fmla="*/ 315 w 315"/>
                  <a:gd name="T5" fmla="*/ 304 h 304"/>
                  <a:gd name="T6" fmla="*/ 0 w 315"/>
                  <a:gd name="T7" fmla="*/ 304 h 304"/>
                  <a:gd name="T8" fmla="*/ 0 w 315"/>
                  <a:gd name="T9" fmla="*/ 0 h 304"/>
                  <a:gd name="T10" fmla="*/ 0 w 315"/>
                  <a:gd name="T11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5" h="304">
                    <a:moveTo>
                      <a:pt x="0" y="0"/>
                    </a:moveTo>
                    <a:lnTo>
                      <a:pt x="315" y="0"/>
                    </a:lnTo>
                    <a:lnTo>
                      <a:pt x="315" y="304"/>
                    </a:lnTo>
                    <a:lnTo>
                      <a:pt x="0" y="304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pic>
            <p:nvPicPr>
              <p:cNvPr id="556" name="Picture 1160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2965" y="4597966"/>
                <a:ext cx="613275" cy="628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7" name="Picture 1161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2965" y="4597966"/>
                <a:ext cx="613275" cy="6283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58" name="Freeform 1162"/>
              <p:cNvSpPr>
                <a:spLocks/>
              </p:cNvSpPr>
              <p:nvPr/>
            </p:nvSpPr>
            <p:spPr bwMode="auto">
              <a:xfrm>
                <a:off x="592965" y="4597966"/>
                <a:ext cx="613275" cy="628369"/>
              </a:xfrm>
              <a:custGeom>
                <a:avLst/>
                <a:gdLst>
                  <a:gd name="T0" fmla="*/ 0 w 733"/>
                  <a:gd name="T1" fmla="*/ 0 h 732"/>
                  <a:gd name="T2" fmla="*/ 733 w 733"/>
                  <a:gd name="T3" fmla="*/ 0 h 732"/>
                  <a:gd name="T4" fmla="*/ 733 w 733"/>
                  <a:gd name="T5" fmla="*/ 732 h 732"/>
                  <a:gd name="T6" fmla="*/ 0 w 733"/>
                  <a:gd name="T7" fmla="*/ 732 h 732"/>
                  <a:gd name="T8" fmla="*/ 0 w 733"/>
                  <a:gd name="T9" fmla="*/ 0 h 732"/>
                  <a:gd name="T10" fmla="*/ 0 w 733"/>
                  <a:gd name="T1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3" h="732">
                    <a:moveTo>
                      <a:pt x="0" y="0"/>
                    </a:moveTo>
                    <a:lnTo>
                      <a:pt x="733" y="0"/>
                    </a:lnTo>
                    <a:lnTo>
                      <a:pt x="733" y="732"/>
                    </a:lnTo>
                    <a:lnTo>
                      <a:pt x="0" y="73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59" name="Rectangle 1163"/>
              <p:cNvSpPr>
                <a:spLocks noChangeArrowheads="1"/>
              </p:cNvSpPr>
              <p:nvPr/>
            </p:nvSpPr>
            <p:spPr bwMode="auto">
              <a:xfrm>
                <a:off x="729341" y="5226335"/>
                <a:ext cx="5020" cy="1716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0" name="Rectangle 1165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1" name="Rectangle 1166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2" name="Rectangle 1167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3" name="Rectangle 1168"/>
              <p:cNvSpPr>
                <a:spLocks noChangeArrowheads="1"/>
              </p:cNvSpPr>
              <p:nvPr/>
            </p:nvSpPr>
            <p:spPr bwMode="auto">
              <a:xfrm>
                <a:off x="72934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4" name="Rectangle 1169"/>
              <p:cNvSpPr>
                <a:spLocks noChangeArrowheads="1"/>
              </p:cNvSpPr>
              <p:nvPr/>
            </p:nvSpPr>
            <p:spPr bwMode="auto">
              <a:xfrm>
                <a:off x="726831" y="5226335"/>
                <a:ext cx="5020" cy="1287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5" name="Rectangle 1170"/>
              <p:cNvSpPr>
                <a:spLocks noChangeArrowheads="1"/>
              </p:cNvSpPr>
              <p:nvPr/>
            </p:nvSpPr>
            <p:spPr bwMode="auto">
              <a:xfrm>
                <a:off x="72934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6" name="Rectangle 1171"/>
              <p:cNvSpPr>
                <a:spLocks noChangeArrowheads="1"/>
              </p:cNvSpPr>
              <p:nvPr/>
            </p:nvSpPr>
            <p:spPr bwMode="auto">
              <a:xfrm>
                <a:off x="72934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7" name="Rectangle 1172"/>
              <p:cNvSpPr>
                <a:spLocks noChangeArrowheads="1"/>
              </p:cNvSpPr>
              <p:nvPr/>
            </p:nvSpPr>
            <p:spPr bwMode="auto">
              <a:xfrm>
                <a:off x="72934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8" name="Rectangle 1173"/>
              <p:cNvSpPr>
                <a:spLocks noChangeArrowheads="1"/>
              </p:cNvSpPr>
              <p:nvPr/>
            </p:nvSpPr>
            <p:spPr bwMode="auto">
              <a:xfrm>
                <a:off x="72934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9" name="Rectangle 1174"/>
              <p:cNvSpPr>
                <a:spLocks noChangeArrowheads="1"/>
              </p:cNvSpPr>
              <p:nvPr/>
            </p:nvSpPr>
            <p:spPr bwMode="auto">
              <a:xfrm>
                <a:off x="726831" y="5226335"/>
                <a:ext cx="5020" cy="1716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0" name="Rectangle 1175"/>
              <p:cNvSpPr>
                <a:spLocks noChangeArrowheads="1"/>
              </p:cNvSpPr>
              <p:nvPr/>
            </p:nvSpPr>
            <p:spPr bwMode="auto">
              <a:xfrm>
                <a:off x="72934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1" name="Rectangle 1176"/>
              <p:cNvSpPr>
                <a:spLocks noChangeArrowheads="1"/>
              </p:cNvSpPr>
              <p:nvPr/>
            </p:nvSpPr>
            <p:spPr bwMode="auto">
              <a:xfrm>
                <a:off x="72683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2" name="Rectangle 1177"/>
              <p:cNvSpPr>
                <a:spLocks noChangeArrowheads="1"/>
              </p:cNvSpPr>
              <p:nvPr/>
            </p:nvSpPr>
            <p:spPr bwMode="auto">
              <a:xfrm>
                <a:off x="72683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3" name="Rectangle 1178"/>
              <p:cNvSpPr>
                <a:spLocks noChangeArrowheads="1"/>
              </p:cNvSpPr>
              <p:nvPr/>
            </p:nvSpPr>
            <p:spPr bwMode="auto">
              <a:xfrm>
                <a:off x="722648" y="5226335"/>
                <a:ext cx="4184" cy="1287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4" name="Rectangle 1179"/>
              <p:cNvSpPr>
                <a:spLocks noChangeArrowheads="1"/>
              </p:cNvSpPr>
              <p:nvPr/>
            </p:nvSpPr>
            <p:spPr bwMode="auto">
              <a:xfrm>
                <a:off x="72432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5" name="Rectangle 1180"/>
              <p:cNvSpPr>
                <a:spLocks noChangeArrowheads="1"/>
              </p:cNvSpPr>
              <p:nvPr/>
            </p:nvSpPr>
            <p:spPr bwMode="auto">
              <a:xfrm>
                <a:off x="722648" y="5226335"/>
                <a:ext cx="1673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6" name="Rectangle 1181"/>
              <p:cNvSpPr>
                <a:spLocks noChangeArrowheads="1"/>
              </p:cNvSpPr>
              <p:nvPr/>
            </p:nvSpPr>
            <p:spPr bwMode="auto">
              <a:xfrm>
                <a:off x="722648" y="5226335"/>
                <a:ext cx="1673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7" name="Rectangle 1182"/>
              <p:cNvSpPr>
                <a:spLocks noChangeArrowheads="1"/>
              </p:cNvSpPr>
              <p:nvPr/>
            </p:nvSpPr>
            <p:spPr bwMode="auto">
              <a:xfrm>
                <a:off x="720138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8" name="Rectangle 1183"/>
              <p:cNvSpPr>
                <a:spLocks noChangeArrowheads="1"/>
              </p:cNvSpPr>
              <p:nvPr/>
            </p:nvSpPr>
            <p:spPr bwMode="auto">
              <a:xfrm>
                <a:off x="717628" y="5226335"/>
                <a:ext cx="5020" cy="1716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9" name="Rectangle 1184"/>
              <p:cNvSpPr>
                <a:spLocks noChangeArrowheads="1"/>
              </p:cNvSpPr>
              <p:nvPr/>
            </p:nvSpPr>
            <p:spPr bwMode="auto">
              <a:xfrm>
                <a:off x="707588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0" name="Rectangle 1185"/>
              <p:cNvSpPr>
                <a:spLocks noChangeArrowheads="1"/>
              </p:cNvSpPr>
              <p:nvPr/>
            </p:nvSpPr>
            <p:spPr bwMode="auto">
              <a:xfrm>
                <a:off x="695875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1" name="Rectangle 1186"/>
              <p:cNvSpPr>
                <a:spLocks noChangeArrowheads="1"/>
              </p:cNvSpPr>
              <p:nvPr/>
            </p:nvSpPr>
            <p:spPr bwMode="auto">
              <a:xfrm>
                <a:off x="686672" y="5226335"/>
                <a:ext cx="1673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2" name="Rectangle 1187"/>
              <p:cNvSpPr>
                <a:spLocks noChangeArrowheads="1"/>
              </p:cNvSpPr>
              <p:nvPr/>
            </p:nvSpPr>
            <p:spPr bwMode="auto">
              <a:xfrm>
                <a:off x="671612" y="5226335"/>
                <a:ext cx="5020" cy="1287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3" name="Rectangle 1188"/>
              <p:cNvSpPr>
                <a:spLocks noChangeArrowheads="1"/>
              </p:cNvSpPr>
              <p:nvPr/>
            </p:nvSpPr>
            <p:spPr bwMode="auto">
              <a:xfrm>
                <a:off x="664919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4" name="Rectangle 1189"/>
              <p:cNvSpPr>
                <a:spLocks noChangeArrowheads="1"/>
              </p:cNvSpPr>
              <p:nvPr/>
            </p:nvSpPr>
            <p:spPr bwMode="auto">
              <a:xfrm>
                <a:off x="654879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5" name="Rectangle 1190"/>
              <p:cNvSpPr>
                <a:spLocks noChangeArrowheads="1"/>
              </p:cNvSpPr>
              <p:nvPr/>
            </p:nvSpPr>
            <p:spPr bwMode="auto">
              <a:xfrm>
                <a:off x="645675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6" name="Rectangle 1191"/>
              <p:cNvSpPr>
                <a:spLocks noChangeArrowheads="1"/>
              </p:cNvSpPr>
              <p:nvPr/>
            </p:nvSpPr>
            <p:spPr bwMode="auto">
              <a:xfrm>
                <a:off x="638145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7" name="Rectangle 1192"/>
              <p:cNvSpPr>
                <a:spLocks noChangeArrowheads="1"/>
              </p:cNvSpPr>
              <p:nvPr/>
            </p:nvSpPr>
            <p:spPr bwMode="auto">
              <a:xfrm>
                <a:off x="628942" y="5226335"/>
                <a:ext cx="5020" cy="1716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8" name="Rectangle 1195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9" name="Rectangle 1196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0" name="Rectangle 1197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1" name="Rectangle 1198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2" name="Rectangle 1199"/>
              <p:cNvSpPr>
                <a:spLocks noChangeArrowheads="1"/>
              </p:cNvSpPr>
              <p:nvPr/>
            </p:nvSpPr>
            <p:spPr bwMode="auto">
              <a:xfrm>
                <a:off x="729341" y="5226335"/>
                <a:ext cx="5020" cy="1287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3" name="Rectangle 1200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4" name="Rectangle 1201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5" name="Rectangle 1202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6" name="Rectangle 1203"/>
              <p:cNvSpPr>
                <a:spLocks noChangeArrowheads="1"/>
              </p:cNvSpPr>
              <p:nvPr/>
            </p:nvSpPr>
            <p:spPr bwMode="auto">
              <a:xfrm>
                <a:off x="731852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7" name="Rectangle 1204"/>
              <p:cNvSpPr>
                <a:spLocks noChangeArrowheads="1"/>
              </p:cNvSpPr>
              <p:nvPr/>
            </p:nvSpPr>
            <p:spPr bwMode="auto">
              <a:xfrm>
                <a:off x="729341" y="5226335"/>
                <a:ext cx="5020" cy="1716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8" name="Rectangle 1205"/>
              <p:cNvSpPr>
                <a:spLocks noChangeArrowheads="1"/>
              </p:cNvSpPr>
              <p:nvPr/>
            </p:nvSpPr>
            <p:spPr bwMode="auto">
              <a:xfrm>
                <a:off x="73436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9" name="Rectangle 1206"/>
              <p:cNvSpPr>
                <a:spLocks noChangeArrowheads="1"/>
              </p:cNvSpPr>
              <p:nvPr/>
            </p:nvSpPr>
            <p:spPr bwMode="auto">
              <a:xfrm>
                <a:off x="73436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0" name="Rectangle 1207"/>
              <p:cNvSpPr>
                <a:spLocks noChangeArrowheads="1"/>
              </p:cNvSpPr>
              <p:nvPr/>
            </p:nvSpPr>
            <p:spPr bwMode="auto">
              <a:xfrm>
                <a:off x="73687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1" name="Rectangle 1208"/>
              <p:cNvSpPr>
                <a:spLocks noChangeArrowheads="1"/>
              </p:cNvSpPr>
              <p:nvPr/>
            </p:nvSpPr>
            <p:spPr bwMode="auto">
              <a:xfrm>
                <a:off x="734361" y="5226335"/>
                <a:ext cx="5020" cy="1287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2" name="Rectangle 1209"/>
              <p:cNvSpPr>
                <a:spLocks noChangeArrowheads="1"/>
              </p:cNvSpPr>
              <p:nvPr/>
            </p:nvSpPr>
            <p:spPr bwMode="auto">
              <a:xfrm>
                <a:off x="739381" y="5226335"/>
                <a:ext cx="1673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3" name="Rectangle 1211"/>
              <p:cNvSpPr>
                <a:spLocks noChangeArrowheads="1"/>
              </p:cNvSpPr>
              <p:nvPr/>
            </p:nvSpPr>
            <p:spPr bwMode="auto">
              <a:xfrm>
                <a:off x="739381" y="5226335"/>
                <a:ext cx="1673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4" name="Rectangle 1212"/>
              <p:cNvSpPr>
                <a:spLocks noChangeArrowheads="1"/>
              </p:cNvSpPr>
              <p:nvPr/>
            </p:nvSpPr>
            <p:spPr bwMode="auto">
              <a:xfrm>
                <a:off x="741054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5" name="Rectangle 1213"/>
              <p:cNvSpPr>
                <a:spLocks noChangeArrowheads="1"/>
              </p:cNvSpPr>
              <p:nvPr/>
            </p:nvSpPr>
            <p:spPr bwMode="auto">
              <a:xfrm>
                <a:off x="741054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6" name="Rectangle 1214"/>
              <p:cNvSpPr>
                <a:spLocks noChangeArrowheads="1"/>
              </p:cNvSpPr>
              <p:nvPr/>
            </p:nvSpPr>
            <p:spPr bwMode="auto">
              <a:xfrm>
                <a:off x="741054" y="5226335"/>
                <a:ext cx="5020" cy="1716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7" name="Rectangle 1215"/>
              <p:cNvSpPr>
                <a:spLocks noChangeArrowheads="1"/>
              </p:cNvSpPr>
              <p:nvPr/>
            </p:nvSpPr>
            <p:spPr bwMode="auto">
              <a:xfrm>
                <a:off x="753605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8" name="Rectangle 1216"/>
              <p:cNvSpPr>
                <a:spLocks noChangeArrowheads="1"/>
              </p:cNvSpPr>
              <p:nvPr/>
            </p:nvSpPr>
            <p:spPr bwMode="auto">
              <a:xfrm>
                <a:off x="765318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9" name="Rectangle 1217"/>
              <p:cNvSpPr>
                <a:spLocks noChangeArrowheads="1"/>
              </p:cNvSpPr>
              <p:nvPr/>
            </p:nvSpPr>
            <p:spPr bwMode="auto">
              <a:xfrm>
                <a:off x="77703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0" name="Rectangle 1218"/>
              <p:cNvSpPr>
                <a:spLocks noChangeArrowheads="1"/>
              </p:cNvSpPr>
              <p:nvPr/>
            </p:nvSpPr>
            <p:spPr bwMode="auto">
              <a:xfrm>
                <a:off x="784561" y="5226335"/>
                <a:ext cx="5020" cy="1287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1" name="Rectangle 1219"/>
              <p:cNvSpPr>
                <a:spLocks noChangeArrowheads="1"/>
              </p:cNvSpPr>
              <p:nvPr/>
            </p:nvSpPr>
            <p:spPr bwMode="auto">
              <a:xfrm>
                <a:off x="796274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2" name="Rectangle 1220"/>
              <p:cNvSpPr>
                <a:spLocks noChangeArrowheads="1"/>
              </p:cNvSpPr>
              <p:nvPr/>
            </p:nvSpPr>
            <p:spPr bwMode="auto">
              <a:xfrm>
                <a:off x="806314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3" name="Rectangle 1221"/>
              <p:cNvSpPr>
                <a:spLocks noChangeArrowheads="1"/>
              </p:cNvSpPr>
              <p:nvPr/>
            </p:nvSpPr>
            <p:spPr bwMode="auto">
              <a:xfrm>
                <a:off x="815518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4" name="Rectangle 1222"/>
              <p:cNvSpPr>
                <a:spLocks noChangeArrowheads="1"/>
              </p:cNvSpPr>
              <p:nvPr/>
            </p:nvSpPr>
            <p:spPr bwMode="auto">
              <a:xfrm>
                <a:off x="823048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5" name="Rectangle 1223"/>
              <p:cNvSpPr>
                <a:spLocks noChangeArrowheads="1"/>
              </p:cNvSpPr>
              <p:nvPr/>
            </p:nvSpPr>
            <p:spPr bwMode="auto">
              <a:xfrm>
                <a:off x="829741" y="5226335"/>
                <a:ext cx="5020" cy="1716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6" name="Rectangle 1226"/>
              <p:cNvSpPr>
                <a:spLocks noChangeArrowheads="1"/>
              </p:cNvSpPr>
              <p:nvPr/>
            </p:nvSpPr>
            <p:spPr bwMode="auto">
              <a:xfrm>
                <a:off x="88496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7" name="Rectangle 1227"/>
              <p:cNvSpPr>
                <a:spLocks noChangeArrowheads="1"/>
              </p:cNvSpPr>
              <p:nvPr/>
            </p:nvSpPr>
            <p:spPr bwMode="auto">
              <a:xfrm>
                <a:off x="915917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8" name="Rectangle 1228"/>
              <p:cNvSpPr>
                <a:spLocks noChangeArrowheads="1"/>
              </p:cNvSpPr>
              <p:nvPr/>
            </p:nvSpPr>
            <p:spPr bwMode="auto">
              <a:xfrm>
                <a:off x="93767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9" name="Rectangle 1229"/>
              <p:cNvSpPr>
                <a:spLocks noChangeArrowheads="1"/>
              </p:cNvSpPr>
              <p:nvPr/>
            </p:nvSpPr>
            <p:spPr bwMode="auto">
              <a:xfrm>
                <a:off x="951894" y="5226335"/>
                <a:ext cx="5020" cy="1287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0" name="Rectangle 1230"/>
              <p:cNvSpPr>
                <a:spLocks noChangeArrowheads="1"/>
              </p:cNvSpPr>
              <p:nvPr/>
            </p:nvSpPr>
            <p:spPr bwMode="auto">
              <a:xfrm>
                <a:off x="966117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1" name="Rectangle 1231"/>
              <p:cNvSpPr>
                <a:spLocks noChangeArrowheads="1"/>
              </p:cNvSpPr>
              <p:nvPr/>
            </p:nvSpPr>
            <p:spPr bwMode="auto">
              <a:xfrm>
                <a:off x="976157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2" name="Rectangle 1232"/>
              <p:cNvSpPr>
                <a:spLocks noChangeArrowheads="1"/>
              </p:cNvSpPr>
              <p:nvPr/>
            </p:nvSpPr>
            <p:spPr bwMode="auto">
              <a:xfrm>
                <a:off x="98536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3" name="Rectangle 1233"/>
              <p:cNvSpPr>
                <a:spLocks noChangeArrowheads="1"/>
              </p:cNvSpPr>
              <p:nvPr/>
            </p:nvSpPr>
            <p:spPr bwMode="auto">
              <a:xfrm>
                <a:off x="995401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4" name="Rectangle 1234"/>
              <p:cNvSpPr>
                <a:spLocks noChangeArrowheads="1"/>
              </p:cNvSpPr>
              <p:nvPr/>
            </p:nvSpPr>
            <p:spPr bwMode="auto">
              <a:xfrm>
                <a:off x="997911" y="5226335"/>
                <a:ext cx="4184" cy="1716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5" name="Rectangle 1237"/>
              <p:cNvSpPr>
                <a:spLocks noChangeArrowheads="1"/>
              </p:cNvSpPr>
              <p:nvPr/>
            </p:nvSpPr>
            <p:spPr bwMode="auto">
              <a:xfrm>
                <a:off x="1045600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6" name="Rectangle 1238"/>
              <p:cNvSpPr>
                <a:spLocks noChangeArrowheads="1"/>
              </p:cNvSpPr>
              <p:nvPr/>
            </p:nvSpPr>
            <p:spPr bwMode="auto">
              <a:xfrm>
                <a:off x="1071537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7" name="Rectangle 1239"/>
              <p:cNvSpPr>
                <a:spLocks noChangeArrowheads="1"/>
              </p:cNvSpPr>
              <p:nvPr/>
            </p:nvSpPr>
            <p:spPr bwMode="auto">
              <a:xfrm>
                <a:off x="1088270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8" name="Rectangle 1240"/>
              <p:cNvSpPr>
                <a:spLocks noChangeArrowheads="1"/>
              </p:cNvSpPr>
              <p:nvPr/>
            </p:nvSpPr>
            <p:spPr bwMode="auto">
              <a:xfrm>
                <a:off x="1100820" y="5226335"/>
                <a:ext cx="4184" cy="1287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9" name="Rectangle 1241"/>
              <p:cNvSpPr>
                <a:spLocks noChangeArrowheads="1"/>
              </p:cNvSpPr>
              <p:nvPr/>
            </p:nvSpPr>
            <p:spPr bwMode="auto">
              <a:xfrm>
                <a:off x="1115043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0" name="Rectangle 1242"/>
              <p:cNvSpPr>
                <a:spLocks noChangeArrowheads="1"/>
              </p:cNvSpPr>
              <p:nvPr/>
            </p:nvSpPr>
            <p:spPr bwMode="auto">
              <a:xfrm>
                <a:off x="1121736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1" name="Rectangle 1243"/>
              <p:cNvSpPr>
                <a:spLocks noChangeArrowheads="1"/>
              </p:cNvSpPr>
              <p:nvPr/>
            </p:nvSpPr>
            <p:spPr bwMode="auto">
              <a:xfrm>
                <a:off x="1131777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2" name="Rectangle 1244"/>
              <p:cNvSpPr>
                <a:spLocks noChangeArrowheads="1"/>
              </p:cNvSpPr>
              <p:nvPr/>
            </p:nvSpPr>
            <p:spPr bwMode="auto">
              <a:xfrm>
                <a:off x="1138470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3" name="Rectangle 1245"/>
              <p:cNvSpPr>
                <a:spLocks noChangeArrowheads="1"/>
              </p:cNvSpPr>
              <p:nvPr/>
            </p:nvSpPr>
            <p:spPr bwMode="auto">
              <a:xfrm>
                <a:off x="1143490" y="5226335"/>
                <a:ext cx="5020" cy="1716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4" name="Rectangle 1248"/>
              <p:cNvSpPr>
                <a:spLocks noChangeArrowheads="1"/>
              </p:cNvSpPr>
              <p:nvPr/>
            </p:nvSpPr>
            <p:spPr bwMode="auto">
              <a:xfrm>
                <a:off x="1186996" y="5226335"/>
                <a:ext cx="2510" cy="772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5" name="Rectangle 1250"/>
              <p:cNvSpPr>
                <a:spLocks noChangeArrowheads="1"/>
              </p:cNvSpPr>
              <p:nvPr/>
            </p:nvSpPr>
            <p:spPr bwMode="auto">
              <a:xfrm>
                <a:off x="576232" y="5074394"/>
                <a:ext cx="1673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6" name="Rectangle 1252"/>
              <p:cNvSpPr>
                <a:spLocks noChangeArrowheads="1"/>
              </p:cNvSpPr>
              <p:nvPr/>
            </p:nvSpPr>
            <p:spPr bwMode="auto">
              <a:xfrm>
                <a:off x="585435" y="5076969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7" name="Rectangle 1253"/>
              <p:cNvSpPr>
                <a:spLocks noChangeArrowheads="1"/>
              </p:cNvSpPr>
              <p:nvPr/>
            </p:nvSpPr>
            <p:spPr bwMode="auto">
              <a:xfrm>
                <a:off x="585435" y="5079545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8" name="Rectangle 1254"/>
              <p:cNvSpPr>
                <a:spLocks noChangeArrowheads="1"/>
              </p:cNvSpPr>
              <p:nvPr/>
            </p:nvSpPr>
            <p:spPr bwMode="auto">
              <a:xfrm>
                <a:off x="585435" y="5079545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9" name="Rectangle 1255"/>
              <p:cNvSpPr>
                <a:spLocks noChangeArrowheads="1"/>
              </p:cNvSpPr>
              <p:nvPr/>
            </p:nvSpPr>
            <p:spPr bwMode="auto">
              <a:xfrm>
                <a:off x="585435" y="5079545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0" name="Rectangle 1256"/>
              <p:cNvSpPr>
                <a:spLocks noChangeArrowheads="1"/>
              </p:cNvSpPr>
              <p:nvPr/>
            </p:nvSpPr>
            <p:spPr bwMode="auto">
              <a:xfrm>
                <a:off x="581252" y="5076969"/>
                <a:ext cx="11713" cy="42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1" name="Rectangle 1257"/>
              <p:cNvSpPr>
                <a:spLocks noChangeArrowheads="1"/>
              </p:cNvSpPr>
              <p:nvPr/>
            </p:nvSpPr>
            <p:spPr bwMode="auto">
              <a:xfrm>
                <a:off x="585435" y="5079545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2" name="Rectangle 1258"/>
              <p:cNvSpPr>
                <a:spLocks noChangeArrowheads="1"/>
              </p:cNvSpPr>
              <p:nvPr/>
            </p:nvSpPr>
            <p:spPr bwMode="auto">
              <a:xfrm>
                <a:off x="585435" y="5079545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3" name="Rectangle 1259"/>
              <p:cNvSpPr>
                <a:spLocks noChangeArrowheads="1"/>
              </p:cNvSpPr>
              <p:nvPr/>
            </p:nvSpPr>
            <p:spPr bwMode="auto">
              <a:xfrm>
                <a:off x="585435" y="5079545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4" name="Rectangle 1260"/>
              <p:cNvSpPr>
                <a:spLocks noChangeArrowheads="1"/>
              </p:cNvSpPr>
              <p:nvPr/>
            </p:nvSpPr>
            <p:spPr bwMode="auto">
              <a:xfrm>
                <a:off x="585435" y="5079545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5" name="Rectangle 1261"/>
              <p:cNvSpPr>
                <a:spLocks noChangeArrowheads="1"/>
              </p:cNvSpPr>
              <p:nvPr/>
            </p:nvSpPr>
            <p:spPr bwMode="auto">
              <a:xfrm>
                <a:off x="576232" y="5079545"/>
                <a:ext cx="16733" cy="42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6" name="Rectangle 1262"/>
              <p:cNvSpPr>
                <a:spLocks noChangeArrowheads="1"/>
              </p:cNvSpPr>
              <p:nvPr/>
            </p:nvSpPr>
            <p:spPr bwMode="auto">
              <a:xfrm>
                <a:off x="585435" y="5083837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7" name="Rectangle 1263"/>
              <p:cNvSpPr>
                <a:spLocks noChangeArrowheads="1"/>
              </p:cNvSpPr>
              <p:nvPr/>
            </p:nvSpPr>
            <p:spPr bwMode="auto">
              <a:xfrm>
                <a:off x="585435" y="5086412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8" name="Rectangle 1264"/>
              <p:cNvSpPr>
                <a:spLocks noChangeArrowheads="1"/>
              </p:cNvSpPr>
              <p:nvPr/>
            </p:nvSpPr>
            <p:spPr bwMode="auto">
              <a:xfrm>
                <a:off x="585435" y="5088987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9" name="Rectangle 1265"/>
              <p:cNvSpPr>
                <a:spLocks noChangeArrowheads="1"/>
              </p:cNvSpPr>
              <p:nvPr/>
            </p:nvSpPr>
            <p:spPr bwMode="auto">
              <a:xfrm>
                <a:off x="581252" y="5088987"/>
                <a:ext cx="1171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0" name="Rectangle 1266"/>
              <p:cNvSpPr>
                <a:spLocks noChangeArrowheads="1"/>
              </p:cNvSpPr>
              <p:nvPr/>
            </p:nvSpPr>
            <p:spPr bwMode="auto">
              <a:xfrm>
                <a:off x="585435" y="5094138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1" name="Rectangle 1267"/>
              <p:cNvSpPr>
                <a:spLocks noChangeArrowheads="1"/>
              </p:cNvSpPr>
              <p:nvPr/>
            </p:nvSpPr>
            <p:spPr bwMode="auto">
              <a:xfrm>
                <a:off x="585435" y="5098430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2" name="Rectangle 1268"/>
              <p:cNvSpPr>
                <a:spLocks noChangeArrowheads="1"/>
              </p:cNvSpPr>
              <p:nvPr/>
            </p:nvSpPr>
            <p:spPr bwMode="auto">
              <a:xfrm>
                <a:off x="585435" y="5101005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3" name="Rectangle 1269"/>
              <p:cNvSpPr>
                <a:spLocks noChangeArrowheads="1"/>
              </p:cNvSpPr>
              <p:nvPr/>
            </p:nvSpPr>
            <p:spPr bwMode="auto">
              <a:xfrm>
                <a:off x="585435" y="5103581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4" name="Rectangle 1270"/>
              <p:cNvSpPr>
                <a:spLocks noChangeArrowheads="1"/>
              </p:cNvSpPr>
              <p:nvPr/>
            </p:nvSpPr>
            <p:spPr bwMode="auto">
              <a:xfrm>
                <a:off x="576232" y="5103581"/>
                <a:ext cx="1673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5" name="Rectangle 1271"/>
              <p:cNvSpPr>
                <a:spLocks noChangeArrowheads="1"/>
              </p:cNvSpPr>
              <p:nvPr/>
            </p:nvSpPr>
            <p:spPr bwMode="auto">
              <a:xfrm>
                <a:off x="585435" y="5135342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6" name="Rectangle 1272"/>
              <p:cNvSpPr>
                <a:spLocks noChangeArrowheads="1"/>
              </p:cNvSpPr>
              <p:nvPr/>
            </p:nvSpPr>
            <p:spPr bwMode="auto">
              <a:xfrm>
                <a:off x="585435" y="5160237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7" name="Rectangle 1273"/>
              <p:cNvSpPr>
                <a:spLocks noChangeArrowheads="1"/>
              </p:cNvSpPr>
              <p:nvPr/>
            </p:nvSpPr>
            <p:spPr bwMode="auto">
              <a:xfrm>
                <a:off x="585435" y="5182556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8" name="Rectangle 1274"/>
              <p:cNvSpPr>
                <a:spLocks noChangeArrowheads="1"/>
              </p:cNvSpPr>
              <p:nvPr/>
            </p:nvSpPr>
            <p:spPr bwMode="auto">
              <a:xfrm>
                <a:off x="581252" y="5199724"/>
                <a:ext cx="1171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9" name="Rectangle 1275"/>
              <p:cNvSpPr>
                <a:spLocks noChangeArrowheads="1"/>
              </p:cNvSpPr>
              <p:nvPr/>
            </p:nvSpPr>
            <p:spPr bwMode="auto">
              <a:xfrm>
                <a:off x="585435" y="5219468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0" name="Rectangle 1276"/>
              <p:cNvSpPr>
                <a:spLocks noChangeArrowheads="1"/>
              </p:cNvSpPr>
              <p:nvPr/>
            </p:nvSpPr>
            <p:spPr bwMode="auto">
              <a:xfrm>
                <a:off x="585435" y="5076969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1" name="Rectangle 1277"/>
              <p:cNvSpPr>
                <a:spLocks noChangeArrowheads="1"/>
              </p:cNvSpPr>
              <p:nvPr/>
            </p:nvSpPr>
            <p:spPr bwMode="auto">
              <a:xfrm>
                <a:off x="585435" y="5076969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2" name="Rectangle 1278"/>
              <p:cNvSpPr>
                <a:spLocks noChangeArrowheads="1"/>
              </p:cNvSpPr>
              <p:nvPr/>
            </p:nvSpPr>
            <p:spPr bwMode="auto">
              <a:xfrm>
                <a:off x="585435" y="5076969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3" name="Rectangle 1279"/>
              <p:cNvSpPr>
                <a:spLocks noChangeArrowheads="1"/>
              </p:cNvSpPr>
              <p:nvPr/>
            </p:nvSpPr>
            <p:spPr bwMode="auto">
              <a:xfrm>
                <a:off x="585435" y="5076969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4" name="Rectangle 1280"/>
              <p:cNvSpPr>
                <a:spLocks noChangeArrowheads="1"/>
              </p:cNvSpPr>
              <p:nvPr/>
            </p:nvSpPr>
            <p:spPr bwMode="auto">
              <a:xfrm>
                <a:off x="581252" y="5074394"/>
                <a:ext cx="1171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5" name="Rectangle 1281"/>
              <p:cNvSpPr>
                <a:spLocks noChangeArrowheads="1"/>
              </p:cNvSpPr>
              <p:nvPr/>
            </p:nvSpPr>
            <p:spPr bwMode="auto">
              <a:xfrm>
                <a:off x="585435" y="5076969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6" name="Rectangle 1282"/>
              <p:cNvSpPr>
                <a:spLocks noChangeArrowheads="1"/>
              </p:cNvSpPr>
              <p:nvPr/>
            </p:nvSpPr>
            <p:spPr bwMode="auto">
              <a:xfrm>
                <a:off x="585435" y="5076969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7" name="Rectangle 1283"/>
              <p:cNvSpPr>
                <a:spLocks noChangeArrowheads="1"/>
              </p:cNvSpPr>
              <p:nvPr/>
            </p:nvSpPr>
            <p:spPr bwMode="auto">
              <a:xfrm>
                <a:off x="585435" y="5074394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8" name="Rectangle 1284"/>
              <p:cNvSpPr>
                <a:spLocks noChangeArrowheads="1"/>
              </p:cNvSpPr>
              <p:nvPr/>
            </p:nvSpPr>
            <p:spPr bwMode="auto">
              <a:xfrm>
                <a:off x="585435" y="5074394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9" name="Rectangle 1285"/>
              <p:cNvSpPr>
                <a:spLocks noChangeArrowheads="1"/>
              </p:cNvSpPr>
              <p:nvPr/>
            </p:nvSpPr>
            <p:spPr bwMode="auto">
              <a:xfrm>
                <a:off x="576232" y="5071818"/>
                <a:ext cx="1673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0" name="Rectangle 1286"/>
              <p:cNvSpPr>
                <a:spLocks noChangeArrowheads="1"/>
              </p:cNvSpPr>
              <p:nvPr/>
            </p:nvSpPr>
            <p:spPr bwMode="auto">
              <a:xfrm>
                <a:off x="585435" y="5071818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1" name="Rectangle 1287"/>
              <p:cNvSpPr>
                <a:spLocks noChangeArrowheads="1"/>
              </p:cNvSpPr>
              <p:nvPr/>
            </p:nvSpPr>
            <p:spPr bwMode="auto">
              <a:xfrm>
                <a:off x="585435" y="5069243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2" name="Rectangle 1288"/>
              <p:cNvSpPr>
                <a:spLocks noChangeArrowheads="1"/>
              </p:cNvSpPr>
              <p:nvPr/>
            </p:nvSpPr>
            <p:spPr bwMode="auto">
              <a:xfrm>
                <a:off x="585435" y="5066668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3" name="Rectangle 1289"/>
              <p:cNvSpPr>
                <a:spLocks noChangeArrowheads="1"/>
              </p:cNvSpPr>
              <p:nvPr/>
            </p:nvSpPr>
            <p:spPr bwMode="auto">
              <a:xfrm>
                <a:off x="581252" y="5059801"/>
                <a:ext cx="11713" cy="42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4" name="Rectangle 1290"/>
              <p:cNvSpPr>
                <a:spLocks noChangeArrowheads="1"/>
              </p:cNvSpPr>
              <p:nvPr/>
            </p:nvSpPr>
            <p:spPr bwMode="auto">
              <a:xfrm>
                <a:off x="585435" y="5059801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5" name="Rectangle 1291"/>
              <p:cNvSpPr>
                <a:spLocks noChangeArrowheads="1"/>
              </p:cNvSpPr>
              <p:nvPr/>
            </p:nvSpPr>
            <p:spPr bwMode="auto">
              <a:xfrm>
                <a:off x="585435" y="5057225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6" name="Rectangle 1292"/>
              <p:cNvSpPr>
                <a:spLocks noChangeArrowheads="1"/>
              </p:cNvSpPr>
              <p:nvPr/>
            </p:nvSpPr>
            <p:spPr bwMode="auto">
              <a:xfrm>
                <a:off x="585435" y="5054650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7" name="Rectangle 1293"/>
              <p:cNvSpPr>
                <a:spLocks noChangeArrowheads="1"/>
              </p:cNvSpPr>
              <p:nvPr/>
            </p:nvSpPr>
            <p:spPr bwMode="auto">
              <a:xfrm>
                <a:off x="585435" y="5052075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8" name="Rectangle 1294"/>
              <p:cNvSpPr>
                <a:spLocks noChangeArrowheads="1"/>
              </p:cNvSpPr>
              <p:nvPr/>
            </p:nvSpPr>
            <p:spPr bwMode="auto">
              <a:xfrm>
                <a:off x="576232" y="5046924"/>
                <a:ext cx="1673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9" name="Rectangle 1295"/>
              <p:cNvSpPr>
                <a:spLocks noChangeArrowheads="1"/>
              </p:cNvSpPr>
              <p:nvPr/>
            </p:nvSpPr>
            <p:spPr bwMode="auto">
              <a:xfrm>
                <a:off x="585435" y="5020313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0" name="Rectangle 1296"/>
              <p:cNvSpPr>
                <a:spLocks noChangeArrowheads="1"/>
              </p:cNvSpPr>
              <p:nvPr/>
            </p:nvSpPr>
            <p:spPr bwMode="auto">
              <a:xfrm>
                <a:off x="585435" y="4995419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1" name="Rectangle 1297"/>
              <p:cNvSpPr>
                <a:spLocks noChangeArrowheads="1"/>
              </p:cNvSpPr>
              <p:nvPr/>
            </p:nvSpPr>
            <p:spPr bwMode="auto">
              <a:xfrm>
                <a:off x="585435" y="4973957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2" name="Rectangle 1298"/>
              <p:cNvSpPr>
                <a:spLocks noChangeArrowheads="1"/>
              </p:cNvSpPr>
              <p:nvPr/>
            </p:nvSpPr>
            <p:spPr bwMode="auto">
              <a:xfrm>
                <a:off x="581252" y="4951639"/>
                <a:ext cx="1171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3" name="Rectangle 1299"/>
              <p:cNvSpPr>
                <a:spLocks noChangeArrowheads="1"/>
              </p:cNvSpPr>
              <p:nvPr/>
            </p:nvSpPr>
            <p:spPr bwMode="auto">
              <a:xfrm>
                <a:off x="585435" y="4937046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4" name="Rectangle 1300"/>
              <p:cNvSpPr>
                <a:spLocks noChangeArrowheads="1"/>
              </p:cNvSpPr>
              <p:nvPr/>
            </p:nvSpPr>
            <p:spPr bwMode="auto">
              <a:xfrm>
                <a:off x="585435" y="4919877"/>
                <a:ext cx="7531" cy="17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5" name="Rectangle 1301"/>
              <p:cNvSpPr>
                <a:spLocks noChangeArrowheads="1"/>
              </p:cNvSpPr>
              <p:nvPr/>
            </p:nvSpPr>
            <p:spPr bwMode="auto">
              <a:xfrm>
                <a:off x="585435" y="4907000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6" name="Rectangle 1302"/>
              <p:cNvSpPr>
                <a:spLocks noChangeArrowheads="1"/>
              </p:cNvSpPr>
              <p:nvPr/>
            </p:nvSpPr>
            <p:spPr bwMode="auto">
              <a:xfrm>
                <a:off x="585435" y="4894982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7" name="Rectangle 1303"/>
              <p:cNvSpPr>
                <a:spLocks noChangeArrowheads="1"/>
              </p:cNvSpPr>
              <p:nvPr/>
            </p:nvSpPr>
            <p:spPr bwMode="auto">
              <a:xfrm>
                <a:off x="576232" y="4882964"/>
                <a:ext cx="16733" cy="429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8" name="Rectangle 1306"/>
              <p:cNvSpPr>
                <a:spLocks noChangeArrowheads="1"/>
              </p:cNvSpPr>
              <p:nvPr/>
            </p:nvSpPr>
            <p:spPr bwMode="auto">
              <a:xfrm>
                <a:off x="585435" y="4818583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9" name="Rectangle 1307"/>
              <p:cNvSpPr>
                <a:spLocks noChangeArrowheads="1"/>
              </p:cNvSpPr>
              <p:nvPr/>
            </p:nvSpPr>
            <p:spPr bwMode="auto">
              <a:xfrm>
                <a:off x="585435" y="4781669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0" name="Rectangle 1308"/>
              <p:cNvSpPr>
                <a:spLocks noChangeArrowheads="1"/>
              </p:cNvSpPr>
              <p:nvPr/>
            </p:nvSpPr>
            <p:spPr bwMode="auto">
              <a:xfrm>
                <a:off x="585435" y="4757633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1" name="Rectangle 1309"/>
              <p:cNvSpPr>
                <a:spLocks noChangeArrowheads="1"/>
              </p:cNvSpPr>
              <p:nvPr/>
            </p:nvSpPr>
            <p:spPr bwMode="auto">
              <a:xfrm>
                <a:off x="581252" y="4735315"/>
                <a:ext cx="1171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2" name="Rectangle 1310"/>
              <p:cNvSpPr>
                <a:spLocks noChangeArrowheads="1"/>
              </p:cNvSpPr>
              <p:nvPr/>
            </p:nvSpPr>
            <p:spPr bwMode="auto">
              <a:xfrm>
                <a:off x="585435" y="4720722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3" name="Rectangle 1311"/>
              <p:cNvSpPr>
                <a:spLocks noChangeArrowheads="1"/>
              </p:cNvSpPr>
              <p:nvPr/>
            </p:nvSpPr>
            <p:spPr bwMode="auto">
              <a:xfrm>
                <a:off x="585435" y="4707845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4" name="Rectangle 1312"/>
              <p:cNvSpPr>
                <a:spLocks noChangeArrowheads="1"/>
              </p:cNvSpPr>
              <p:nvPr/>
            </p:nvSpPr>
            <p:spPr bwMode="auto">
              <a:xfrm>
                <a:off x="585435" y="4695827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5" name="Rectangle 1313"/>
              <p:cNvSpPr>
                <a:spLocks noChangeArrowheads="1"/>
              </p:cNvSpPr>
              <p:nvPr/>
            </p:nvSpPr>
            <p:spPr bwMode="auto">
              <a:xfrm>
                <a:off x="585435" y="4686385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6" name="Rectangle 1314"/>
              <p:cNvSpPr>
                <a:spLocks noChangeArrowheads="1"/>
              </p:cNvSpPr>
              <p:nvPr/>
            </p:nvSpPr>
            <p:spPr bwMode="auto">
              <a:xfrm>
                <a:off x="576232" y="4676083"/>
                <a:ext cx="16733" cy="515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7" name="Rectangle 1317"/>
              <p:cNvSpPr>
                <a:spLocks noChangeArrowheads="1"/>
              </p:cNvSpPr>
              <p:nvPr/>
            </p:nvSpPr>
            <p:spPr bwMode="auto">
              <a:xfrm>
                <a:off x="585435" y="4622002"/>
                <a:ext cx="7531" cy="257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8" name="テキスト ボックス 697"/>
              <p:cNvSpPr txBox="1"/>
              <p:nvPr/>
            </p:nvSpPr>
            <p:spPr>
              <a:xfrm>
                <a:off x="916570" y="4770617"/>
                <a:ext cx="234889" cy="1682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54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1.4</a:t>
                </a:r>
                <a:endParaRPr kumimoji="1" lang="ja-JP" altLang="en-US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grpSp>
            <p:nvGrpSpPr>
              <p:cNvPr id="699" name="グループ化 698"/>
              <p:cNvGrpSpPr/>
              <p:nvPr/>
            </p:nvGrpSpPr>
            <p:grpSpPr>
              <a:xfrm>
                <a:off x="590897" y="5256866"/>
                <a:ext cx="594390" cy="57708"/>
                <a:chOff x="780348" y="6007079"/>
                <a:chExt cx="792300" cy="76923"/>
              </a:xfrm>
            </p:grpSpPr>
            <p:sp>
              <p:nvSpPr>
                <p:cNvPr id="704" name="Rectangle 218"/>
                <p:cNvSpPr>
                  <a:spLocks noChangeArrowheads="1"/>
                </p:cNvSpPr>
                <p:nvPr/>
              </p:nvSpPr>
              <p:spPr bwMode="auto">
                <a:xfrm>
                  <a:off x="958513" y="6007079"/>
                  <a:ext cx="35976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0</a:t>
                  </a:r>
                  <a:endParaRPr kumimoji="0" lang="ja-JP" altLang="ja-JP" sz="3529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705" name="Rectangle 247"/>
                <p:cNvSpPr>
                  <a:spLocks noChangeArrowheads="1"/>
                </p:cNvSpPr>
                <p:nvPr/>
              </p:nvSpPr>
              <p:spPr bwMode="auto">
                <a:xfrm>
                  <a:off x="780348" y="6007079"/>
                  <a:ext cx="117739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-10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3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706" name="Rectangle 277"/>
                <p:cNvSpPr>
                  <a:spLocks noChangeArrowheads="1"/>
                </p:cNvSpPr>
                <p:nvPr/>
              </p:nvSpPr>
              <p:spPr bwMode="auto">
                <a:xfrm>
                  <a:off x="1058493" y="6007079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3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707" name="Rectangle 288"/>
                <p:cNvSpPr>
                  <a:spLocks noChangeArrowheads="1"/>
                </p:cNvSpPr>
                <p:nvPr/>
              </p:nvSpPr>
              <p:spPr bwMode="auto">
                <a:xfrm>
                  <a:off x="1281544" y="6007079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4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708" name="Rectangle 299"/>
                <p:cNvSpPr>
                  <a:spLocks noChangeArrowheads="1"/>
                </p:cNvSpPr>
                <p:nvPr/>
              </p:nvSpPr>
              <p:spPr bwMode="auto">
                <a:xfrm>
                  <a:off x="1476713" y="6007079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5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</p:grpSp>
          <p:grpSp>
            <p:nvGrpSpPr>
              <p:cNvPr id="700" name="グループ化 699"/>
              <p:cNvGrpSpPr/>
              <p:nvPr/>
            </p:nvGrpSpPr>
            <p:grpSpPr>
              <a:xfrm>
                <a:off x="501941" y="4646480"/>
                <a:ext cx="71971" cy="471516"/>
                <a:chOff x="661772" y="5193456"/>
                <a:chExt cx="95935" cy="628513"/>
              </a:xfrm>
            </p:grpSpPr>
            <p:sp>
              <p:nvSpPr>
                <p:cNvPr id="701" name="Rectangle 304"/>
                <p:cNvSpPr>
                  <a:spLocks noChangeArrowheads="1"/>
                </p:cNvSpPr>
                <p:nvPr/>
              </p:nvSpPr>
              <p:spPr bwMode="auto">
                <a:xfrm>
                  <a:off x="696431" y="5745046"/>
                  <a:ext cx="35976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0</a:t>
                  </a:r>
                  <a:endParaRPr kumimoji="0" lang="ja-JP" altLang="ja-JP" sz="352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702" name="Rectangle 357"/>
                <p:cNvSpPr>
                  <a:spLocks noChangeArrowheads="1"/>
                </p:cNvSpPr>
                <p:nvPr/>
              </p:nvSpPr>
              <p:spPr bwMode="auto">
                <a:xfrm>
                  <a:off x="661772" y="5469222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3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703" name="Rectangle 368"/>
                <p:cNvSpPr>
                  <a:spLocks noChangeArrowheads="1"/>
                </p:cNvSpPr>
                <p:nvPr/>
              </p:nvSpPr>
              <p:spPr bwMode="auto">
                <a:xfrm>
                  <a:off x="661772" y="5193456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4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</p:grpSp>
        </p:grpSp>
        <p:grpSp>
          <p:nvGrpSpPr>
            <p:cNvPr id="27" name="グループ化 26"/>
            <p:cNvGrpSpPr/>
            <p:nvPr/>
          </p:nvGrpSpPr>
          <p:grpSpPr>
            <a:xfrm>
              <a:off x="516232" y="3770211"/>
              <a:ext cx="700194" cy="717841"/>
              <a:chOff x="680822" y="4025422"/>
              <a:chExt cx="933333" cy="956855"/>
            </a:xfrm>
          </p:grpSpPr>
          <p:grpSp>
            <p:nvGrpSpPr>
              <p:cNvPr id="398" name="グループ化 397"/>
              <p:cNvGrpSpPr/>
              <p:nvPr/>
            </p:nvGrpSpPr>
            <p:grpSpPr>
              <a:xfrm>
                <a:off x="799398" y="4905354"/>
                <a:ext cx="792299" cy="76923"/>
                <a:chOff x="799398" y="4905354"/>
                <a:chExt cx="792299" cy="76923"/>
              </a:xfrm>
            </p:grpSpPr>
            <p:sp>
              <p:nvSpPr>
                <p:cNvPr id="549" name="Rectangle 218"/>
                <p:cNvSpPr>
                  <a:spLocks noChangeArrowheads="1"/>
                </p:cNvSpPr>
                <p:nvPr/>
              </p:nvSpPr>
              <p:spPr bwMode="auto">
                <a:xfrm>
                  <a:off x="977563" y="4905354"/>
                  <a:ext cx="35976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0</a:t>
                  </a:r>
                  <a:endParaRPr kumimoji="0" lang="ja-JP" altLang="ja-JP" sz="3529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550" name="Rectangle 247"/>
                <p:cNvSpPr>
                  <a:spLocks noChangeArrowheads="1"/>
                </p:cNvSpPr>
                <p:nvPr/>
              </p:nvSpPr>
              <p:spPr bwMode="auto">
                <a:xfrm>
                  <a:off x="799398" y="4905354"/>
                  <a:ext cx="117739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-10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3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551" name="Rectangle 277"/>
                <p:cNvSpPr>
                  <a:spLocks noChangeArrowheads="1"/>
                </p:cNvSpPr>
                <p:nvPr/>
              </p:nvSpPr>
              <p:spPr bwMode="auto">
                <a:xfrm>
                  <a:off x="1077545" y="4905354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3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552" name="Rectangle 288"/>
                <p:cNvSpPr>
                  <a:spLocks noChangeArrowheads="1"/>
                </p:cNvSpPr>
                <p:nvPr/>
              </p:nvSpPr>
              <p:spPr bwMode="auto">
                <a:xfrm>
                  <a:off x="1300594" y="4905354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4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553" name="Rectangle 299"/>
                <p:cNvSpPr>
                  <a:spLocks noChangeArrowheads="1"/>
                </p:cNvSpPr>
                <p:nvPr/>
              </p:nvSpPr>
              <p:spPr bwMode="auto">
                <a:xfrm>
                  <a:off x="1495762" y="4905354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5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</p:grpSp>
          <p:grpSp>
            <p:nvGrpSpPr>
              <p:cNvPr id="399" name="グループ化 398"/>
              <p:cNvGrpSpPr/>
              <p:nvPr/>
            </p:nvGrpSpPr>
            <p:grpSpPr>
              <a:xfrm>
                <a:off x="680822" y="4091731"/>
                <a:ext cx="95935" cy="628513"/>
                <a:chOff x="680822" y="4091731"/>
                <a:chExt cx="95935" cy="628513"/>
              </a:xfrm>
            </p:grpSpPr>
            <p:sp>
              <p:nvSpPr>
                <p:cNvPr id="546" name="Rectangle 304"/>
                <p:cNvSpPr>
                  <a:spLocks noChangeArrowheads="1"/>
                </p:cNvSpPr>
                <p:nvPr/>
              </p:nvSpPr>
              <p:spPr bwMode="auto">
                <a:xfrm>
                  <a:off x="715481" y="4643321"/>
                  <a:ext cx="35976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0</a:t>
                  </a:r>
                  <a:endParaRPr kumimoji="0" lang="ja-JP" altLang="ja-JP" sz="352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547" name="Rectangle 357"/>
                <p:cNvSpPr>
                  <a:spLocks noChangeArrowheads="1"/>
                </p:cNvSpPr>
                <p:nvPr/>
              </p:nvSpPr>
              <p:spPr bwMode="auto">
                <a:xfrm>
                  <a:off x="680822" y="4367497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3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548" name="Rectangle 368"/>
                <p:cNvSpPr>
                  <a:spLocks noChangeArrowheads="1"/>
                </p:cNvSpPr>
                <p:nvPr/>
              </p:nvSpPr>
              <p:spPr bwMode="auto">
                <a:xfrm>
                  <a:off x="680822" y="4091731"/>
                  <a:ext cx="95935" cy="769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735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en-US" altLang="ja-JP" sz="735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4</a:t>
                  </a:r>
                  <a:endParaRPr kumimoji="0" lang="ja-JP" altLang="ja-JP" sz="3529" b="0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</p:grpSp>
          <p:grpSp>
            <p:nvGrpSpPr>
              <p:cNvPr id="400" name="グループ化 399"/>
              <p:cNvGrpSpPr/>
              <p:nvPr/>
            </p:nvGrpSpPr>
            <p:grpSpPr>
              <a:xfrm>
                <a:off x="774377" y="4025422"/>
                <a:ext cx="839778" cy="860479"/>
                <a:chOff x="774377" y="4025422"/>
                <a:chExt cx="839778" cy="860479"/>
              </a:xfrm>
            </p:grpSpPr>
            <p:sp>
              <p:nvSpPr>
                <p:cNvPr id="402" name="Rectangle 210"/>
                <p:cNvSpPr>
                  <a:spLocks noChangeArrowheads="1"/>
                </p:cNvSpPr>
                <p:nvPr/>
              </p:nvSpPr>
              <p:spPr bwMode="auto">
                <a:xfrm>
                  <a:off x="796682" y="4025422"/>
                  <a:ext cx="817473" cy="837594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pic>
              <p:nvPicPr>
                <p:cNvPr id="403" name="Picture 214"/>
                <p:cNvPicPr>
                  <a:picLocks noChangeAspect="1"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6682" y="4025422"/>
                  <a:ext cx="817473" cy="8375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04" name="Picture 215"/>
                <p:cNvPicPr>
                  <a:picLocks noChangeAspect="1"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6682" y="4025422"/>
                  <a:ext cx="817473" cy="8375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05" name="Freeform 216"/>
                <p:cNvSpPr>
                  <a:spLocks/>
                </p:cNvSpPr>
                <p:nvPr/>
              </p:nvSpPr>
              <p:spPr bwMode="auto">
                <a:xfrm>
                  <a:off x="796682" y="4025422"/>
                  <a:ext cx="817473" cy="837594"/>
                </a:xfrm>
                <a:custGeom>
                  <a:avLst/>
                  <a:gdLst>
                    <a:gd name="T0" fmla="*/ 0 w 733"/>
                    <a:gd name="T1" fmla="*/ 0 h 732"/>
                    <a:gd name="T2" fmla="*/ 733 w 733"/>
                    <a:gd name="T3" fmla="*/ 0 h 732"/>
                    <a:gd name="T4" fmla="*/ 733 w 733"/>
                    <a:gd name="T5" fmla="*/ 732 h 732"/>
                    <a:gd name="T6" fmla="*/ 0 w 733"/>
                    <a:gd name="T7" fmla="*/ 732 h 732"/>
                    <a:gd name="T8" fmla="*/ 0 w 733"/>
                    <a:gd name="T9" fmla="*/ 0 h 732"/>
                    <a:gd name="T10" fmla="*/ 0 w 733"/>
                    <a:gd name="T11" fmla="*/ 0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33" h="732">
                      <a:moveTo>
                        <a:pt x="0" y="0"/>
                      </a:moveTo>
                      <a:lnTo>
                        <a:pt x="733" y="0"/>
                      </a:lnTo>
                      <a:lnTo>
                        <a:pt x="733" y="732"/>
                      </a:lnTo>
                      <a:lnTo>
                        <a:pt x="0" y="732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" name="Rectangle 217"/>
                <p:cNvSpPr>
                  <a:spLocks noChangeArrowheads="1"/>
                </p:cNvSpPr>
                <p:nvPr/>
              </p:nvSpPr>
              <p:spPr bwMode="auto">
                <a:xfrm>
                  <a:off x="978466" y="4863016"/>
                  <a:ext cx="6691" cy="2288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" name="Rectangle 219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" name="Rectangle 220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" name="Rectangle 221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" name="Rectangle 222"/>
                <p:cNvSpPr>
                  <a:spLocks noChangeArrowheads="1"/>
                </p:cNvSpPr>
                <p:nvPr/>
              </p:nvSpPr>
              <p:spPr bwMode="auto">
                <a:xfrm>
                  <a:off x="978466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" name="Rectangle 223"/>
                <p:cNvSpPr>
                  <a:spLocks noChangeArrowheads="1"/>
                </p:cNvSpPr>
                <p:nvPr/>
              </p:nvSpPr>
              <p:spPr bwMode="auto">
                <a:xfrm>
                  <a:off x="975120" y="4863016"/>
                  <a:ext cx="6691" cy="1602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" name="Rectangle 224"/>
                <p:cNvSpPr>
                  <a:spLocks noChangeArrowheads="1"/>
                </p:cNvSpPr>
                <p:nvPr/>
              </p:nvSpPr>
              <p:spPr bwMode="auto">
                <a:xfrm>
                  <a:off x="978466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" name="Rectangle 225"/>
                <p:cNvSpPr>
                  <a:spLocks noChangeArrowheads="1"/>
                </p:cNvSpPr>
                <p:nvPr/>
              </p:nvSpPr>
              <p:spPr bwMode="auto">
                <a:xfrm>
                  <a:off x="978466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" name="Rectangle 226"/>
                <p:cNvSpPr>
                  <a:spLocks noChangeArrowheads="1"/>
                </p:cNvSpPr>
                <p:nvPr/>
              </p:nvSpPr>
              <p:spPr bwMode="auto">
                <a:xfrm>
                  <a:off x="978466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" name="Rectangle 227"/>
                <p:cNvSpPr>
                  <a:spLocks noChangeArrowheads="1"/>
                </p:cNvSpPr>
                <p:nvPr/>
              </p:nvSpPr>
              <p:spPr bwMode="auto">
                <a:xfrm>
                  <a:off x="978466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" name="Rectangle 228"/>
                <p:cNvSpPr>
                  <a:spLocks noChangeArrowheads="1"/>
                </p:cNvSpPr>
                <p:nvPr/>
              </p:nvSpPr>
              <p:spPr bwMode="auto">
                <a:xfrm>
                  <a:off x="975120" y="4863016"/>
                  <a:ext cx="6691" cy="2288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7" name="Rectangle 229"/>
                <p:cNvSpPr>
                  <a:spLocks noChangeArrowheads="1"/>
                </p:cNvSpPr>
                <p:nvPr/>
              </p:nvSpPr>
              <p:spPr bwMode="auto">
                <a:xfrm>
                  <a:off x="978466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" name="Rectangle 230"/>
                <p:cNvSpPr>
                  <a:spLocks noChangeArrowheads="1"/>
                </p:cNvSpPr>
                <p:nvPr/>
              </p:nvSpPr>
              <p:spPr bwMode="auto">
                <a:xfrm>
                  <a:off x="975120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" name="Rectangle 231"/>
                <p:cNvSpPr>
                  <a:spLocks noChangeArrowheads="1"/>
                </p:cNvSpPr>
                <p:nvPr/>
              </p:nvSpPr>
              <p:spPr bwMode="auto">
                <a:xfrm>
                  <a:off x="975120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" name="Rectangle 232"/>
                <p:cNvSpPr>
                  <a:spLocks noChangeArrowheads="1"/>
                </p:cNvSpPr>
                <p:nvPr/>
              </p:nvSpPr>
              <p:spPr bwMode="auto">
                <a:xfrm>
                  <a:off x="969544" y="4863016"/>
                  <a:ext cx="5577" cy="1602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" name="Rectangle 233"/>
                <p:cNvSpPr>
                  <a:spLocks noChangeArrowheads="1"/>
                </p:cNvSpPr>
                <p:nvPr/>
              </p:nvSpPr>
              <p:spPr bwMode="auto">
                <a:xfrm>
                  <a:off x="971774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" name="Rectangle 234"/>
                <p:cNvSpPr>
                  <a:spLocks noChangeArrowheads="1"/>
                </p:cNvSpPr>
                <p:nvPr/>
              </p:nvSpPr>
              <p:spPr bwMode="auto">
                <a:xfrm>
                  <a:off x="969544" y="4863016"/>
                  <a:ext cx="2230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" name="Rectangle 235"/>
                <p:cNvSpPr>
                  <a:spLocks noChangeArrowheads="1"/>
                </p:cNvSpPr>
                <p:nvPr/>
              </p:nvSpPr>
              <p:spPr bwMode="auto">
                <a:xfrm>
                  <a:off x="969544" y="4863016"/>
                  <a:ext cx="2230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" name="Rectangle 236"/>
                <p:cNvSpPr>
                  <a:spLocks noChangeArrowheads="1"/>
                </p:cNvSpPr>
                <p:nvPr/>
              </p:nvSpPr>
              <p:spPr bwMode="auto">
                <a:xfrm>
                  <a:off x="966198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" name="Rectangle 237"/>
                <p:cNvSpPr>
                  <a:spLocks noChangeArrowheads="1"/>
                </p:cNvSpPr>
                <p:nvPr/>
              </p:nvSpPr>
              <p:spPr bwMode="auto">
                <a:xfrm>
                  <a:off x="962852" y="4863016"/>
                  <a:ext cx="6691" cy="2288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" name="Rectangle 238"/>
                <p:cNvSpPr>
                  <a:spLocks noChangeArrowheads="1"/>
                </p:cNvSpPr>
                <p:nvPr/>
              </p:nvSpPr>
              <p:spPr bwMode="auto">
                <a:xfrm>
                  <a:off x="949469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" name="Rectangle 239"/>
                <p:cNvSpPr>
                  <a:spLocks noChangeArrowheads="1"/>
                </p:cNvSpPr>
                <p:nvPr/>
              </p:nvSpPr>
              <p:spPr bwMode="auto">
                <a:xfrm>
                  <a:off x="933856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" name="Rectangle 240"/>
                <p:cNvSpPr>
                  <a:spLocks noChangeArrowheads="1"/>
                </p:cNvSpPr>
                <p:nvPr/>
              </p:nvSpPr>
              <p:spPr bwMode="auto">
                <a:xfrm>
                  <a:off x="921589" y="4863016"/>
                  <a:ext cx="2230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" name="Rectangle 241"/>
                <p:cNvSpPr>
                  <a:spLocks noChangeArrowheads="1"/>
                </p:cNvSpPr>
                <p:nvPr/>
              </p:nvSpPr>
              <p:spPr bwMode="auto">
                <a:xfrm>
                  <a:off x="901514" y="4863016"/>
                  <a:ext cx="6691" cy="1602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" name="Rectangle 242"/>
                <p:cNvSpPr>
                  <a:spLocks noChangeArrowheads="1"/>
                </p:cNvSpPr>
                <p:nvPr/>
              </p:nvSpPr>
              <p:spPr bwMode="auto">
                <a:xfrm>
                  <a:off x="89259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" name="Rectangle 243"/>
                <p:cNvSpPr>
                  <a:spLocks noChangeArrowheads="1"/>
                </p:cNvSpPr>
                <p:nvPr/>
              </p:nvSpPr>
              <p:spPr bwMode="auto">
                <a:xfrm>
                  <a:off x="879210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" name="Rectangle 244"/>
                <p:cNvSpPr>
                  <a:spLocks noChangeArrowheads="1"/>
                </p:cNvSpPr>
                <p:nvPr/>
              </p:nvSpPr>
              <p:spPr bwMode="auto">
                <a:xfrm>
                  <a:off x="866941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3" name="Rectangle 245"/>
                <p:cNvSpPr>
                  <a:spLocks noChangeArrowheads="1"/>
                </p:cNvSpPr>
                <p:nvPr/>
              </p:nvSpPr>
              <p:spPr bwMode="auto">
                <a:xfrm>
                  <a:off x="856905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" name="Rectangle 246"/>
                <p:cNvSpPr>
                  <a:spLocks noChangeArrowheads="1"/>
                </p:cNvSpPr>
                <p:nvPr/>
              </p:nvSpPr>
              <p:spPr bwMode="auto">
                <a:xfrm>
                  <a:off x="844637" y="4863016"/>
                  <a:ext cx="6691" cy="2288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" name="Rectangle 249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" name="Rectangle 250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" name="Rectangle 251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" name="Rectangle 252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" name="Rectangle 253"/>
                <p:cNvSpPr>
                  <a:spLocks noChangeArrowheads="1"/>
                </p:cNvSpPr>
                <p:nvPr/>
              </p:nvSpPr>
              <p:spPr bwMode="auto">
                <a:xfrm>
                  <a:off x="978466" y="4863016"/>
                  <a:ext cx="6691" cy="1602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" name="Rectangle 254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" name="Rectangle 255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" name="Rectangle 256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" name="Rectangle 257"/>
                <p:cNvSpPr>
                  <a:spLocks noChangeArrowheads="1"/>
                </p:cNvSpPr>
                <p:nvPr/>
              </p:nvSpPr>
              <p:spPr bwMode="auto">
                <a:xfrm>
                  <a:off x="98181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" name="Rectangle 258"/>
                <p:cNvSpPr>
                  <a:spLocks noChangeArrowheads="1"/>
                </p:cNvSpPr>
                <p:nvPr/>
              </p:nvSpPr>
              <p:spPr bwMode="auto">
                <a:xfrm>
                  <a:off x="978466" y="4863016"/>
                  <a:ext cx="6691" cy="2288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" name="Rectangle 259"/>
                <p:cNvSpPr>
                  <a:spLocks noChangeArrowheads="1"/>
                </p:cNvSpPr>
                <p:nvPr/>
              </p:nvSpPr>
              <p:spPr bwMode="auto">
                <a:xfrm>
                  <a:off x="985157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" name="Rectangle 260"/>
                <p:cNvSpPr>
                  <a:spLocks noChangeArrowheads="1"/>
                </p:cNvSpPr>
                <p:nvPr/>
              </p:nvSpPr>
              <p:spPr bwMode="auto">
                <a:xfrm>
                  <a:off x="985157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" name="Rectangle 261"/>
                <p:cNvSpPr>
                  <a:spLocks noChangeArrowheads="1"/>
                </p:cNvSpPr>
                <p:nvPr/>
              </p:nvSpPr>
              <p:spPr bwMode="auto">
                <a:xfrm>
                  <a:off x="988503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" name="Rectangle 262"/>
                <p:cNvSpPr>
                  <a:spLocks noChangeArrowheads="1"/>
                </p:cNvSpPr>
                <p:nvPr/>
              </p:nvSpPr>
              <p:spPr bwMode="auto">
                <a:xfrm>
                  <a:off x="985157" y="4863016"/>
                  <a:ext cx="6691" cy="1602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9" name="Rectangle 263"/>
                <p:cNvSpPr>
                  <a:spLocks noChangeArrowheads="1"/>
                </p:cNvSpPr>
                <p:nvPr/>
              </p:nvSpPr>
              <p:spPr bwMode="auto">
                <a:xfrm>
                  <a:off x="991849" y="4863016"/>
                  <a:ext cx="2230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" name="Rectangle 264"/>
                <p:cNvSpPr>
                  <a:spLocks noChangeArrowheads="1"/>
                </p:cNvSpPr>
                <p:nvPr/>
              </p:nvSpPr>
              <p:spPr bwMode="auto">
                <a:xfrm>
                  <a:off x="991849" y="4863016"/>
                  <a:ext cx="2230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" name="Rectangle 265"/>
                <p:cNvSpPr>
                  <a:spLocks noChangeArrowheads="1"/>
                </p:cNvSpPr>
                <p:nvPr/>
              </p:nvSpPr>
              <p:spPr bwMode="auto">
                <a:xfrm>
                  <a:off x="994079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" name="Rectangle 266"/>
                <p:cNvSpPr>
                  <a:spLocks noChangeArrowheads="1"/>
                </p:cNvSpPr>
                <p:nvPr/>
              </p:nvSpPr>
              <p:spPr bwMode="auto">
                <a:xfrm>
                  <a:off x="994079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" name="Rectangle 267"/>
                <p:cNvSpPr>
                  <a:spLocks noChangeArrowheads="1"/>
                </p:cNvSpPr>
                <p:nvPr/>
              </p:nvSpPr>
              <p:spPr bwMode="auto">
                <a:xfrm>
                  <a:off x="994079" y="4863016"/>
                  <a:ext cx="6691" cy="2288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" name="Rectangle 268"/>
                <p:cNvSpPr>
                  <a:spLocks noChangeArrowheads="1"/>
                </p:cNvSpPr>
                <p:nvPr/>
              </p:nvSpPr>
              <p:spPr bwMode="auto">
                <a:xfrm>
                  <a:off x="1010808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" name="Rectangle 269"/>
                <p:cNvSpPr>
                  <a:spLocks noChangeArrowheads="1"/>
                </p:cNvSpPr>
                <p:nvPr/>
              </p:nvSpPr>
              <p:spPr bwMode="auto">
                <a:xfrm>
                  <a:off x="102642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" name="Rectangle 270"/>
                <p:cNvSpPr>
                  <a:spLocks noChangeArrowheads="1"/>
                </p:cNvSpPr>
                <p:nvPr/>
              </p:nvSpPr>
              <p:spPr bwMode="auto">
                <a:xfrm>
                  <a:off x="1042035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" name="Rectangle 271"/>
                <p:cNvSpPr>
                  <a:spLocks noChangeArrowheads="1"/>
                </p:cNvSpPr>
                <p:nvPr/>
              </p:nvSpPr>
              <p:spPr bwMode="auto">
                <a:xfrm>
                  <a:off x="1052072" y="4863016"/>
                  <a:ext cx="6691" cy="1602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" name="Rectangle 272"/>
                <p:cNvSpPr>
                  <a:spLocks noChangeArrowheads="1"/>
                </p:cNvSpPr>
                <p:nvPr/>
              </p:nvSpPr>
              <p:spPr bwMode="auto">
                <a:xfrm>
                  <a:off x="1067685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" name="Rectangle 273"/>
                <p:cNvSpPr>
                  <a:spLocks noChangeArrowheads="1"/>
                </p:cNvSpPr>
                <p:nvPr/>
              </p:nvSpPr>
              <p:spPr bwMode="auto">
                <a:xfrm>
                  <a:off x="1081068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" name="Rectangle 274"/>
                <p:cNvSpPr>
                  <a:spLocks noChangeArrowheads="1"/>
                </p:cNvSpPr>
                <p:nvPr/>
              </p:nvSpPr>
              <p:spPr bwMode="auto">
                <a:xfrm>
                  <a:off x="1093336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" name="Rectangle 275"/>
                <p:cNvSpPr>
                  <a:spLocks noChangeArrowheads="1"/>
                </p:cNvSpPr>
                <p:nvPr/>
              </p:nvSpPr>
              <p:spPr bwMode="auto">
                <a:xfrm>
                  <a:off x="1103373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" name="Rectangle 276"/>
                <p:cNvSpPr>
                  <a:spLocks noChangeArrowheads="1"/>
                </p:cNvSpPr>
                <p:nvPr/>
              </p:nvSpPr>
              <p:spPr bwMode="auto">
                <a:xfrm>
                  <a:off x="1112295" y="4863016"/>
                  <a:ext cx="6691" cy="2288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" name="Rectangle 279"/>
                <p:cNvSpPr>
                  <a:spLocks noChangeArrowheads="1"/>
                </p:cNvSpPr>
                <p:nvPr/>
              </p:nvSpPr>
              <p:spPr bwMode="auto">
                <a:xfrm>
                  <a:off x="1185901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" name="Rectangle 280"/>
                <p:cNvSpPr>
                  <a:spLocks noChangeArrowheads="1"/>
                </p:cNvSpPr>
                <p:nvPr/>
              </p:nvSpPr>
              <p:spPr bwMode="auto">
                <a:xfrm>
                  <a:off x="1227165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5" name="Rectangle 281"/>
                <p:cNvSpPr>
                  <a:spLocks noChangeArrowheads="1"/>
                </p:cNvSpPr>
                <p:nvPr/>
              </p:nvSpPr>
              <p:spPr bwMode="auto">
                <a:xfrm>
                  <a:off x="1256162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6" name="Rectangle 282"/>
                <p:cNvSpPr>
                  <a:spLocks noChangeArrowheads="1"/>
                </p:cNvSpPr>
                <p:nvPr/>
              </p:nvSpPr>
              <p:spPr bwMode="auto">
                <a:xfrm>
                  <a:off x="1275120" y="4863016"/>
                  <a:ext cx="6691" cy="1602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" name="Rectangle 283"/>
                <p:cNvSpPr>
                  <a:spLocks noChangeArrowheads="1"/>
                </p:cNvSpPr>
                <p:nvPr/>
              </p:nvSpPr>
              <p:spPr bwMode="auto">
                <a:xfrm>
                  <a:off x="1294080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" name="Rectangle 284"/>
                <p:cNvSpPr>
                  <a:spLocks noChangeArrowheads="1"/>
                </p:cNvSpPr>
                <p:nvPr/>
              </p:nvSpPr>
              <p:spPr bwMode="auto">
                <a:xfrm>
                  <a:off x="1307463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" name="Rectangle 285"/>
                <p:cNvSpPr>
                  <a:spLocks noChangeArrowheads="1"/>
                </p:cNvSpPr>
                <p:nvPr/>
              </p:nvSpPr>
              <p:spPr bwMode="auto">
                <a:xfrm>
                  <a:off x="1319730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" name="Rectangle 286"/>
                <p:cNvSpPr>
                  <a:spLocks noChangeArrowheads="1"/>
                </p:cNvSpPr>
                <p:nvPr/>
              </p:nvSpPr>
              <p:spPr bwMode="auto">
                <a:xfrm>
                  <a:off x="1333113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" name="Rectangle 287"/>
                <p:cNvSpPr>
                  <a:spLocks noChangeArrowheads="1"/>
                </p:cNvSpPr>
                <p:nvPr/>
              </p:nvSpPr>
              <p:spPr bwMode="auto">
                <a:xfrm>
                  <a:off x="1336459" y="4863016"/>
                  <a:ext cx="5577" cy="2288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" name="Rectangle 290"/>
                <p:cNvSpPr>
                  <a:spLocks noChangeArrowheads="1"/>
                </p:cNvSpPr>
                <p:nvPr/>
              </p:nvSpPr>
              <p:spPr bwMode="auto">
                <a:xfrm>
                  <a:off x="1400028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" name="Rectangle 291"/>
                <p:cNvSpPr>
                  <a:spLocks noChangeArrowheads="1"/>
                </p:cNvSpPr>
                <p:nvPr/>
              </p:nvSpPr>
              <p:spPr bwMode="auto">
                <a:xfrm>
                  <a:off x="1434601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" name="Rectangle 292"/>
                <p:cNvSpPr>
                  <a:spLocks noChangeArrowheads="1"/>
                </p:cNvSpPr>
                <p:nvPr/>
              </p:nvSpPr>
              <p:spPr bwMode="auto">
                <a:xfrm>
                  <a:off x="1456905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" name="Rectangle 293"/>
                <p:cNvSpPr>
                  <a:spLocks noChangeArrowheads="1"/>
                </p:cNvSpPr>
                <p:nvPr/>
              </p:nvSpPr>
              <p:spPr bwMode="auto">
                <a:xfrm>
                  <a:off x="1473634" y="4863016"/>
                  <a:ext cx="5577" cy="1602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" name="Rectangle 294"/>
                <p:cNvSpPr>
                  <a:spLocks noChangeArrowheads="1"/>
                </p:cNvSpPr>
                <p:nvPr/>
              </p:nvSpPr>
              <p:spPr bwMode="auto">
                <a:xfrm>
                  <a:off x="1492593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" name="Rectangle 295"/>
                <p:cNvSpPr>
                  <a:spLocks noChangeArrowheads="1"/>
                </p:cNvSpPr>
                <p:nvPr/>
              </p:nvSpPr>
              <p:spPr bwMode="auto">
                <a:xfrm>
                  <a:off x="1501515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" name="Rectangle 296"/>
                <p:cNvSpPr>
                  <a:spLocks noChangeArrowheads="1"/>
                </p:cNvSpPr>
                <p:nvPr/>
              </p:nvSpPr>
              <p:spPr bwMode="auto">
                <a:xfrm>
                  <a:off x="1514898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" name="Rectangle 297"/>
                <p:cNvSpPr>
                  <a:spLocks noChangeArrowheads="1"/>
                </p:cNvSpPr>
                <p:nvPr/>
              </p:nvSpPr>
              <p:spPr bwMode="auto">
                <a:xfrm>
                  <a:off x="1523820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" name="Rectangle 298"/>
                <p:cNvSpPr>
                  <a:spLocks noChangeArrowheads="1"/>
                </p:cNvSpPr>
                <p:nvPr/>
              </p:nvSpPr>
              <p:spPr bwMode="auto">
                <a:xfrm>
                  <a:off x="1530511" y="4863016"/>
                  <a:ext cx="6691" cy="2288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1" name="Rectangle 301"/>
                <p:cNvSpPr>
                  <a:spLocks noChangeArrowheads="1"/>
                </p:cNvSpPr>
                <p:nvPr/>
              </p:nvSpPr>
              <p:spPr bwMode="auto">
                <a:xfrm>
                  <a:off x="1588504" y="4863016"/>
                  <a:ext cx="3346" cy="1029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" name="Rectangle 303"/>
                <p:cNvSpPr>
                  <a:spLocks noChangeArrowheads="1"/>
                </p:cNvSpPr>
                <p:nvPr/>
              </p:nvSpPr>
              <p:spPr bwMode="auto">
                <a:xfrm>
                  <a:off x="774377" y="4660483"/>
                  <a:ext cx="22305" cy="572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" name="Rectangle 305"/>
                <p:cNvSpPr>
                  <a:spLocks noChangeArrowheads="1"/>
                </p:cNvSpPr>
                <p:nvPr/>
              </p:nvSpPr>
              <p:spPr bwMode="auto">
                <a:xfrm>
                  <a:off x="786644" y="4663916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" name="Rectangle 306"/>
                <p:cNvSpPr>
                  <a:spLocks noChangeArrowheads="1"/>
                </p:cNvSpPr>
                <p:nvPr/>
              </p:nvSpPr>
              <p:spPr bwMode="auto">
                <a:xfrm>
                  <a:off x="786644" y="4666204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" name="Rectangle 307"/>
                <p:cNvSpPr>
                  <a:spLocks noChangeArrowheads="1"/>
                </p:cNvSpPr>
                <p:nvPr/>
              </p:nvSpPr>
              <p:spPr bwMode="auto">
                <a:xfrm>
                  <a:off x="786644" y="4666204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" name="Rectangle 308"/>
                <p:cNvSpPr>
                  <a:spLocks noChangeArrowheads="1"/>
                </p:cNvSpPr>
                <p:nvPr/>
              </p:nvSpPr>
              <p:spPr bwMode="auto">
                <a:xfrm>
                  <a:off x="786644" y="4666204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" name="Rectangle 309"/>
                <p:cNvSpPr>
                  <a:spLocks noChangeArrowheads="1"/>
                </p:cNvSpPr>
                <p:nvPr/>
              </p:nvSpPr>
              <p:spPr bwMode="auto">
                <a:xfrm>
                  <a:off x="781068" y="4663916"/>
                  <a:ext cx="15613" cy="572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" name="Rectangle 310"/>
                <p:cNvSpPr>
                  <a:spLocks noChangeArrowheads="1"/>
                </p:cNvSpPr>
                <p:nvPr/>
              </p:nvSpPr>
              <p:spPr bwMode="auto">
                <a:xfrm>
                  <a:off x="786644" y="4666204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" name="Rectangle 311"/>
                <p:cNvSpPr>
                  <a:spLocks noChangeArrowheads="1"/>
                </p:cNvSpPr>
                <p:nvPr/>
              </p:nvSpPr>
              <p:spPr bwMode="auto">
                <a:xfrm>
                  <a:off x="786644" y="4666204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" name="Rectangle 312"/>
                <p:cNvSpPr>
                  <a:spLocks noChangeArrowheads="1"/>
                </p:cNvSpPr>
                <p:nvPr/>
              </p:nvSpPr>
              <p:spPr bwMode="auto">
                <a:xfrm>
                  <a:off x="786644" y="4666204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" name="Rectangle 313"/>
                <p:cNvSpPr>
                  <a:spLocks noChangeArrowheads="1"/>
                </p:cNvSpPr>
                <p:nvPr/>
              </p:nvSpPr>
              <p:spPr bwMode="auto">
                <a:xfrm>
                  <a:off x="786644" y="4666204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" name="Rectangle 314"/>
                <p:cNvSpPr>
                  <a:spLocks noChangeArrowheads="1"/>
                </p:cNvSpPr>
                <p:nvPr/>
              </p:nvSpPr>
              <p:spPr bwMode="auto">
                <a:xfrm>
                  <a:off x="774377" y="4666204"/>
                  <a:ext cx="22305" cy="686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" name="Rectangle 315"/>
                <p:cNvSpPr>
                  <a:spLocks noChangeArrowheads="1"/>
                </p:cNvSpPr>
                <p:nvPr/>
              </p:nvSpPr>
              <p:spPr bwMode="auto">
                <a:xfrm>
                  <a:off x="786644" y="4673070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" name="Rectangle 316"/>
                <p:cNvSpPr>
                  <a:spLocks noChangeArrowheads="1"/>
                </p:cNvSpPr>
                <p:nvPr/>
              </p:nvSpPr>
              <p:spPr bwMode="auto">
                <a:xfrm>
                  <a:off x="786644" y="4676503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" name="Rectangle 317"/>
                <p:cNvSpPr>
                  <a:spLocks noChangeArrowheads="1"/>
                </p:cNvSpPr>
                <p:nvPr/>
              </p:nvSpPr>
              <p:spPr bwMode="auto">
                <a:xfrm>
                  <a:off x="786644" y="4679935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" name="Rectangle 318"/>
                <p:cNvSpPr>
                  <a:spLocks noChangeArrowheads="1"/>
                </p:cNvSpPr>
                <p:nvPr/>
              </p:nvSpPr>
              <p:spPr bwMode="auto">
                <a:xfrm>
                  <a:off x="781068" y="4679935"/>
                  <a:ext cx="15613" cy="686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7" name="Rectangle 319"/>
                <p:cNvSpPr>
                  <a:spLocks noChangeArrowheads="1"/>
                </p:cNvSpPr>
                <p:nvPr/>
              </p:nvSpPr>
              <p:spPr bwMode="auto">
                <a:xfrm>
                  <a:off x="786644" y="4686801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8" name="Rectangle 320"/>
                <p:cNvSpPr>
                  <a:spLocks noChangeArrowheads="1"/>
                </p:cNvSpPr>
                <p:nvPr/>
              </p:nvSpPr>
              <p:spPr bwMode="auto">
                <a:xfrm>
                  <a:off x="786644" y="4692522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9" name="Rectangle 321"/>
                <p:cNvSpPr>
                  <a:spLocks noChangeArrowheads="1"/>
                </p:cNvSpPr>
                <p:nvPr/>
              </p:nvSpPr>
              <p:spPr bwMode="auto">
                <a:xfrm>
                  <a:off x="786644" y="4695955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0" name="Rectangle 322"/>
                <p:cNvSpPr>
                  <a:spLocks noChangeArrowheads="1"/>
                </p:cNvSpPr>
                <p:nvPr/>
              </p:nvSpPr>
              <p:spPr bwMode="auto">
                <a:xfrm>
                  <a:off x="786644" y="4699388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1" name="Rectangle 323"/>
                <p:cNvSpPr>
                  <a:spLocks noChangeArrowheads="1"/>
                </p:cNvSpPr>
                <p:nvPr/>
              </p:nvSpPr>
              <p:spPr bwMode="auto">
                <a:xfrm>
                  <a:off x="774377" y="4699388"/>
                  <a:ext cx="22305" cy="686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2" name="Rectangle 324"/>
                <p:cNvSpPr>
                  <a:spLocks noChangeArrowheads="1"/>
                </p:cNvSpPr>
                <p:nvPr/>
              </p:nvSpPr>
              <p:spPr bwMode="auto">
                <a:xfrm>
                  <a:off x="786644" y="4741725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3" name="Rectangle 325"/>
                <p:cNvSpPr>
                  <a:spLocks noChangeArrowheads="1"/>
                </p:cNvSpPr>
                <p:nvPr/>
              </p:nvSpPr>
              <p:spPr bwMode="auto">
                <a:xfrm>
                  <a:off x="786644" y="4774909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4" name="Rectangle 326"/>
                <p:cNvSpPr>
                  <a:spLocks noChangeArrowheads="1"/>
                </p:cNvSpPr>
                <p:nvPr/>
              </p:nvSpPr>
              <p:spPr bwMode="auto">
                <a:xfrm>
                  <a:off x="786644" y="4804659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5" name="Rectangle 327"/>
                <p:cNvSpPr>
                  <a:spLocks noChangeArrowheads="1"/>
                </p:cNvSpPr>
                <p:nvPr/>
              </p:nvSpPr>
              <p:spPr bwMode="auto">
                <a:xfrm>
                  <a:off x="781068" y="4827544"/>
                  <a:ext cx="15613" cy="572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6" name="Rectangle 328"/>
                <p:cNvSpPr>
                  <a:spLocks noChangeArrowheads="1"/>
                </p:cNvSpPr>
                <p:nvPr/>
              </p:nvSpPr>
              <p:spPr bwMode="auto">
                <a:xfrm>
                  <a:off x="786644" y="4853862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7" name="Rectangle 329"/>
                <p:cNvSpPr>
                  <a:spLocks noChangeArrowheads="1"/>
                </p:cNvSpPr>
                <p:nvPr/>
              </p:nvSpPr>
              <p:spPr bwMode="auto">
                <a:xfrm>
                  <a:off x="786644" y="4663916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8" name="Rectangle 330"/>
                <p:cNvSpPr>
                  <a:spLocks noChangeArrowheads="1"/>
                </p:cNvSpPr>
                <p:nvPr/>
              </p:nvSpPr>
              <p:spPr bwMode="auto">
                <a:xfrm>
                  <a:off x="786644" y="4663916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09" name="Rectangle 331"/>
                <p:cNvSpPr>
                  <a:spLocks noChangeArrowheads="1"/>
                </p:cNvSpPr>
                <p:nvPr/>
              </p:nvSpPr>
              <p:spPr bwMode="auto">
                <a:xfrm>
                  <a:off x="786644" y="4663916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0" name="Rectangle 332"/>
                <p:cNvSpPr>
                  <a:spLocks noChangeArrowheads="1"/>
                </p:cNvSpPr>
                <p:nvPr/>
              </p:nvSpPr>
              <p:spPr bwMode="auto">
                <a:xfrm>
                  <a:off x="786644" y="4663916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1" name="Rectangle 333"/>
                <p:cNvSpPr>
                  <a:spLocks noChangeArrowheads="1"/>
                </p:cNvSpPr>
                <p:nvPr/>
              </p:nvSpPr>
              <p:spPr bwMode="auto">
                <a:xfrm>
                  <a:off x="781068" y="4660483"/>
                  <a:ext cx="15613" cy="572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2" name="Rectangle 334"/>
                <p:cNvSpPr>
                  <a:spLocks noChangeArrowheads="1"/>
                </p:cNvSpPr>
                <p:nvPr/>
              </p:nvSpPr>
              <p:spPr bwMode="auto">
                <a:xfrm>
                  <a:off x="786644" y="4663916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3" name="Rectangle 335"/>
                <p:cNvSpPr>
                  <a:spLocks noChangeArrowheads="1"/>
                </p:cNvSpPr>
                <p:nvPr/>
              </p:nvSpPr>
              <p:spPr bwMode="auto">
                <a:xfrm>
                  <a:off x="786644" y="4663916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4" name="Rectangle 336"/>
                <p:cNvSpPr>
                  <a:spLocks noChangeArrowheads="1"/>
                </p:cNvSpPr>
                <p:nvPr/>
              </p:nvSpPr>
              <p:spPr bwMode="auto">
                <a:xfrm>
                  <a:off x="786644" y="4660483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5" name="Rectangle 337"/>
                <p:cNvSpPr>
                  <a:spLocks noChangeArrowheads="1"/>
                </p:cNvSpPr>
                <p:nvPr/>
              </p:nvSpPr>
              <p:spPr bwMode="auto">
                <a:xfrm>
                  <a:off x="786644" y="4660483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6" name="Rectangle 338"/>
                <p:cNvSpPr>
                  <a:spLocks noChangeArrowheads="1"/>
                </p:cNvSpPr>
                <p:nvPr/>
              </p:nvSpPr>
              <p:spPr bwMode="auto">
                <a:xfrm>
                  <a:off x="774377" y="4657050"/>
                  <a:ext cx="22305" cy="686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7" name="Rectangle 339"/>
                <p:cNvSpPr>
                  <a:spLocks noChangeArrowheads="1"/>
                </p:cNvSpPr>
                <p:nvPr/>
              </p:nvSpPr>
              <p:spPr bwMode="auto">
                <a:xfrm>
                  <a:off x="786644" y="4657050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8" name="Rectangle 340"/>
                <p:cNvSpPr>
                  <a:spLocks noChangeArrowheads="1"/>
                </p:cNvSpPr>
                <p:nvPr/>
              </p:nvSpPr>
              <p:spPr bwMode="auto">
                <a:xfrm>
                  <a:off x="786644" y="4653618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19" name="Rectangle 341"/>
                <p:cNvSpPr>
                  <a:spLocks noChangeArrowheads="1"/>
                </p:cNvSpPr>
                <p:nvPr/>
              </p:nvSpPr>
              <p:spPr bwMode="auto">
                <a:xfrm>
                  <a:off x="786644" y="4650185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0" name="Rectangle 342"/>
                <p:cNvSpPr>
                  <a:spLocks noChangeArrowheads="1"/>
                </p:cNvSpPr>
                <p:nvPr/>
              </p:nvSpPr>
              <p:spPr bwMode="auto">
                <a:xfrm>
                  <a:off x="781068" y="4641031"/>
                  <a:ext cx="15613" cy="572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1" name="Rectangle 343"/>
                <p:cNvSpPr>
                  <a:spLocks noChangeArrowheads="1"/>
                </p:cNvSpPr>
                <p:nvPr/>
              </p:nvSpPr>
              <p:spPr bwMode="auto">
                <a:xfrm>
                  <a:off x="786644" y="4641031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2" name="Rectangle 344"/>
                <p:cNvSpPr>
                  <a:spLocks noChangeArrowheads="1"/>
                </p:cNvSpPr>
                <p:nvPr/>
              </p:nvSpPr>
              <p:spPr bwMode="auto">
                <a:xfrm>
                  <a:off x="786644" y="4637598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3" name="Rectangle 345"/>
                <p:cNvSpPr>
                  <a:spLocks noChangeArrowheads="1"/>
                </p:cNvSpPr>
                <p:nvPr/>
              </p:nvSpPr>
              <p:spPr bwMode="auto">
                <a:xfrm>
                  <a:off x="786644" y="4634165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4" name="Rectangle 346"/>
                <p:cNvSpPr>
                  <a:spLocks noChangeArrowheads="1"/>
                </p:cNvSpPr>
                <p:nvPr/>
              </p:nvSpPr>
              <p:spPr bwMode="auto">
                <a:xfrm>
                  <a:off x="786644" y="4630733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5" name="Rectangle 347"/>
                <p:cNvSpPr>
                  <a:spLocks noChangeArrowheads="1"/>
                </p:cNvSpPr>
                <p:nvPr/>
              </p:nvSpPr>
              <p:spPr bwMode="auto">
                <a:xfrm>
                  <a:off x="774377" y="4623867"/>
                  <a:ext cx="22305" cy="686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6" name="Rectangle 348"/>
                <p:cNvSpPr>
                  <a:spLocks noChangeArrowheads="1"/>
                </p:cNvSpPr>
                <p:nvPr/>
              </p:nvSpPr>
              <p:spPr bwMode="auto">
                <a:xfrm>
                  <a:off x="786644" y="4588395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7" name="Rectangle 349"/>
                <p:cNvSpPr>
                  <a:spLocks noChangeArrowheads="1"/>
                </p:cNvSpPr>
                <p:nvPr/>
              </p:nvSpPr>
              <p:spPr bwMode="auto">
                <a:xfrm>
                  <a:off x="786644" y="4555212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8" name="Rectangle 350"/>
                <p:cNvSpPr>
                  <a:spLocks noChangeArrowheads="1"/>
                </p:cNvSpPr>
                <p:nvPr/>
              </p:nvSpPr>
              <p:spPr bwMode="auto">
                <a:xfrm>
                  <a:off x="786644" y="4525461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29" name="Rectangle 351"/>
                <p:cNvSpPr>
                  <a:spLocks noChangeArrowheads="1"/>
                </p:cNvSpPr>
                <p:nvPr/>
              </p:nvSpPr>
              <p:spPr bwMode="auto">
                <a:xfrm>
                  <a:off x="781068" y="4496855"/>
                  <a:ext cx="15613" cy="572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0" name="Rectangle 352"/>
                <p:cNvSpPr>
                  <a:spLocks noChangeArrowheads="1"/>
                </p:cNvSpPr>
                <p:nvPr/>
              </p:nvSpPr>
              <p:spPr bwMode="auto">
                <a:xfrm>
                  <a:off x="786644" y="4476258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1" name="Rectangle 353"/>
                <p:cNvSpPr>
                  <a:spLocks noChangeArrowheads="1"/>
                </p:cNvSpPr>
                <p:nvPr/>
              </p:nvSpPr>
              <p:spPr bwMode="auto">
                <a:xfrm>
                  <a:off x="786644" y="4453373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2" name="Rectangle 354"/>
                <p:cNvSpPr>
                  <a:spLocks noChangeArrowheads="1"/>
                </p:cNvSpPr>
                <p:nvPr/>
              </p:nvSpPr>
              <p:spPr bwMode="auto">
                <a:xfrm>
                  <a:off x="786644" y="4437353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3" name="Rectangle 355"/>
                <p:cNvSpPr>
                  <a:spLocks noChangeArrowheads="1"/>
                </p:cNvSpPr>
                <p:nvPr/>
              </p:nvSpPr>
              <p:spPr bwMode="auto">
                <a:xfrm>
                  <a:off x="786644" y="4421334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4" name="Rectangle 356"/>
                <p:cNvSpPr>
                  <a:spLocks noChangeArrowheads="1"/>
                </p:cNvSpPr>
                <p:nvPr/>
              </p:nvSpPr>
              <p:spPr bwMode="auto">
                <a:xfrm>
                  <a:off x="774377" y="4405314"/>
                  <a:ext cx="22305" cy="5722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5" name="Rectangle 359"/>
                <p:cNvSpPr>
                  <a:spLocks noChangeArrowheads="1"/>
                </p:cNvSpPr>
                <p:nvPr/>
              </p:nvSpPr>
              <p:spPr bwMode="auto">
                <a:xfrm>
                  <a:off x="786644" y="4319496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6" name="Rectangle 360"/>
                <p:cNvSpPr>
                  <a:spLocks noChangeArrowheads="1"/>
                </p:cNvSpPr>
                <p:nvPr/>
              </p:nvSpPr>
              <p:spPr bwMode="auto">
                <a:xfrm>
                  <a:off x="786644" y="4270292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7" name="Rectangle 361"/>
                <p:cNvSpPr>
                  <a:spLocks noChangeArrowheads="1"/>
                </p:cNvSpPr>
                <p:nvPr/>
              </p:nvSpPr>
              <p:spPr bwMode="auto">
                <a:xfrm>
                  <a:off x="786644" y="4238253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8" name="Rectangle 362"/>
                <p:cNvSpPr>
                  <a:spLocks noChangeArrowheads="1"/>
                </p:cNvSpPr>
                <p:nvPr/>
              </p:nvSpPr>
              <p:spPr bwMode="auto">
                <a:xfrm>
                  <a:off x="781068" y="4208503"/>
                  <a:ext cx="15613" cy="686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39" name="Rectangle 363"/>
                <p:cNvSpPr>
                  <a:spLocks noChangeArrowheads="1"/>
                </p:cNvSpPr>
                <p:nvPr/>
              </p:nvSpPr>
              <p:spPr bwMode="auto">
                <a:xfrm>
                  <a:off x="786644" y="4189051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40" name="Rectangle 364"/>
                <p:cNvSpPr>
                  <a:spLocks noChangeArrowheads="1"/>
                </p:cNvSpPr>
                <p:nvPr/>
              </p:nvSpPr>
              <p:spPr bwMode="auto">
                <a:xfrm>
                  <a:off x="786644" y="4171887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41" name="Rectangle 365"/>
                <p:cNvSpPr>
                  <a:spLocks noChangeArrowheads="1"/>
                </p:cNvSpPr>
                <p:nvPr/>
              </p:nvSpPr>
              <p:spPr bwMode="auto">
                <a:xfrm>
                  <a:off x="786644" y="4155867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42" name="Rectangle 366"/>
                <p:cNvSpPr>
                  <a:spLocks noChangeArrowheads="1"/>
                </p:cNvSpPr>
                <p:nvPr/>
              </p:nvSpPr>
              <p:spPr bwMode="auto">
                <a:xfrm>
                  <a:off x="786644" y="4143281"/>
                  <a:ext cx="10038" cy="228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43" name="Rectangle 367"/>
                <p:cNvSpPr>
                  <a:spLocks noChangeArrowheads="1"/>
                </p:cNvSpPr>
                <p:nvPr/>
              </p:nvSpPr>
              <p:spPr bwMode="auto">
                <a:xfrm>
                  <a:off x="774377" y="4129549"/>
                  <a:ext cx="22305" cy="686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44" name="Rectangle 370"/>
                <p:cNvSpPr>
                  <a:spLocks noChangeArrowheads="1"/>
                </p:cNvSpPr>
                <p:nvPr/>
              </p:nvSpPr>
              <p:spPr bwMode="auto">
                <a:xfrm>
                  <a:off x="786644" y="4057461"/>
                  <a:ext cx="10038" cy="343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545" name="Freeform 211"/>
                <p:cNvSpPr>
                  <a:spLocks/>
                </p:cNvSpPr>
                <p:nvPr/>
              </p:nvSpPr>
              <p:spPr bwMode="auto">
                <a:xfrm>
                  <a:off x="904860" y="4171887"/>
                  <a:ext cx="351302" cy="347853"/>
                </a:xfrm>
                <a:custGeom>
                  <a:avLst/>
                  <a:gdLst>
                    <a:gd name="T0" fmla="*/ 0 w 315"/>
                    <a:gd name="T1" fmla="*/ 0 h 304"/>
                    <a:gd name="T2" fmla="*/ 315 w 315"/>
                    <a:gd name="T3" fmla="*/ 0 h 304"/>
                    <a:gd name="T4" fmla="*/ 315 w 315"/>
                    <a:gd name="T5" fmla="*/ 304 h 304"/>
                    <a:gd name="T6" fmla="*/ 0 w 315"/>
                    <a:gd name="T7" fmla="*/ 304 h 304"/>
                    <a:gd name="T8" fmla="*/ 0 w 315"/>
                    <a:gd name="T9" fmla="*/ 0 h 304"/>
                    <a:gd name="T10" fmla="*/ 0 w 315"/>
                    <a:gd name="T11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5" h="304">
                      <a:moveTo>
                        <a:pt x="0" y="0"/>
                      </a:moveTo>
                      <a:lnTo>
                        <a:pt x="315" y="0"/>
                      </a:lnTo>
                      <a:lnTo>
                        <a:pt x="315" y="304"/>
                      </a:lnTo>
                      <a:lnTo>
                        <a:pt x="0" y="304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</p:grpSp>
          <p:sp>
            <p:nvSpPr>
              <p:cNvPr id="401" name="テキスト ボックス 400"/>
              <p:cNvSpPr txBox="1"/>
              <p:nvPr/>
            </p:nvSpPr>
            <p:spPr>
              <a:xfrm>
                <a:off x="1238076" y="4228669"/>
                <a:ext cx="313098" cy="224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54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0.3</a:t>
                </a:r>
                <a:endParaRPr kumimoji="1" lang="ja-JP" altLang="en-US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sp>
          <p:nvSpPr>
            <p:cNvPr id="28" name="テキスト ボックス 27"/>
            <p:cNvSpPr txBox="1"/>
            <p:nvPr/>
          </p:nvSpPr>
          <p:spPr>
            <a:xfrm>
              <a:off x="723811" y="5356676"/>
              <a:ext cx="331396" cy="1856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SSC</a:t>
              </a:r>
              <a:endParaRPr kumimoji="1" lang="ja-JP" altLang="en-US" sz="1764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cxnSp>
          <p:nvCxnSpPr>
            <p:cNvPr id="29" name="直線矢印コネクタ 28"/>
            <p:cNvCxnSpPr/>
            <p:nvPr/>
          </p:nvCxnSpPr>
          <p:spPr>
            <a:xfrm rot="5400000" flipV="1">
              <a:off x="857592" y="4890989"/>
              <a:ext cx="0" cy="86424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テキスト ボックス 29"/>
            <p:cNvSpPr txBox="1"/>
            <p:nvPr/>
          </p:nvSpPr>
          <p:spPr>
            <a:xfrm rot="16200000">
              <a:off x="1178102" y="4439345"/>
              <a:ext cx="388646" cy="1856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CD19</a:t>
              </a:r>
              <a:endParaRPr kumimoji="1" lang="ja-JP" altLang="en-US" sz="1764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31" name="テキスト ボックス 30"/>
            <p:cNvSpPr txBox="1"/>
            <p:nvPr/>
          </p:nvSpPr>
          <p:spPr>
            <a:xfrm>
              <a:off x="1784047" y="5356676"/>
              <a:ext cx="324854" cy="1856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764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CD4</a:t>
              </a:r>
              <a:endParaRPr kumimoji="1" lang="ja-JP" altLang="en-US" sz="1764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cxnSp>
          <p:nvCxnSpPr>
            <p:cNvPr id="32" name="直線矢印コネクタ 31"/>
            <p:cNvCxnSpPr/>
            <p:nvPr/>
          </p:nvCxnSpPr>
          <p:spPr>
            <a:xfrm flipV="1">
              <a:off x="1481930" y="3758451"/>
              <a:ext cx="0" cy="156848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矢印コネクタ 32"/>
            <p:cNvCxnSpPr/>
            <p:nvPr/>
          </p:nvCxnSpPr>
          <p:spPr>
            <a:xfrm rot="5400000" flipV="1">
              <a:off x="1914556" y="4898816"/>
              <a:ext cx="0" cy="86424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4" name="グループ化 33"/>
            <p:cNvGrpSpPr/>
            <p:nvPr/>
          </p:nvGrpSpPr>
          <p:grpSpPr>
            <a:xfrm>
              <a:off x="1534000" y="3747554"/>
              <a:ext cx="721258" cy="735043"/>
              <a:chOff x="2117462" y="3995222"/>
              <a:chExt cx="961410" cy="979785"/>
            </a:xfrm>
          </p:grpSpPr>
          <p:grpSp>
            <p:nvGrpSpPr>
              <p:cNvPr id="218" name="グループ化 217"/>
              <p:cNvGrpSpPr/>
              <p:nvPr/>
            </p:nvGrpSpPr>
            <p:grpSpPr>
              <a:xfrm>
                <a:off x="2117462" y="4061810"/>
                <a:ext cx="918014" cy="913197"/>
                <a:chOff x="2154747" y="4112040"/>
                <a:chExt cx="918014" cy="913197"/>
              </a:xfrm>
            </p:grpSpPr>
            <p:grpSp>
              <p:nvGrpSpPr>
                <p:cNvPr id="386" name="グループ化 385"/>
                <p:cNvGrpSpPr/>
                <p:nvPr/>
              </p:nvGrpSpPr>
              <p:grpSpPr>
                <a:xfrm>
                  <a:off x="2154747" y="4112040"/>
                  <a:ext cx="117739" cy="772908"/>
                  <a:chOff x="1928528" y="4264191"/>
                  <a:chExt cx="117739" cy="772908"/>
                </a:xfrm>
              </p:grpSpPr>
              <p:sp>
                <p:nvSpPr>
                  <p:cNvPr id="393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1959110" y="4814426"/>
                    <a:ext cx="35976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0</a:t>
                    </a:r>
                    <a:endParaRPr kumimoji="0" lang="ja-JP" altLang="ja-JP" sz="3529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9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1928528" y="4960176"/>
                    <a:ext cx="117739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-10</a:t>
                    </a:r>
                    <a:r>
                      <a:rPr kumimoji="0" lang="en-US" altLang="ja-JP" sz="735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3</a:t>
                    </a:r>
                    <a:endParaRPr kumimoji="0" lang="ja-JP" altLang="ja-JP" sz="3529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95" name="Rectangle 537"/>
                  <p:cNvSpPr>
                    <a:spLocks noChangeArrowheads="1"/>
                  </p:cNvSpPr>
                  <p:nvPr/>
                </p:nvSpPr>
                <p:spPr bwMode="auto">
                  <a:xfrm>
                    <a:off x="1943818" y="4687883"/>
                    <a:ext cx="95935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10</a:t>
                    </a:r>
                    <a:r>
                      <a:rPr kumimoji="0" lang="en-US" altLang="ja-JP" sz="735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3</a:t>
                    </a:r>
                    <a:endParaRPr kumimoji="0" lang="ja-JP" altLang="ja-JP" sz="3529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96" name="Rectangle 548"/>
                  <p:cNvSpPr>
                    <a:spLocks noChangeArrowheads="1"/>
                  </p:cNvSpPr>
                  <p:nvPr/>
                </p:nvSpPr>
                <p:spPr bwMode="auto">
                  <a:xfrm>
                    <a:off x="1943818" y="4461914"/>
                    <a:ext cx="95935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10</a:t>
                    </a:r>
                    <a:r>
                      <a:rPr kumimoji="0" lang="en-US" altLang="ja-JP" sz="735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4</a:t>
                    </a:r>
                    <a:endParaRPr kumimoji="0" lang="ja-JP" altLang="ja-JP" sz="3529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97" name="Rectangle 559"/>
                  <p:cNvSpPr>
                    <a:spLocks noChangeArrowheads="1"/>
                  </p:cNvSpPr>
                  <p:nvPr/>
                </p:nvSpPr>
                <p:spPr bwMode="auto">
                  <a:xfrm>
                    <a:off x="1943818" y="4264191"/>
                    <a:ext cx="95935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10</a:t>
                    </a:r>
                    <a:r>
                      <a:rPr kumimoji="0" lang="en-US" altLang="ja-JP" sz="735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5</a:t>
                    </a:r>
                    <a:endParaRPr kumimoji="0" lang="ja-JP" altLang="ja-JP" sz="3529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</p:grpSp>
            <p:grpSp>
              <p:nvGrpSpPr>
                <p:cNvPr id="387" name="グループ化 386"/>
                <p:cNvGrpSpPr/>
                <p:nvPr/>
              </p:nvGrpSpPr>
              <p:grpSpPr>
                <a:xfrm>
                  <a:off x="2301826" y="4948314"/>
                  <a:ext cx="770935" cy="76923"/>
                  <a:chOff x="2301826" y="4948314"/>
                  <a:chExt cx="770935" cy="76923"/>
                </a:xfrm>
              </p:grpSpPr>
              <p:sp>
                <p:nvSpPr>
                  <p:cNvPr id="388" name="Rectangle 391"/>
                  <p:cNvSpPr>
                    <a:spLocks noChangeArrowheads="1"/>
                  </p:cNvSpPr>
                  <p:nvPr/>
                </p:nvSpPr>
                <p:spPr bwMode="auto">
                  <a:xfrm>
                    <a:off x="2446002" y="4948314"/>
                    <a:ext cx="35976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0</a:t>
                    </a:r>
                    <a:endParaRPr kumimoji="0" lang="ja-JP" altLang="ja-JP" sz="3529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89" name="Rectangle 421"/>
                  <p:cNvSpPr>
                    <a:spLocks noChangeArrowheads="1"/>
                  </p:cNvSpPr>
                  <p:nvPr/>
                </p:nvSpPr>
                <p:spPr bwMode="auto">
                  <a:xfrm>
                    <a:off x="2301826" y="4948314"/>
                    <a:ext cx="117739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-10</a:t>
                    </a:r>
                    <a:r>
                      <a:rPr kumimoji="0" lang="en-US" altLang="ja-JP" sz="735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3</a:t>
                    </a:r>
                    <a:endParaRPr kumimoji="0" lang="ja-JP" altLang="ja-JP" sz="3529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90" name="Rectangle 451"/>
                  <p:cNvSpPr>
                    <a:spLocks noChangeArrowheads="1"/>
                  </p:cNvSpPr>
                  <p:nvPr/>
                </p:nvSpPr>
                <p:spPr bwMode="auto">
                  <a:xfrm>
                    <a:off x="2567239" y="4948314"/>
                    <a:ext cx="95935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10</a:t>
                    </a:r>
                    <a:r>
                      <a:rPr kumimoji="0" lang="en-US" altLang="ja-JP" sz="735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3</a:t>
                    </a:r>
                    <a:endParaRPr kumimoji="0" lang="ja-JP" altLang="ja-JP" sz="3529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91" name="Rectangle 462"/>
                  <p:cNvSpPr>
                    <a:spLocks noChangeArrowheads="1"/>
                  </p:cNvSpPr>
                  <p:nvPr/>
                </p:nvSpPr>
                <p:spPr bwMode="auto">
                  <a:xfrm>
                    <a:off x="2786778" y="4948314"/>
                    <a:ext cx="95935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10</a:t>
                    </a:r>
                    <a:r>
                      <a:rPr kumimoji="0" lang="en-US" altLang="ja-JP" sz="735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4</a:t>
                    </a:r>
                    <a:endParaRPr kumimoji="0" lang="ja-JP" altLang="ja-JP" sz="3529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9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2976826" y="4948314"/>
                    <a:ext cx="95935" cy="7692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1552246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735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10</a:t>
                    </a:r>
                    <a:r>
                      <a:rPr kumimoji="0" lang="en-US" altLang="ja-JP" sz="735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5</a:t>
                    </a:r>
                    <a:endParaRPr kumimoji="0" lang="ja-JP" altLang="ja-JP" sz="3529" b="0" i="0" u="none" strike="noStrike" kern="1200" cap="none" spc="0" normalizeH="0" baseline="30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</p:grpSp>
          </p:grpSp>
          <p:grpSp>
            <p:nvGrpSpPr>
              <p:cNvPr id="219" name="グループ化 218"/>
              <p:cNvGrpSpPr/>
              <p:nvPr/>
            </p:nvGrpSpPr>
            <p:grpSpPr>
              <a:xfrm>
                <a:off x="2236208" y="4029232"/>
                <a:ext cx="825728" cy="849645"/>
                <a:chOff x="2236208" y="4029232"/>
                <a:chExt cx="825728" cy="849645"/>
              </a:xfrm>
            </p:grpSpPr>
            <p:sp>
              <p:nvSpPr>
                <p:cNvPr id="224" name="Rectangle 372"/>
                <p:cNvSpPr>
                  <a:spLocks noChangeArrowheads="1"/>
                </p:cNvSpPr>
                <p:nvPr/>
              </p:nvSpPr>
              <p:spPr bwMode="auto">
                <a:xfrm>
                  <a:off x="2258053" y="4029232"/>
                  <a:ext cx="800607" cy="82704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pic>
              <p:nvPicPr>
                <p:cNvPr id="225" name="Picture 387"/>
                <p:cNvPicPr>
                  <a:picLocks noChangeAspect="1" noChangeArrowheads="1"/>
                </p:cNvPicPr>
                <p:nvPr/>
              </p:nvPicPr>
              <p:blipFill>
                <a:blip r:embed="rId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58053" y="4029232"/>
                  <a:ext cx="800607" cy="8270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26" name="Picture 388"/>
                <p:cNvPicPr>
                  <a:picLocks noChangeAspect="1" noChangeArrowheads="1"/>
                </p:cNvPicPr>
                <p:nvPr/>
              </p:nvPicPr>
              <p:blipFill>
                <a:blip r:embed="rId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258053" y="4029232"/>
                  <a:ext cx="800607" cy="8270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27" name="Freeform 389"/>
                <p:cNvSpPr>
                  <a:spLocks/>
                </p:cNvSpPr>
                <p:nvPr/>
              </p:nvSpPr>
              <p:spPr bwMode="auto">
                <a:xfrm>
                  <a:off x="2258053" y="4029232"/>
                  <a:ext cx="800607" cy="827048"/>
                </a:xfrm>
                <a:custGeom>
                  <a:avLst/>
                  <a:gdLst>
                    <a:gd name="T0" fmla="*/ 0 w 733"/>
                    <a:gd name="T1" fmla="*/ 0 h 732"/>
                    <a:gd name="T2" fmla="*/ 733 w 733"/>
                    <a:gd name="T3" fmla="*/ 0 h 732"/>
                    <a:gd name="T4" fmla="*/ 733 w 733"/>
                    <a:gd name="T5" fmla="*/ 732 h 732"/>
                    <a:gd name="T6" fmla="*/ 0 w 733"/>
                    <a:gd name="T7" fmla="*/ 732 h 732"/>
                    <a:gd name="T8" fmla="*/ 0 w 733"/>
                    <a:gd name="T9" fmla="*/ 0 h 732"/>
                    <a:gd name="T10" fmla="*/ 0 w 733"/>
                    <a:gd name="T11" fmla="*/ 0 h 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33" h="732">
                      <a:moveTo>
                        <a:pt x="0" y="0"/>
                      </a:moveTo>
                      <a:lnTo>
                        <a:pt x="733" y="0"/>
                      </a:lnTo>
                      <a:lnTo>
                        <a:pt x="733" y="732"/>
                      </a:lnTo>
                      <a:lnTo>
                        <a:pt x="0" y="732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28" name="Rectangle 390"/>
                <p:cNvSpPr>
                  <a:spLocks noChangeArrowheads="1"/>
                </p:cNvSpPr>
                <p:nvPr/>
              </p:nvSpPr>
              <p:spPr bwMode="auto">
                <a:xfrm>
                  <a:off x="2436086" y="4856280"/>
                  <a:ext cx="6553" cy="2259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29" name="Rectangle 392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0" name="Rectangle 393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1" name="Rectangle 394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2" name="Rectangle 395"/>
                <p:cNvSpPr>
                  <a:spLocks noChangeArrowheads="1"/>
                </p:cNvSpPr>
                <p:nvPr/>
              </p:nvSpPr>
              <p:spPr bwMode="auto">
                <a:xfrm>
                  <a:off x="243608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3" name="Rectangle 396"/>
                <p:cNvSpPr>
                  <a:spLocks noChangeArrowheads="1"/>
                </p:cNvSpPr>
                <p:nvPr/>
              </p:nvSpPr>
              <p:spPr bwMode="auto">
                <a:xfrm>
                  <a:off x="2433902" y="4856280"/>
                  <a:ext cx="5462" cy="158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4" name="Rectangle 397"/>
                <p:cNvSpPr>
                  <a:spLocks noChangeArrowheads="1"/>
                </p:cNvSpPr>
                <p:nvPr/>
              </p:nvSpPr>
              <p:spPr bwMode="auto">
                <a:xfrm>
                  <a:off x="243608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5" name="Rectangle 398"/>
                <p:cNvSpPr>
                  <a:spLocks noChangeArrowheads="1"/>
                </p:cNvSpPr>
                <p:nvPr/>
              </p:nvSpPr>
              <p:spPr bwMode="auto">
                <a:xfrm>
                  <a:off x="243608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6" name="Rectangle 399"/>
                <p:cNvSpPr>
                  <a:spLocks noChangeArrowheads="1"/>
                </p:cNvSpPr>
                <p:nvPr/>
              </p:nvSpPr>
              <p:spPr bwMode="auto">
                <a:xfrm>
                  <a:off x="243608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7" name="Rectangle 400"/>
                <p:cNvSpPr>
                  <a:spLocks noChangeArrowheads="1"/>
                </p:cNvSpPr>
                <p:nvPr/>
              </p:nvSpPr>
              <p:spPr bwMode="auto">
                <a:xfrm>
                  <a:off x="243608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8" name="Rectangle 401"/>
                <p:cNvSpPr>
                  <a:spLocks noChangeArrowheads="1"/>
                </p:cNvSpPr>
                <p:nvPr/>
              </p:nvSpPr>
              <p:spPr bwMode="auto">
                <a:xfrm>
                  <a:off x="2433902" y="4856280"/>
                  <a:ext cx="5462" cy="2259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39" name="Rectangle 402"/>
                <p:cNvSpPr>
                  <a:spLocks noChangeArrowheads="1"/>
                </p:cNvSpPr>
                <p:nvPr/>
              </p:nvSpPr>
              <p:spPr bwMode="auto">
                <a:xfrm>
                  <a:off x="243608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0" name="Rectangle 403"/>
                <p:cNvSpPr>
                  <a:spLocks noChangeArrowheads="1"/>
                </p:cNvSpPr>
                <p:nvPr/>
              </p:nvSpPr>
              <p:spPr bwMode="auto">
                <a:xfrm>
                  <a:off x="2433902" y="4856280"/>
                  <a:ext cx="2184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1" name="Rectangle 404"/>
                <p:cNvSpPr>
                  <a:spLocks noChangeArrowheads="1"/>
                </p:cNvSpPr>
                <p:nvPr/>
              </p:nvSpPr>
              <p:spPr bwMode="auto">
                <a:xfrm>
                  <a:off x="2433902" y="4856280"/>
                  <a:ext cx="2184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2" name="Rectangle 405"/>
                <p:cNvSpPr>
                  <a:spLocks noChangeArrowheads="1"/>
                </p:cNvSpPr>
                <p:nvPr/>
              </p:nvSpPr>
              <p:spPr bwMode="auto">
                <a:xfrm>
                  <a:off x="2427348" y="4856280"/>
                  <a:ext cx="6553" cy="158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3" name="Rectangle 407"/>
                <p:cNvSpPr>
                  <a:spLocks noChangeArrowheads="1"/>
                </p:cNvSpPr>
                <p:nvPr/>
              </p:nvSpPr>
              <p:spPr bwMode="auto">
                <a:xfrm>
                  <a:off x="2430625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4" name="Rectangle 408"/>
                <p:cNvSpPr>
                  <a:spLocks noChangeArrowheads="1"/>
                </p:cNvSpPr>
                <p:nvPr/>
              </p:nvSpPr>
              <p:spPr bwMode="auto">
                <a:xfrm>
                  <a:off x="2427348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5" name="Rectangle 409"/>
                <p:cNvSpPr>
                  <a:spLocks noChangeArrowheads="1"/>
                </p:cNvSpPr>
                <p:nvPr/>
              </p:nvSpPr>
              <p:spPr bwMode="auto">
                <a:xfrm>
                  <a:off x="2427348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424072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7" name="Rectangle 411"/>
                <p:cNvSpPr>
                  <a:spLocks noChangeArrowheads="1"/>
                </p:cNvSpPr>
                <p:nvPr/>
              </p:nvSpPr>
              <p:spPr bwMode="auto">
                <a:xfrm>
                  <a:off x="2420795" y="4856280"/>
                  <a:ext cx="6553" cy="2259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8" name="Rectangle 412"/>
                <p:cNvSpPr>
                  <a:spLocks noChangeArrowheads="1"/>
                </p:cNvSpPr>
                <p:nvPr/>
              </p:nvSpPr>
              <p:spPr bwMode="auto">
                <a:xfrm>
                  <a:off x="2408781" y="4856280"/>
                  <a:ext cx="2184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49" name="Rectangle 413"/>
                <p:cNvSpPr>
                  <a:spLocks noChangeArrowheads="1"/>
                </p:cNvSpPr>
                <p:nvPr/>
              </p:nvSpPr>
              <p:spPr bwMode="auto">
                <a:xfrm>
                  <a:off x="2392397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0" name="Rectangle 414"/>
                <p:cNvSpPr>
                  <a:spLocks noChangeArrowheads="1"/>
                </p:cNvSpPr>
                <p:nvPr/>
              </p:nvSpPr>
              <p:spPr bwMode="auto">
                <a:xfrm>
                  <a:off x="238038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1" name="Rectangle 415"/>
                <p:cNvSpPr>
                  <a:spLocks noChangeArrowheads="1"/>
                </p:cNvSpPr>
                <p:nvPr/>
              </p:nvSpPr>
              <p:spPr bwMode="auto">
                <a:xfrm>
                  <a:off x="2361814" y="4856280"/>
                  <a:ext cx="5462" cy="158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2" name="Rectangle 416"/>
                <p:cNvSpPr>
                  <a:spLocks noChangeArrowheads="1"/>
                </p:cNvSpPr>
                <p:nvPr/>
              </p:nvSpPr>
              <p:spPr bwMode="auto">
                <a:xfrm>
                  <a:off x="2351985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3" name="Rectangle 417"/>
                <p:cNvSpPr>
                  <a:spLocks noChangeArrowheads="1"/>
                </p:cNvSpPr>
                <p:nvPr/>
              </p:nvSpPr>
              <p:spPr bwMode="auto">
                <a:xfrm>
                  <a:off x="2339970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4" name="Rectangle 418"/>
                <p:cNvSpPr>
                  <a:spLocks noChangeArrowheads="1"/>
                </p:cNvSpPr>
                <p:nvPr/>
              </p:nvSpPr>
              <p:spPr bwMode="auto">
                <a:xfrm>
                  <a:off x="23268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5" name="Rectangle 419"/>
                <p:cNvSpPr>
                  <a:spLocks noChangeArrowheads="1"/>
                </p:cNvSpPr>
                <p:nvPr/>
              </p:nvSpPr>
              <p:spPr bwMode="auto">
                <a:xfrm>
                  <a:off x="2318125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6" name="Rectangle 420"/>
                <p:cNvSpPr>
                  <a:spLocks noChangeArrowheads="1"/>
                </p:cNvSpPr>
                <p:nvPr/>
              </p:nvSpPr>
              <p:spPr bwMode="auto">
                <a:xfrm>
                  <a:off x="2305018" y="4856280"/>
                  <a:ext cx="6553" cy="2259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7" name="Rectangle 423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8" name="Rectangle 424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59" name="Rectangle 425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0" name="Rectangle 426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1" name="Rectangle 427"/>
                <p:cNvSpPr>
                  <a:spLocks noChangeArrowheads="1"/>
                </p:cNvSpPr>
                <p:nvPr/>
              </p:nvSpPr>
              <p:spPr bwMode="auto">
                <a:xfrm>
                  <a:off x="2436086" y="4856280"/>
                  <a:ext cx="6553" cy="158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2" name="Rectangle 428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3" name="Rectangle 429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4" name="Rectangle 430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5" name="Rectangle 431"/>
                <p:cNvSpPr>
                  <a:spLocks noChangeArrowheads="1"/>
                </p:cNvSpPr>
                <p:nvPr/>
              </p:nvSpPr>
              <p:spPr bwMode="auto">
                <a:xfrm>
                  <a:off x="243936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6" name="Rectangle 432"/>
                <p:cNvSpPr>
                  <a:spLocks noChangeArrowheads="1"/>
                </p:cNvSpPr>
                <p:nvPr/>
              </p:nvSpPr>
              <p:spPr bwMode="auto">
                <a:xfrm>
                  <a:off x="2436086" y="4856280"/>
                  <a:ext cx="6553" cy="2259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7" name="Rectangle 433"/>
                <p:cNvSpPr>
                  <a:spLocks noChangeArrowheads="1"/>
                </p:cNvSpPr>
                <p:nvPr/>
              </p:nvSpPr>
              <p:spPr bwMode="auto">
                <a:xfrm>
                  <a:off x="2442640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8" name="Rectangle 434"/>
                <p:cNvSpPr>
                  <a:spLocks noChangeArrowheads="1"/>
                </p:cNvSpPr>
                <p:nvPr/>
              </p:nvSpPr>
              <p:spPr bwMode="auto">
                <a:xfrm>
                  <a:off x="2442640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69" name="Rectangle 435"/>
                <p:cNvSpPr>
                  <a:spLocks noChangeArrowheads="1"/>
                </p:cNvSpPr>
                <p:nvPr/>
              </p:nvSpPr>
              <p:spPr bwMode="auto">
                <a:xfrm>
                  <a:off x="2445917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0" name="Rectangle 436"/>
                <p:cNvSpPr>
                  <a:spLocks noChangeArrowheads="1"/>
                </p:cNvSpPr>
                <p:nvPr/>
              </p:nvSpPr>
              <p:spPr bwMode="auto">
                <a:xfrm>
                  <a:off x="2442640" y="4856280"/>
                  <a:ext cx="6553" cy="158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1" name="Rectangle 437"/>
                <p:cNvSpPr>
                  <a:spLocks noChangeArrowheads="1"/>
                </p:cNvSpPr>
                <p:nvPr/>
              </p:nvSpPr>
              <p:spPr bwMode="auto">
                <a:xfrm>
                  <a:off x="244919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2" name="Rectangle 438"/>
                <p:cNvSpPr>
                  <a:spLocks noChangeArrowheads="1"/>
                </p:cNvSpPr>
                <p:nvPr/>
              </p:nvSpPr>
              <p:spPr bwMode="auto">
                <a:xfrm>
                  <a:off x="244919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3" name="Rectangle 439"/>
                <p:cNvSpPr>
                  <a:spLocks noChangeArrowheads="1"/>
                </p:cNvSpPr>
                <p:nvPr/>
              </p:nvSpPr>
              <p:spPr bwMode="auto">
                <a:xfrm>
                  <a:off x="2452470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4" name="Rectangle 440"/>
                <p:cNvSpPr>
                  <a:spLocks noChangeArrowheads="1"/>
                </p:cNvSpPr>
                <p:nvPr/>
              </p:nvSpPr>
              <p:spPr bwMode="auto">
                <a:xfrm>
                  <a:off x="2452470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5" name="Rectangle 441"/>
                <p:cNvSpPr>
                  <a:spLocks noChangeArrowheads="1"/>
                </p:cNvSpPr>
                <p:nvPr/>
              </p:nvSpPr>
              <p:spPr bwMode="auto">
                <a:xfrm>
                  <a:off x="2452470" y="4856280"/>
                  <a:ext cx="5462" cy="2259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6" name="Rectangle 442"/>
                <p:cNvSpPr>
                  <a:spLocks noChangeArrowheads="1"/>
                </p:cNvSpPr>
                <p:nvPr/>
              </p:nvSpPr>
              <p:spPr bwMode="auto">
                <a:xfrm>
                  <a:off x="2467761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7" name="Rectangle 443"/>
                <p:cNvSpPr>
                  <a:spLocks noChangeArrowheads="1"/>
                </p:cNvSpPr>
                <p:nvPr/>
              </p:nvSpPr>
              <p:spPr bwMode="auto">
                <a:xfrm>
                  <a:off x="248305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8" name="Rectangle 444"/>
                <p:cNvSpPr>
                  <a:spLocks noChangeArrowheads="1"/>
                </p:cNvSpPr>
                <p:nvPr/>
              </p:nvSpPr>
              <p:spPr bwMode="auto">
                <a:xfrm>
                  <a:off x="2499436" y="4856280"/>
                  <a:ext cx="2184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79" name="Rectangle 445"/>
                <p:cNvSpPr>
                  <a:spLocks noChangeArrowheads="1"/>
                </p:cNvSpPr>
                <p:nvPr/>
              </p:nvSpPr>
              <p:spPr bwMode="auto">
                <a:xfrm>
                  <a:off x="2508174" y="4856280"/>
                  <a:ext cx="6553" cy="158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0" name="Rectangle 446"/>
                <p:cNvSpPr>
                  <a:spLocks noChangeArrowheads="1"/>
                </p:cNvSpPr>
                <p:nvPr/>
              </p:nvSpPr>
              <p:spPr bwMode="auto">
                <a:xfrm>
                  <a:off x="2524557" y="4856280"/>
                  <a:ext cx="2184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1" name="Rectangle 447"/>
                <p:cNvSpPr>
                  <a:spLocks noChangeArrowheads="1"/>
                </p:cNvSpPr>
                <p:nvPr/>
              </p:nvSpPr>
              <p:spPr bwMode="auto">
                <a:xfrm>
                  <a:off x="2536572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2" name="Rectangle 448"/>
                <p:cNvSpPr>
                  <a:spLocks noChangeArrowheads="1"/>
                </p:cNvSpPr>
                <p:nvPr/>
              </p:nvSpPr>
              <p:spPr bwMode="auto">
                <a:xfrm>
                  <a:off x="254858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3" name="Rectangle 449"/>
                <p:cNvSpPr>
                  <a:spLocks noChangeArrowheads="1"/>
                </p:cNvSpPr>
                <p:nvPr/>
              </p:nvSpPr>
              <p:spPr bwMode="auto">
                <a:xfrm>
                  <a:off x="255841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4" name="Rectangle 450"/>
                <p:cNvSpPr>
                  <a:spLocks noChangeArrowheads="1"/>
                </p:cNvSpPr>
                <p:nvPr/>
              </p:nvSpPr>
              <p:spPr bwMode="auto">
                <a:xfrm>
                  <a:off x="2568247" y="4856280"/>
                  <a:ext cx="5462" cy="2259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5" name="Rectangle 453"/>
                <p:cNvSpPr>
                  <a:spLocks noChangeArrowheads="1"/>
                </p:cNvSpPr>
                <p:nvPr/>
              </p:nvSpPr>
              <p:spPr bwMode="auto">
                <a:xfrm>
                  <a:off x="2639241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6" name="Rectangle 454"/>
                <p:cNvSpPr>
                  <a:spLocks noChangeArrowheads="1"/>
                </p:cNvSpPr>
                <p:nvPr/>
              </p:nvSpPr>
              <p:spPr bwMode="auto">
                <a:xfrm>
                  <a:off x="2680746" y="4856280"/>
                  <a:ext cx="2184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7" name="Rectangle 455"/>
                <p:cNvSpPr>
                  <a:spLocks noChangeArrowheads="1"/>
                </p:cNvSpPr>
                <p:nvPr/>
              </p:nvSpPr>
              <p:spPr bwMode="auto">
                <a:xfrm>
                  <a:off x="2708053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8" name="Rectangle 456"/>
                <p:cNvSpPr>
                  <a:spLocks noChangeArrowheads="1"/>
                </p:cNvSpPr>
                <p:nvPr/>
              </p:nvSpPr>
              <p:spPr bwMode="auto">
                <a:xfrm>
                  <a:off x="2726620" y="4856280"/>
                  <a:ext cx="6553" cy="158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89" name="Rectangle 457"/>
                <p:cNvSpPr>
                  <a:spLocks noChangeArrowheads="1"/>
                </p:cNvSpPr>
                <p:nvPr/>
              </p:nvSpPr>
              <p:spPr bwMode="auto">
                <a:xfrm>
                  <a:off x="2746280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0" name="Rectangle 458"/>
                <p:cNvSpPr>
                  <a:spLocks noChangeArrowheads="1"/>
                </p:cNvSpPr>
                <p:nvPr/>
              </p:nvSpPr>
              <p:spPr bwMode="auto">
                <a:xfrm>
                  <a:off x="2758295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1" name="Rectangle 459"/>
                <p:cNvSpPr>
                  <a:spLocks noChangeArrowheads="1"/>
                </p:cNvSpPr>
                <p:nvPr/>
              </p:nvSpPr>
              <p:spPr bwMode="auto">
                <a:xfrm>
                  <a:off x="2771402" y="4856280"/>
                  <a:ext cx="2184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2" name="Rectangle 460"/>
                <p:cNvSpPr>
                  <a:spLocks noChangeArrowheads="1"/>
                </p:cNvSpPr>
                <p:nvPr/>
              </p:nvSpPr>
              <p:spPr bwMode="auto">
                <a:xfrm>
                  <a:off x="278341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3" name="Rectangle 461"/>
                <p:cNvSpPr>
                  <a:spLocks noChangeArrowheads="1"/>
                </p:cNvSpPr>
                <p:nvPr/>
              </p:nvSpPr>
              <p:spPr bwMode="auto">
                <a:xfrm>
                  <a:off x="2786693" y="4856280"/>
                  <a:ext cx="6553" cy="2259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2848950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5" name="Rectangle 465"/>
                <p:cNvSpPr>
                  <a:spLocks noChangeArrowheads="1"/>
                </p:cNvSpPr>
                <p:nvPr/>
              </p:nvSpPr>
              <p:spPr bwMode="auto">
                <a:xfrm>
                  <a:off x="2883902" y="4856280"/>
                  <a:ext cx="2184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6" name="Rectangle 466"/>
                <p:cNvSpPr>
                  <a:spLocks noChangeArrowheads="1"/>
                </p:cNvSpPr>
                <p:nvPr/>
              </p:nvSpPr>
              <p:spPr bwMode="auto">
                <a:xfrm>
                  <a:off x="2905746" y="4856280"/>
                  <a:ext cx="2184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7" name="Rectangle 467"/>
                <p:cNvSpPr>
                  <a:spLocks noChangeArrowheads="1"/>
                </p:cNvSpPr>
                <p:nvPr/>
              </p:nvSpPr>
              <p:spPr bwMode="auto">
                <a:xfrm>
                  <a:off x="2921038" y="4856280"/>
                  <a:ext cx="6553" cy="1581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8" name="Rectangle 468"/>
                <p:cNvSpPr>
                  <a:spLocks noChangeArrowheads="1"/>
                </p:cNvSpPr>
                <p:nvPr/>
              </p:nvSpPr>
              <p:spPr bwMode="auto">
                <a:xfrm>
                  <a:off x="293960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299" name="Rectangle 469"/>
                <p:cNvSpPr>
                  <a:spLocks noChangeArrowheads="1"/>
                </p:cNvSpPr>
                <p:nvPr/>
              </p:nvSpPr>
              <p:spPr bwMode="auto">
                <a:xfrm>
                  <a:off x="2949436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0" name="Rectangle 470"/>
                <p:cNvSpPr>
                  <a:spLocks noChangeArrowheads="1"/>
                </p:cNvSpPr>
                <p:nvPr/>
              </p:nvSpPr>
              <p:spPr bwMode="auto">
                <a:xfrm>
                  <a:off x="2961451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1" name="Rectangle 471"/>
                <p:cNvSpPr>
                  <a:spLocks noChangeArrowheads="1"/>
                </p:cNvSpPr>
                <p:nvPr/>
              </p:nvSpPr>
              <p:spPr bwMode="auto">
                <a:xfrm>
                  <a:off x="2971280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2" name="Rectangle 472"/>
                <p:cNvSpPr>
                  <a:spLocks noChangeArrowheads="1"/>
                </p:cNvSpPr>
                <p:nvPr/>
              </p:nvSpPr>
              <p:spPr bwMode="auto">
                <a:xfrm>
                  <a:off x="2976742" y="4856280"/>
                  <a:ext cx="6553" cy="2259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3" name="Rectangle 475"/>
                <p:cNvSpPr>
                  <a:spLocks noChangeArrowheads="1"/>
                </p:cNvSpPr>
                <p:nvPr/>
              </p:nvSpPr>
              <p:spPr bwMode="auto">
                <a:xfrm>
                  <a:off x="3033538" y="4856280"/>
                  <a:ext cx="3277" cy="1016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4" name="Rectangle 477"/>
                <p:cNvSpPr>
                  <a:spLocks noChangeArrowheads="1"/>
                </p:cNvSpPr>
                <p:nvPr/>
              </p:nvSpPr>
              <p:spPr bwMode="auto">
                <a:xfrm>
                  <a:off x="2236208" y="4661946"/>
                  <a:ext cx="21845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5" name="Rectangle 479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6" name="Rectangle 480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7" name="Rectangle 481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8" name="Rectangle 482"/>
                <p:cNvSpPr>
                  <a:spLocks noChangeArrowheads="1"/>
                </p:cNvSpPr>
                <p:nvPr/>
              </p:nvSpPr>
              <p:spPr bwMode="auto">
                <a:xfrm>
                  <a:off x="2249315" y="4668725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09" name="Rectangle 483"/>
                <p:cNvSpPr>
                  <a:spLocks noChangeArrowheads="1"/>
                </p:cNvSpPr>
                <p:nvPr/>
              </p:nvSpPr>
              <p:spPr bwMode="auto">
                <a:xfrm>
                  <a:off x="2242761" y="4665336"/>
                  <a:ext cx="15291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0" name="Rectangle 484"/>
                <p:cNvSpPr>
                  <a:spLocks noChangeArrowheads="1"/>
                </p:cNvSpPr>
                <p:nvPr/>
              </p:nvSpPr>
              <p:spPr bwMode="auto">
                <a:xfrm>
                  <a:off x="2249315" y="4668725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1" name="Rectangle 485"/>
                <p:cNvSpPr>
                  <a:spLocks noChangeArrowheads="1"/>
                </p:cNvSpPr>
                <p:nvPr/>
              </p:nvSpPr>
              <p:spPr bwMode="auto">
                <a:xfrm>
                  <a:off x="2249315" y="4668725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2" name="Rectangle 486"/>
                <p:cNvSpPr>
                  <a:spLocks noChangeArrowheads="1"/>
                </p:cNvSpPr>
                <p:nvPr/>
              </p:nvSpPr>
              <p:spPr bwMode="auto">
                <a:xfrm>
                  <a:off x="2249315" y="4668725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3" name="Rectangle 487"/>
                <p:cNvSpPr>
                  <a:spLocks noChangeArrowheads="1"/>
                </p:cNvSpPr>
                <p:nvPr/>
              </p:nvSpPr>
              <p:spPr bwMode="auto">
                <a:xfrm>
                  <a:off x="2249315" y="4668725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4" name="Rectangle 488"/>
                <p:cNvSpPr>
                  <a:spLocks noChangeArrowheads="1"/>
                </p:cNvSpPr>
                <p:nvPr/>
              </p:nvSpPr>
              <p:spPr bwMode="auto">
                <a:xfrm>
                  <a:off x="2236208" y="4665336"/>
                  <a:ext cx="21845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5" name="Rectangle 489"/>
                <p:cNvSpPr>
                  <a:spLocks noChangeArrowheads="1"/>
                </p:cNvSpPr>
                <p:nvPr/>
              </p:nvSpPr>
              <p:spPr bwMode="auto">
                <a:xfrm>
                  <a:off x="2249315" y="4668725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6" name="Rectangle 490"/>
                <p:cNvSpPr>
                  <a:spLocks noChangeArrowheads="1"/>
                </p:cNvSpPr>
                <p:nvPr/>
              </p:nvSpPr>
              <p:spPr bwMode="auto">
                <a:xfrm>
                  <a:off x="2249315" y="4672115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7" name="Rectangle 491"/>
                <p:cNvSpPr>
                  <a:spLocks noChangeArrowheads="1"/>
                </p:cNvSpPr>
                <p:nvPr/>
              </p:nvSpPr>
              <p:spPr bwMode="auto">
                <a:xfrm>
                  <a:off x="2249315" y="4672115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8" name="Rectangle 492"/>
                <p:cNvSpPr>
                  <a:spLocks noChangeArrowheads="1"/>
                </p:cNvSpPr>
                <p:nvPr/>
              </p:nvSpPr>
              <p:spPr bwMode="auto">
                <a:xfrm>
                  <a:off x="2242761" y="4672115"/>
                  <a:ext cx="15291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19" name="Rectangle 493"/>
                <p:cNvSpPr>
                  <a:spLocks noChangeArrowheads="1"/>
                </p:cNvSpPr>
                <p:nvPr/>
              </p:nvSpPr>
              <p:spPr bwMode="auto">
                <a:xfrm>
                  <a:off x="2249315" y="4675504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0" name="Rectangle 494"/>
                <p:cNvSpPr>
                  <a:spLocks noChangeArrowheads="1"/>
                </p:cNvSpPr>
                <p:nvPr/>
              </p:nvSpPr>
              <p:spPr bwMode="auto">
                <a:xfrm>
                  <a:off x="2249315" y="4678894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1" name="Rectangle 495"/>
                <p:cNvSpPr>
                  <a:spLocks noChangeArrowheads="1"/>
                </p:cNvSpPr>
                <p:nvPr/>
              </p:nvSpPr>
              <p:spPr bwMode="auto">
                <a:xfrm>
                  <a:off x="2249315" y="4678894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2" name="Rectangle 496"/>
                <p:cNvSpPr>
                  <a:spLocks noChangeArrowheads="1"/>
                </p:cNvSpPr>
                <p:nvPr/>
              </p:nvSpPr>
              <p:spPr bwMode="auto">
                <a:xfrm>
                  <a:off x="2249315" y="4682283"/>
                  <a:ext cx="8738" cy="226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3" name="Rectangle 497"/>
                <p:cNvSpPr>
                  <a:spLocks noChangeArrowheads="1"/>
                </p:cNvSpPr>
                <p:nvPr/>
              </p:nvSpPr>
              <p:spPr bwMode="auto">
                <a:xfrm>
                  <a:off x="2236208" y="4678894"/>
                  <a:ext cx="21845" cy="56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4" name="Rectangle 498"/>
                <p:cNvSpPr>
                  <a:spLocks noChangeArrowheads="1"/>
                </p:cNvSpPr>
                <p:nvPr/>
              </p:nvSpPr>
              <p:spPr bwMode="auto">
                <a:xfrm>
                  <a:off x="2249315" y="4698101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5" name="Rectangle 499"/>
                <p:cNvSpPr>
                  <a:spLocks noChangeArrowheads="1"/>
                </p:cNvSpPr>
                <p:nvPr/>
              </p:nvSpPr>
              <p:spPr bwMode="auto">
                <a:xfrm>
                  <a:off x="2249315" y="4713919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6" name="Rectangle 500"/>
                <p:cNvSpPr>
                  <a:spLocks noChangeArrowheads="1"/>
                </p:cNvSpPr>
                <p:nvPr/>
              </p:nvSpPr>
              <p:spPr bwMode="auto">
                <a:xfrm>
                  <a:off x="2249315" y="4727477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7" name="Rectangle 501"/>
                <p:cNvSpPr>
                  <a:spLocks noChangeArrowheads="1"/>
                </p:cNvSpPr>
                <p:nvPr/>
              </p:nvSpPr>
              <p:spPr bwMode="auto">
                <a:xfrm>
                  <a:off x="2242761" y="4739906"/>
                  <a:ext cx="15291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8" name="Rectangle 502"/>
                <p:cNvSpPr>
                  <a:spLocks noChangeArrowheads="1"/>
                </p:cNvSpPr>
                <p:nvPr/>
              </p:nvSpPr>
              <p:spPr bwMode="auto">
                <a:xfrm>
                  <a:off x="2249315" y="4755724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29" name="Rectangle 503"/>
                <p:cNvSpPr>
                  <a:spLocks noChangeArrowheads="1"/>
                </p:cNvSpPr>
                <p:nvPr/>
              </p:nvSpPr>
              <p:spPr bwMode="auto">
                <a:xfrm>
                  <a:off x="2249315" y="4769282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0" name="Rectangle 504"/>
                <p:cNvSpPr>
                  <a:spLocks noChangeArrowheads="1"/>
                </p:cNvSpPr>
                <p:nvPr/>
              </p:nvSpPr>
              <p:spPr bwMode="auto">
                <a:xfrm>
                  <a:off x="2249315" y="4781710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1" name="Rectangle 505"/>
                <p:cNvSpPr>
                  <a:spLocks noChangeArrowheads="1"/>
                </p:cNvSpPr>
                <p:nvPr/>
              </p:nvSpPr>
              <p:spPr bwMode="auto">
                <a:xfrm>
                  <a:off x="2249315" y="4791879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2" name="Rectangle 506"/>
                <p:cNvSpPr>
                  <a:spLocks noChangeArrowheads="1"/>
                </p:cNvSpPr>
                <p:nvPr/>
              </p:nvSpPr>
              <p:spPr bwMode="auto">
                <a:xfrm>
                  <a:off x="2236208" y="4798658"/>
                  <a:ext cx="21845" cy="56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3" name="Rectangle 509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4" name="Rectangle 510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5" name="Rectangle 511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6" name="Rectangle 512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7" name="Rectangle 513"/>
                <p:cNvSpPr>
                  <a:spLocks noChangeArrowheads="1"/>
                </p:cNvSpPr>
                <p:nvPr/>
              </p:nvSpPr>
              <p:spPr bwMode="auto">
                <a:xfrm>
                  <a:off x="2242761" y="4661946"/>
                  <a:ext cx="15291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8" name="Rectangle 514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39" name="Rectangle 515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0" name="Rectangle 516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1" name="Rectangle 517"/>
                <p:cNvSpPr>
                  <a:spLocks noChangeArrowheads="1"/>
                </p:cNvSpPr>
                <p:nvPr/>
              </p:nvSpPr>
              <p:spPr bwMode="auto">
                <a:xfrm>
                  <a:off x="2249315" y="466533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2" name="Rectangle 518"/>
                <p:cNvSpPr>
                  <a:spLocks noChangeArrowheads="1"/>
                </p:cNvSpPr>
                <p:nvPr/>
              </p:nvSpPr>
              <p:spPr bwMode="auto">
                <a:xfrm>
                  <a:off x="2236208" y="4661946"/>
                  <a:ext cx="21845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3" name="Rectangle 519"/>
                <p:cNvSpPr>
                  <a:spLocks noChangeArrowheads="1"/>
                </p:cNvSpPr>
                <p:nvPr/>
              </p:nvSpPr>
              <p:spPr bwMode="auto">
                <a:xfrm>
                  <a:off x="2249315" y="466194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4" name="Rectangle 520"/>
                <p:cNvSpPr>
                  <a:spLocks noChangeArrowheads="1"/>
                </p:cNvSpPr>
                <p:nvPr/>
              </p:nvSpPr>
              <p:spPr bwMode="auto">
                <a:xfrm>
                  <a:off x="2249315" y="466194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5" name="Rectangle 521"/>
                <p:cNvSpPr>
                  <a:spLocks noChangeArrowheads="1"/>
                </p:cNvSpPr>
                <p:nvPr/>
              </p:nvSpPr>
              <p:spPr bwMode="auto">
                <a:xfrm>
                  <a:off x="2249315" y="4659686"/>
                  <a:ext cx="8738" cy="226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6" name="Rectangle 522"/>
                <p:cNvSpPr>
                  <a:spLocks noChangeArrowheads="1"/>
                </p:cNvSpPr>
                <p:nvPr/>
              </p:nvSpPr>
              <p:spPr bwMode="auto">
                <a:xfrm>
                  <a:off x="2242761" y="4656297"/>
                  <a:ext cx="15291" cy="56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7" name="Rectangle 523"/>
                <p:cNvSpPr>
                  <a:spLocks noChangeArrowheads="1"/>
                </p:cNvSpPr>
                <p:nvPr/>
              </p:nvSpPr>
              <p:spPr bwMode="auto">
                <a:xfrm>
                  <a:off x="2249315" y="4656297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8" name="Rectangle 524"/>
                <p:cNvSpPr>
                  <a:spLocks noChangeArrowheads="1"/>
                </p:cNvSpPr>
                <p:nvPr/>
              </p:nvSpPr>
              <p:spPr bwMode="auto">
                <a:xfrm>
                  <a:off x="2249315" y="4656297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49" name="Rectangle 525"/>
                <p:cNvSpPr>
                  <a:spLocks noChangeArrowheads="1"/>
                </p:cNvSpPr>
                <p:nvPr/>
              </p:nvSpPr>
              <p:spPr bwMode="auto">
                <a:xfrm>
                  <a:off x="2249315" y="4652907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0" name="Rectangle 526"/>
                <p:cNvSpPr>
                  <a:spLocks noChangeArrowheads="1"/>
                </p:cNvSpPr>
                <p:nvPr/>
              </p:nvSpPr>
              <p:spPr bwMode="auto">
                <a:xfrm>
                  <a:off x="2249315" y="4652907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1" name="Rectangle 527"/>
                <p:cNvSpPr>
                  <a:spLocks noChangeArrowheads="1"/>
                </p:cNvSpPr>
                <p:nvPr/>
              </p:nvSpPr>
              <p:spPr bwMode="auto">
                <a:xfrm>
                  <a:off x="2236208" y="4646128"/>
                  <a:ext cx="21845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2" name="Rectangle 528"/>
                <p:cNvSpPr>
                  <a:spLocks noChangeArrowheads="1"/>
                </p:cNvSpPr>
                <p:nvPr/>
              </p:nvSpPr>
              <p:spPr bwMode="auto">
                <a:xfrm>
                  <a:off x="2249315" y="4637089"/>
                  <a:ext cx="8738" cy="226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3" name="Rectangle 529"/>
                <p:cNvSpPr>
                  <a:spLocks noChangeArrowheads="1"/>
                </p:cNvSpPr>
                <p:nvPr/>
              </p:nvSpPr>
              <p:spPr bwMode="auto">
                <a:xfrm>
                  <a:off x="2249315" y="4620142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4" name="Rectangle 530"/>
                <p:cNvSpPr>
                  <a:spLocks noChangeArrowheads="1"/>
                </p:cNvSpPr>
                <p:nvPr/>
              </p:nvSpPr>
              <p:spPr bwMode="auto">
                <a:xfrm>
                  <a:off x="2249315" y="4604324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5" name="Rectangle 531"/>
                <p:cNvSpPr>
                  <a:spLocks noChangeArrowheads="1"/>
                </p:cNvSpPr>
                <p:nvPr/>
              </p:nvSpPr>
              <p:spPr bwMode="auto">
                <a:xfrm>
                  <a:off x="2242761" y="4588506"/>
                  <a:ext cx="15291" cy="56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6" name="Rectangle 532"/>
                <p:cNvSpPr>
                  <a:spLocks noChangeArrowheads="1"/>
                </p:cNvSpPr>
                <p:nvPr/>
              </p:nvSpPr>
              <p:spPr bwMode="auto">
                <a:xfrm>
                  <a:off x="2249315" y="4578337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7" name="Rectangle 533"/>
                <p:cNvSpPr>
                  <a:spLocks noChangeArrowheads="1"/>
                </p:cNvSpPr>
                <p:nvPr/>
              </p:nvSpPr>
              <p:spPr bwMode="auto">
                <a:xfrm>
                  <a:off x="2249315" y="4565909"/>
                  <a:ext cx="8738" cy="226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8" name="Rectangle 534"/>
                <p:cNvSpPr>
                  <a:spLocks noChangeArrowheads="1"/>
                </p:cNvSpPr>
                <p:nvPr/>
              </p:nvSpPr>
              <p:spPr bwMode="auto">
                <a:xfrm>
                  <a:off x="2249315" y="4552351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59" name="Rectangle 535"/>
                <p:cNvSpPr>
                  <a:spLocks noChangeArrowheads="1"/>
                </p:cNvSpPr>
                <p:nvPr/>
              </p:nvSpPr>
              <p:spPr bwMode="auto">
                <a:xfrm>
                  <a:off x="2249315" y="4543312"/>
                  <a:ext cx="8738" cy="226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0" name="Rectangle 536"/>
                <p:cNvSpPr>
                  <a:spLocks noChangeArrowheads="1"/>
                </p:cNvSpPr>
                <p:nvPr/>
              </p:nvSpPr>
              <p:spPr bwMode="auto">
                <a:xfrm>
                  <a:off x="2236208" y="4526364"/>
                  <a:ext cx="21845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1" name="Rectangle 539"/>
                <p:cNvSpPr>
                  <a:spLocks noChangeArrowheads="1"/>
                </p:cNvSpPr>
                <p:nvPr/>
              </p:nvSpPr>
              <p:spPr bwMode="auto">
                <a:xfrm>
                  <a:off x="2249315" y="4458574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2" name="Rectangle 540"/>
                <p:cNvSpPr>
                  <a:spLocks noChangeArrowheads="1"/>
                </p:cNvSpPr>
                <p:nvPr/>
              </p:nvSpPr>
              <p:spPr bwMode="auto">
                <a:xfrm>
                  <a:off x="2249315" y="4416770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3" name="Rectangle 541"/>
                <p:cNvSpPr>
                  <a:spLocks noChangeArrowheads="1"/>
                </p:cNvSpPr>
                <p:nvPr/>
              </p:nvSpPr>
              <p:spPr bwMode="auto">
                <a:xfrm>
                  <a:off x="2249315" y="4387394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4" name="Rectangle 542"/>
                <p:cNvSpPr>
                  <a:spLocks noChangeArrowheads="1"/>
                </p:cNvSpPr>
                <p:nvPr/>
              </p:nvSpPr>
              <p:spPr bwMode="auto">
                <a:xfrm>
                  <a:off x="2242761" y="4361407"/>
                  <a:ext cx="15291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5" name="Rectangle 543"/>
                <p:cNvSpPr>
                  <a:spLocks noChangeArrowheads="1"/>
                </p:cNvSpPr>
                <p:nvPr/>
              </p:nvSpPr>
              <p:spPr bwMode="auto">
                <a:xfrm>
                  <a:off x="2249315" y="4348979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6" name="Rectangle 544"/>
                <p:cNvSpPr>
                  <a:spLocks noChangeArrowheads="1"/>
                </p:cNvSpPr>
                <p:nvPr/>
              </p:nvSpPr>
              <p:spPr bwMode="auto">
                <a:xfrm>
                  <a:off x="2249315" y="4335421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7" name="Rectangle 545"/>
                <p:cNvSpPr>
                  <a:spLocks noChangeArrowheads="1"/>
                </p:cNvSpPr>
                <p:nvPr/>
              </p:nvSpPr>
              <p:spPr bwMode="auto">
                <a:xfrm>
                  <a:off x="2249315" y="4322992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8" name="Rectangle 546"/>
                <p:cNvSpPr>
                  <a:spLocks noChangeArrowheads="1"/>
                </p:cNvSpPr>
                <p:nvPr/>
              </p:nvSpPr>
              <p:spPr bwMode="auto">
                <a:xfrm>
                  <a:off x="2249315" y="4310564"/>
                  <a:ext cx="8738" cy="226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69" name="Rectangle 547"/>
                <p:cNvSpPr>
                  <a:spLocks noChangeArrowheads="1"/>
                </p:cNvSpPr>
                <p:nvPr/>
              </p:nvSpPr>
              <p:spPr bwMode="auto">
                <a:xfrm>
                  <a:off x="2236208" y="4300395"/>
                  <a:ext cx="21845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0" name="Rectangle 550"/>
                <p:cNvSpPr>
                  <a:spLocks noChangeArrowheads="1"/>
                </p:cNvSpPr>
                <p:nvPr/>
              </p:nvSpPr>
              <p:spPr bwMode="auto">
                <a:xfrm>
                  <a:off x="2249315" y="4241643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1" name="Rectangle 551"/>
                <p:cNvSpPr>
                  <a:spLocks noChangeArrowheads="1"/>
                </p:cNvSpPr>
                <p:nvPr/>
              </p:nvSpPr>
              <p:spPr bwMode="auto">
                <a:xfrm>
                  <a:off x="2249315" y="4206618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2" name="Rectangle 552"/>
                <p:cNvSpPr>
                  <a:spLocks noChangeArrowheads="1"/>
                </p:cNvSpPr>
                <p:nvPr/>
              </p:nvSpPr>
              <p:spPr bwMode="auto">
                <a:xfrm>
                  <a:off x="2249315" y="4184021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3" name="Rectangle 553"/>
                <p:cNvSpPr>
                  <a:spLocks noChangeArrowheads="1"/>
                </p:cNvSpPr>
                <p:nvPr/>
              </p:nvSpPr>
              <p:spPr bwMode="auto">
                <a:xfrm>
                  <a:off x="2242761" y="4161424"/>
                  <a:ext cx="15291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4" name="Rectangle 554"/>
                <p:cNvSpPr>
                  <a:spLocks noChangeArrowheads="1"/>
                </p:cNvSpPr>
                <p:nvPr/>
              </p:nvSpPr>
              <p:spPr bwMode="auto">
                <a:xfrm>
                  <a:off x="2249315" y="4147866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5" name="Rectangle 555"/>
                <p:cNvSpPr>
                  <a:spLocks noChangeArrowheads="1"/>
                </p:cNvSpPr>
                <p:nvPr/>
              </p:nvSpPr>
              <p:spPr bwMode="auto">
                <a:xfrm>
                  <a:off x="2249315" y="4138827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6" name="Rectangle 556"/>
                <p:cNvSpPr>
                  <a:spLocks noChangeArrowheads="1"/>
                </p:cNvSpPr>
                <p:nvPr/>
              </p:nvSpPr>
              <p:spPr bwMode="auto">
                <a:xfrm>
                  <a:off x="2249315" y="4125269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7" name="Rectangle 557"/>
                <p:cNvSpPr>
                  <a:spLocks noChangeArrowheads="1"/>
                </p:cNvSpPr>
                <p:nvPr/>
              </p:nvSpPr>
              <p:spPr bwMode="auto">
                <a:xfrm>
                  <a:off x="2249315" y="4116231"/>
                  <a:ext cx="8738" cy="33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8" name="Rectangle 558"/>
                <p:cNvSpPr>
                  <a:spLocks noChangeArrowheads="1"/>
                </p:cNvSpPr>
                <p:nvPr/>
              </p:nvSpPr>
              <p:spPr bwMode="auto">
                <a:xfrm>
                  <a:off x="2236208" y="4102672"/>
                  <a:ext cx="21845" cy="677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79" name="Rectangle 561"/>
                <p:cNvSpPr>
                  <a:spLocks noChangeArrowheads="1"/>
                </p:cNvSpPr>
                <p:nvPr/>
              </p:nvSpPr>
              <p:spPr bwMode="auto">
                <a:xfrm>
                  <a:off x="2249315" y="4051829"/>
                  <a:ext cx="8738" cy="226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80" name="Freeform 375"/>
                <p:cNvSpPr>
                  <a:spLocks/>
                </p:cNvSpPr>
                <p:nvPr/>
              </p:nvSpPr>
              <p:spPr bwMode="auto">
                <a:xfrm>
                  <a:off x="2539849" y="4548961"/>
                  <a:ext cx="522087" cy="6779"/>
                </a:xfrm>
                <a:custGeom>
                  <a:avLst/>
                  <a:gdLst>
                    <a:gd name="T0" fmla="*/ 3 w 478"/>
                    <a:gd name="T1" fmla="*/ 0 h 6"/>
                    <a:gd name="T2" fmla="*/ 0 w 478"/>
                    <a:gd name="T3" fmla="*/ 0 h 6"/>
                    <a:gd name="T4" fmla="*/ 0 w 478"/>
                    <a:gd name="T5" fmla="*/ 3 h 6"/>
                    <a:gd name="T6" fmla="*/ 0 w 478"/>
                    <a:gd name="T7" fmla="*/ 6 h 6"/>
                    <a:gd name="T8" fmla="*/ 3 w 478"/>
                    <a:gd name="T9" fmla="*/ 6 h 6"/>
                    <a:gd name="T10" fmla="*/ 475 w 478"/>
                    <a:gd name="T11" fmla="*/ 6 h 6"/>
                    <a:gd name="T12" fmla="*/ 478 w 478"/>
                    <a:gd name="T13" fmla="*/ 6 h 6"/>
                    <a:gd name="T14" fmla="*/ 478 w 478"/>
                    <a:gd name="T15" fmla="*/ 3 h 6"/>
                    <a:gd name="T16" fmla="*/ 478 w 478"/>
                    <a:gd name="T17" fmla="*/ 0 h 6"/>
                    <a:gd name="T18" fmla="*/ 475 w 478"/>
                    <a:gd name="T19" fmla="*/ 0 h 6"/>
                    <a:gd name="T20" fmla="*/ 3 w 478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78" h="6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475" y="6"/>
                      </a:lnTo>
                      <a:lnTo>
                        <a:pt x="478" y="6"/>
                      </a:lnTo>
                      <a:lnTo>
                        <a:pt x="478" y="3"/>
                      </a:lnTo>
                      <a:lnTo>
                        <a:pt x="478" y="0"/>
                      </a:lnTo>
                      <a:lnTo>
                        <a:pt x="47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81" name="Freeform 379"/>
                <p:cNvSpPr>
                  <a:spLocks/>
                </p:cNvSpPr>
                <p:nvPr/>
              </p:nvSpPr>
              <p:spPr bwMode="auto">
                <a:xfrm>
                  <a:off x="2539849" y="4548961"/>
                  <a:ext cx="522087" cy="6779"/>
                </a:xfrm>
                <a:custGeom>
                  <a:avLst/>
                  <a:gdLst>
                    <a:gd name="T0" fmla="*/ 3 w 478"/>
                    <a:gd name="T1" fmla="*/ 0 h 6"/>
                    <a:gd name="T2" fmla="*/ 0 w 478"/>
                    <a:gd name="T3" fmla="*/ 0 h 6"/>
                    <a:gd name="T4" fmla="*/ 0 w 478"/>
                    <a:gd name="T5" fmla="*/ 3 h 6"/>
                    <a:gd name="T6" fmla="*/ 0 w 478"/>
                    <a:gd name="T7" fmla="*/ 6 h 6"/>
                    <a:gd name="T8" fmla="*/ 3 w 478"/>
                    <a:gd name="T9" fmla="*/ 6 h 6"/>
                    <a:gd name="T10" fmla="*/ 475 w 478"/>
                    <a:gd name="T11" fmla="*/ 6 h 6"/>
                    <a:gd name="T12" fmla="*/ 478 w 478"/>
                    <a:gd name="T13" fmla="*/ 6 h 6"/>
                    <a:gd name="T14" fmla="*/ 478 w 478"/>
                    <a:gd name="T15" fmla="*/ 3 h 6"/>
                    <a:gd name="T16" fmla="*/ 478 w 478"/>
                    <a:gd name="T17" fmla="*/ 0 h 6"/>
                    <a:gd name="T18" fmla="*/ 475 w 478"/>
                    <a:gd name="T19" fmla="*/ 0 h 6"/>
                    <a:gd name="T20" fmla="*/ 3 w 478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78" h="6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475" y="6"/>
                      </a:lnTo>
                      <a:lnTo>
                        <a:pt x="478" y="6"/>
                      </a:lnTo>
                      <a:lnTo>
                        <a:pt x="478" y="3"/>
                      </a:lnTo>
                      <a:lnTo>
                        <a:pt x="478" y="0"/>
                      </a:lnTo>
                      <a:lnTo>
                        <a:pt x="475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82" name="Freeform 383"/>
                <p:cNvSpPr>
                  <a:spLocks/>
                </p:cNvSpPr>
                <p:nvPr/>
              </p:nvSpPr>
              <p:spPr bwMode="auto">
                <a:xfrm>
                  <a:off x="2258053" y="4548961"/>
                  <a:ext cx="288350" cy="6779"/>
                </a:xfrm>
                <a:custGeom>
                  <a:avLst/>
                  <a:gdLst>
                    <a:gd name="T0" fmla="*/ 0 w 264"/>
                    <a:gd name="T1" fmla="*/ 0 h 6"/>
                    <a:gd name="T2" fmla="*/ 0 w 264"/>
                    <a:gd name="T3" fmla="*/ 6 h 6"/>
                    <a:gd name="T4" fmla="*/ 261 w 264"/>
                    <a:gd name="T5" fmla="*/ 6 h 6"/>
                    <a:gd name="T6" fmla="*/ 264 w 264"/>
                    <a:gd name="T7" fmla="*/ 6 h 6"/>
                    <a:gd name="T8" fmla="*/ 264 w 264"/>
                    <a:gd name="T9" fmla="*/ 3 h 6"/>
                    <a:gd name="T10" fmla="*/ 264 w 264"/>
                    <a:gd name="T11" fmla="*/ 0 h 6"/>
                    <a:gd name="T12" fmla="*/ 261 w 264"/>
                    <a:gd name="T13" fmla="*/ 0 h 6"/>
                    <a:gd name="T14" fmla="*/ 0 w 264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4" h="6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261" y="6"/>
                      </a:lnTo>
                      <a:lnTo>
                        <a:pt x="264" y="6"/>
                      </a:lnTo>
                      <a:lnTo>
                        <a:pt x="264" y="3"/>
                      </a:lnTo>
                      <a:lnTo>
                        <a:pt x="264" y="0"/>
                      </a:lnTo>
                      <a:lnTo>
                        <a:pt x="26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83" name="Freeform 376"/>
                <p:cNvSpPr>
                  <a:spLocks/>
                </p:cNvSpPr>
                <p:nvPr/>
              </p:nvSpPr>
              <p:spPr bwMode="auto">
                <a:xfrm>
                  <a:off x="2539849" y="4029232"/>
                  <a:ext cx="6553" cy="526508"/>
                </a:xfrm>
                <a:custGeom>
                  <a:avLst/>
                  <a:gdLst>
                    <a:gd name="T0" fmla="*/ 0 w 6"/>
                    <a:gd name="T1" fmla="*/ 0 h 466"/>
                    <a:gd name="T2" fmla="*/ 0 w 6"/>
                    <a:gd name="T3" fmla="*/ 463 h 466"/>
                    <a:gd name="T4" fmla="*/ 0 w 6"/>
                    <a:gd name="T5" fmla="*/ 466 h 466"/>
                    <a:gd name="T6" fmla="*/ 3 w 6"/>
                    <a:gd name="T7" fmla="*/ 466 h 466"/>
                    <a:gd name="T8" fmla="*/ 6 w 6"/>
                    <a:gd name="T9" fmla="*/ 466 h 466"/>
                    <a:gd name="T10" fmla="*/ 6 w 6"/>
                    <a:gd name="T11" fmla="*/ 463 h 466"/>
                    <a:gd name="T12" fmla="*/ 6 w 6"/>
                    <a:gd name="T13" fmla="*/ 0 h 466"/>
                    <a:gd name="T14" fmla="*/ 0 w 6"/>
                    <a:gd name="T15" fmla="*/ 0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66">
                      <a:moveTo>
                        <a:pt x="0" y="0"/>
                      </a:moveTo>
                      <a:lnTo>
                        <a:pt x="0" y="463"/>
                      </a:lnTo>
                      <a:lnTo>
                        <a:pt x="0" y="466"/>
                      </a:lnTo>
                      <a:lnTo>
                        <a:pt x="3" y="466"/>
                      </a:lnTo>
                      <a:lnTo>
                        <a:pt x="6" y="466"/>
                      </a:lnTo>
                      <a:lnTo>
                        <a:pt x="6" y="463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84" name="Freeform 380"/>
                <p:cNvSpPr>
                  <a:spLocks/>
                </p:cNvSpPr>
                <p:nvPr/>
              </p:nvSpPr>
              <p:spPr bwMode="auto">
                <a:xfrm>
                  <a:off x="2539849" y="4548961"/>
                  <a:ext cx="6553" cy="310708"/>
                </a:xfrm>
                <a:custGeom>
                  <a:avLst/>
                  <a:gdLst>
                    <a:gd name="T0" fmla="*/ 3 w 6"/>
                    <a:gd name="T1" fmla="*/ 0 h 275"/>
                    <a:gd name="T2" fmla="*/ 0 w 6"/>
                    <a:gd name="T3" fmla="*/ 0 h 275"/>
                    <a:gd name="T4" fmla="*/ 0 w 6"/>
                    <a:gd name="T5" fmla="*/ 3 h 275"/>
                    <a:gd name="T6" fmla="*/ 0 w 6"/>
                    <a:gd name="T7" fmla="*/ 272 h 275"/>
                    <a:gd name="T8" fmla="*/ 0 w 6"/>
                    <a:gd name="T9" fmla="*/ 275 h 275"/>
                    <a:gd name="T10" fmla="*/ 3 w 6"/>
                    <a:gd name="T11" fmla="*/ 275 h 275"/>
                    <a:gd name="T12" fmla="*/ 6 w 6"/>
                    <a:gd name="T13" fmla="*/ 275 h 275"/>
                    <a:gd name="T14" fmla="*/ 6 w 6"/>
                    <a:gd name="T15" fmla="*/ 272 h 275"/>
                    <a:gd name="T16" fmla="*/ 6 w 6"/>
                    <a:gd name="T17" fmla="*/ 3 h 275"/>
                    <a:gd name="T18" fmla="*/ 6 w 6"/>
                    <a:gd name="T19" fmla="*/ 0 h 275"/>
                    <a:gd name="T20" fmla="*/ 3 w 6"/>
                    <a:gd name="T21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27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72"/>
                      </a:lnTo>
                      <a:lnTo>
                        <a:pt x="0" y="275"/>
                      </a:lnTo>
                      <a:lnTo>
                        <a:pt x="3" y="275"/>
                      </a:lnTo>
                      <a:lnTo>
                        <a:pt x="6" y="275"/>
                      </a:lnTo>
                      <a:lnTo>
                        <a:pt x="6" y="272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385" name="Freeform 384"/>
                <p:cNvSpPr>
                  <a:spLocks/>
                </p:cNvSpPr>
                <p:nvPr/>
              </p:nvSpPr>
              <p:spPr bwMode="auto">
                <a:xfrm>
                  <a:off x="2539849" y="4548961"/>
                  <a:ext cx="6553" cy="310708"/>
                </a:xfrm>
                <a:custGeom>
                  <a:avLst/>
                  <a:gdLst>
                    <a:gd name="T0" fmla="*/ 3 w 6"/>
                    <a:gd name="T1" fmla="*/ 0 h 275"/>
                    <a:gd name="T2" fmla="*/ 0 w 6"/>
                    <a:gd name="T3" fmla="*/ 0 h 275"/>
                    <a:gd name="T4" fmla="*/ 0 w 6"/>
                    <a:gd name="T5" fmla="*/ 3 h 275"/>
                    <a:gd name="T6" fmla="*/ 0 w 6"/>
                    <a:gd name="T7" fmla="*/ 272 h 275"/>
                    <a:gd name="T8" fmla="*/ 0 w 6"/>
                    <a:gd name="T9" fmla="*/ 275 h 275"/>
                    <a:gd name="T10" fmla="*/ 3 w 6"/>
                    <a:gd name="T11" fmla="*/ 275 h 275"/>
                    <a:gd name="T12" fmla="*/ 6 w 6"/>
                    <a:gd name="T13" fmla="*/ 275 h 275"/>
                    <a:gd name="T14" fmla="*/ 6 w 6"/>
                    <a:gd name="T15" fmla="*/ 272 h 275"/>
                    <a:gd name="T16" fmla="*/ 6 w 6"/>
                    <a:gd name="T17" fmla="*/ 3 h 275"/>
                    <a:gd name="T18" fmla="*/ 6 w 6"/>
                    <a:gd name="T19" fmla="*/ 0 h 275"/>
                    <a:gd name="T20" fmla="*/ 3 w 6"/>
                    <a:gd name="T21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275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72"/>
                      </a:lnTo>
                      <a:lnTo>
                        <a:pt x="0" y="275"/>
                      </a:lnTo>
                      <a:lnTo>
                        <a:pt x="3" y="275"/>
                      </a:lnTo>
                      <a:lnTo>
                        <a:pt x="6" y="275"/>
                      </a:lnTo>
                      <a:lnTo>
                        <a:pt x="6" y="272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134455" tIns="67227" rIns="134455" bIns="67227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552246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056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</p:grpSp>
          <p:sp>
            <p:nvSpPr>
              <p:cNvPr id="220" name="テキスト ボックス 219"/>
              <p:cNvSpPr txBox="1"/>
              <p:nvPr/>
            </p:nvSpPr>
            <p:spPr>
              <a:xfrm>
                <a:off x="2208981" y="3995222"/>
                <a:ext cx="276032" cy="224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54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22</a:t>
                </a:r>
                <a:endParaRPr kumimoji="1" lang="ja-JP" altLang="en-US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21" name="テキスト ボックス 220"/>
              <p:cNvSpPr txBox="1"/>
              <p:nvPr/>
            </p:nvSpPr>
            <p:spPr>
              <a:xfrm>
                <a:off x="2208981" y="4650367"/>
                <a:ext cx="276032" cy="224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54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14</a:t>
                </a:r>
                <a:endParaRPr kumimoji="1" lang="ja-JP" altLang="en-US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22" name="テキスト ボックス 221"/>
              <p:cNvSpPr txBox="1"/>
              <p:nvPr/>
            </p:nvSpPr>
            <p:spPr>
              <a:xfrm>
                <a:off x="2878061" y="3995222"/>
                <a:ext cx="200811" cy="224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54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2</a:t>
                </a:r>
                <a:endParaRPr kumimoji="1" lang="ja-JP" altLang="en-US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23" name="テキスト ボックス 222"/>
              <p:cNvSpPr txBox="1"/>
              <p:nvPr/>
            </p:nvSpPr>
            <p:spPr>
              <a:xfrm>
                <a:off x="2802840" y="4650367"/>
                <a:ext cx="276032" cy="224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54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62</a:t>
                </a:r>
                <a:endParaRPr kumimoji="1" lang="ja-JP" altLang="en-US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grpSp>
          <p:nvGrpSpPr>
            <p:cNvPr id="35" name="グループ化 34"/>
            <p:cNvGrpSpPr/>
            <p:nvPr/>
          </p:nvGrpSpPr>
          <p:grpSpPr>
            <a:xfrm>
              <a:off x="1515303" y="4629490"/>
              <a:ext cx="88329" cy="579842"/>
              <a:chOff x="1928528" y="4264191"/>
              <a:chExt cx="117739" cy="772908"/>
            </a:xfrm>
          </p:grpSpPr>
          <p:sp>
            <p:nvSpPr>
              <p:cNvPr id="213" name="Rectangle 478"/>
              <p:cNvSpPr>
                <a:spLocks noChangeArrowheads="1"/>
              </p:cNvSpPr>
              <p:nvPr/>
            </p:nvSpPr>
            <p:spPr bwMode="auto">
              <a:xfrm>
                <a:off x="1959112" y="4814426"/>
                <a:ext cx="35977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352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14" name="Rectangle 507"/>
              <p:cNvSpPr>
                <a:spLocks noChangeArrowheads="1"/>
              </p:cNvSpPr>
              <p:nvPr/>
            </p:nvSpPr>
            <p:spPr bwMode="auto">
              <a:xfrm>
                <a:off x="1928528" y="4960176"/>
                <a:ext cx="117739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-10</a:t>
                </a:r>
                <a:r>
                  <a:rPr kumimoji="0" lang="en-US" altLang="ja-JP" sz="735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3</a:t>
                </a:r>
                <a:endParaRPr kumimoji="0" lang="ja-JP" altLang="ja-JP" sz="352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15" name="Rectangle 537"/>
              <p:cNvSpPr>
                <a:spLocks noChangeArrowheads="1"/>
              </p:cNvSpPr>
              <p:nvPr/>
            </p:nvSpPr>
            <p:spPr bwMode="auto">
              <a:xfrm>
                <a:off x="1943818" y="4687883"/>
                <a:ext cx="95935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735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3</a:t>
                </a:r>
                <a:endParaRPr kumimoji="0" lang="ja-JP" altLang="ja-JP" sz="352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16" name="Rectangle 548"/>
              <p:cNvSpPr>
                <a:spLocks noChangeArrowheads="1"/>
              </p:cNvSpPr>
              <p:nvPr/>
            </p:nvSpPr>
            <p:spPr bwMode="auto">
              <a:xfrm>
                <a:off x="1943818" y="4461914"/>
                <a:ext cx="95935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735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4</a:t>
                </a:r>
                <a:endParaRPr kumimoji="0" lang="ja-JP" altLang="ja-JP" sz="352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17" name="Rectangle 559"/>
              <p:cNvSpPr>
                <a:spLocks noChangeArrowheads="1"/>
              </p:cNvSpPr>
              <p:nvPr/>
            </p:nvSpPr>
            <p:spPr bwMode="auto">
              <a:xfrm>
                <a:off x="1943818" y="4264191"/>
                <a:ext cx="95935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735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5</a:t>
                </a:r>
                <a:endParaRPr kumimoji="0" lang="ja-JP" altLang="ja-JP" sz="352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grpSp>
          <p:nvGrpSpPr>
            <p:cNvPr id="36" name="グループ化 35"/>
            <p:cNvGrpSpPr/>
            <p:nvPr/>
          </p:nvGrpSpPr>
          <p:grpSpPr>
            <a:xfrm>
              <a:off x="1625636" y="5256869"/>
              <a:ext cx="578362" cy="57708"/>
              <a:chOff x="2301826" y="4948314"/>
              <a:chExt cx="770935" cy="76923"/>
            </a:xfrm>
          </p:grpSpPr>
          <p:sp>
            <p:nvSpPr>
              <p:cNvPr id="208" name="Rectangle 391"/>
              <p:cNvSpPr>
                <a:spLocks noChangeArrowheads="1"/>
              </p:cNvSpPr>
              <p:nvPr/>
            </p:nvSpPr>
            <p:spPr bwMode="auto">
              <a:xfrm>
                <a:off x="2446002" y="4948314"/>
                <a:ext cx="35976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352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09" name="Rectangle 421"/>
              <p:cNvSpPr>
                <a:spLocks noChangeArrowheads="1"/>
              </p:cNvSpPr>
              <p:nvPr/>
            </p:nvSpPr>
            <p:spPr bwMode="auto">
              <a:xfrm>
                <a:off x="2301826" y="4948314"/>
                <a:ext cx="117739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-10</a:t>
                </a:r>
                <a:r>
                  <a:rPr kumimoji="0" lang="en-US" altLang="ja-JP" sz="735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3</a:t>
                </a:r>
                <a:endParaRPr kumimoji="0" lang="ja-JP" altLang="ja-JP" sz="352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10" name="Rectangle 451"/>
              <p:cNvSpPr>
                <a:spLocks noChangeArrowheads="1"/>
              </p:cNvSpPr>
              <p:nvPr/>
            </p:nvSpPr>
            <p:spPr bwMode="auto">
              <a:xfrm>
                <a:off x="2567238" y="4948314"/>
                <a:ext cx="95935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735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3</a:t>
                </a:r>
                <a:endParaRPr kumimoji="0" lang="ja-JP" altLang="ja-JP" sz="352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11" name="Rectangle 462"/>
              <p:cNvSpPr>
                <a:spLocks noChangeArrowheads="1"/>
              </p:cNvSpPr>
              <p:nvPr/>
            </p:nvSpPr>
            <p:spPr bwMode="auto">
              <a:xfrm>
                <a:off x="2786778" y="4948314"/>
                <a:ext cx="95935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735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4</a:t>
                </a:r>
                <a:endParaRPr kumimoji="0" lang="ja-JP" altLang="ja-JP" sz="352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212" name="Rectangle 473"/>
              <p:cNvSpPr>
                <a:spLocks noChangeArrowheads="1"/>
              </p:cNvSpPr>
              <p:nvPr/>
            </p:nvSpPr>
            <p:spPr bwMode="auto">
              <a:xfrm>
                <a:off x="2976826" y="4948314"/>
                <a:ext cx="95935" cy="769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735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735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5</a:t>
                </a:r>
                <a:endParaRPr kumimoji="0" lang="ja-JP" altLang="ja-JP" sz="352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grpSp>
          <p:nvGrpSpPr>
            <p:cNvPr id="37" name="グループ化 36"/>
            <p:cNvGrpSpPr/>
            <p:nvPr/>
          </p:nvGrpSpPr>
          <p:grpSpPr>
            <a:xfrm>
              <a:off x="1619184" y="4600060"/>
              <a:ext cx="648181" cy="648180"/>
              <a:chOff x="2231009" y="5131580"/>
              <a:chExt cx="864000" cy="864000"/>
            </a:xfrm>
          </p:grpSpPr>
          <p:sp>
            <p:nvSpPr>
              <p:cNvPr id="46" name="Rectangle 1319"/>
              <p:cNvSpPr>
                <a:spLocks noChangeArrowheads="1"/>
              </p:cNvSpPr>
              <p:nvPr/>
            </p:nvSpPr>
            <p:spPr bwMode="auto">
              <a:xfrm>
                <a:off x="2253866" y="5131580"/>
                <a:ext cx="837715" cy="8410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pic>
            <p:nvPicPr>
              <p:cNvPr id="47" name="Picture 1334"/>
              <p:cNvPicPr>
                <a:picLocks noChangeAspect="1" noChangeArrowheads="1"/>
              </p:cNvPicPr>
              <p:nvPr/>
            </p:nvPicPr>
            <p:blipFill>
              <a:blip r:embed="rId10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3866" y="5131580"/>
                <a:ext cx="837715" cy="8410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8" name="Picture 1335"/>
              <p:cNvPicPr>
                <a:picLocks noChangeAspect="1" noChangeArrowheads="1"/>
              </p:cNvPicPr>
              <p:nvPr/>
            </p:nvPicPr>
            <p:blipFill>
              <a:blip r:embed="rId11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3866" y="5131580"/>
                <a:ext cx="837715" cy="8410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" name="Freeform 1336"/>
              <p:cNvSpPr>
                <a:spLocks/>
              </p:cNvSpPr>
              <p:nvPr/>
            </p:nvSpPr>
            <p:spPr bwMode="auto">
              <a:xfrm>
                <a:off x="2253866" y="5131580"/>
                <a:ext cx="837715" cy="841021"/>
              </a:xfrm>
              <a:custGeom>
                <a:avLst/>
                <a:gdLst>
                  <a:gd name="T0" fmla="*/ 0 w 733"/>
                  <a:gd name="T1" fmla="*/ 0 h 732"/>
                  <a:gd name="T2" fmla="*/ 733 w 733"/>
                  <a:gd name="T3" fmla="*/ 0 h 732"/>
                  <a:gd name="T4" fmla="*/ 733 w 733"/>
                  <a:gd name="T5" fmla="*/ 732 h 732"/>
                  <a:gd name="T6" fmla="*/ 0 w 733"/>
                  <a:gd name="T7" fmla="*/ 732 h 732"/>
                  <a:gd name="T8" fmla="*/ 0 w 733"/>
                  <a:gd name="T9" fmla="*/ 0 h 732"/>
                  <a:gd name="T10" fmla="*/ 0 w 733"/>
                  <a:gd name="T11" fmla="*/ 0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3" h="732">
                    <a:moveTo>
                      <a:pt x="0" y="0"/>
                    </a:moveTo>
                    <a:lnTo>
                      <a:pt x="733" y="0"/>
                    </a:lnTo>
                    <a:lnTo>
                      <a:pt x="733" y="732"/>
                    </a:lnTo>
                    <a:lnTo>
                      <a:pt x="0" y="73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0" name="Rectangle 1337"/>
              <p:cNvSpPr>
                <a:spLocks noChangeArrowheads="1"/>
              </p:cNvSpPr>
              <p:nvPr/>
            </p:nvSpPr>
            <p:spPr bwMode="auto">
              <a:xfrm>
                <a:off x="2440151" y="5972601"/>
                <a:ext cx="6857" cy="229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1" name="Rectangle 1339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2" name="Rectangle 1340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3" name="Rectangle 1341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4" name="Rectangle 1342"/>
              <p:cNvSpPr>
                <a:spLocks noChangeArrowheads="1"/>
              </p:cNvSpPr>
              <p:nvPr/>
            </p:nvSpPr>
            <p:spPr bwMode="auto">
              <a:xfrm>
                <a:off x="2440151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5" name="Rectangle 1343"/>
              <p:cNvSpPr>
                <a:spLocks noChangeArrowheads="1"/>
              </p:cNvSpPr>
              <p:nvPr/>
            </p:nvSpPr>
            <p:spPr bwMode="auto">
              <a:xfrm>
                <a:off x="2437866" y="5972601"/>
                <a:ext cx="5715" cy="1723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6" name="Rectangle 1344"/>
              <p:cNvSpPr>
                <a:spLocks noChangeArrowheads="1"/>
              </p:cNvSpPr>
              <p:nvPr/>
            </p:nvSpPr>
            <p:spPr bwMode="auto">
              <a:xfrm>
                <a:off x="2440151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7" name="Rectangle 1345"/>
              <p:cNvSpPr>
                <a:spLocks noChangeArrowheads="1"/>
              </p:cNvSpPr>
              <p:nvPr/>
            </p:nvSpPr>
            <p:spPr bwMode="auto">
              <a:xfrm>
                <a:off x="2440151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8" name="Rectangle 1346"/>
              <p:cNvSpPr>
                <a:spLocks noChangeArrowheads="1"/>
              </p:cNvSpPr>
              <p:nvPr/>
            </p:nvSpPr>
            <p:spPr bwMode="auto">
              <a:xfrm>
                <a:off x="2440151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59" name="Rectangle 1347"/>
              <p:cNvSpPr>
                <a:spLocks noChangeArrowheads="1"/>
              </p:cNvSpPr>
              <p:nvPr/>
            </p:nvSpPr>
            <p:spPr bwMode="auto">
              <a:xfrm>
                <a:off x="2440151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0" name="Rectangle 1348"/>
              <p:cNvSpPr>
                <a:spLocks noChangeArrowheads="1"/>
              </p:cNvSpPr>
              <p:nvPr/>
            </p:nvSpPr>
            <p:spPr bwMode="auto">
              <a:xfrm>
                <a:off x="2437866" y="5972601"/>
                <a:ext cx="5715" cy="229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1" name="Rectangle 1349"/>
              <p:cNvSpPr>
                <a:spLocks noChangeArrowheads="1"/>
              </p:cNvSpPr>
              <p:nvPr/>
            </p:nvSpPr>
            <p:spPr bwMode="auto">
              <a:xfrm>
                <a:off x="2440151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2" name="Rectangle 1350"/>
              <p:cNvSpPr>
                <a:spLocks noChangeArrowheads="1"/>
              </p:cNvSpPr>
              <p:nvPr/>
            </p:nvSpPr>
            <p:spPr bwMode="auto">
              <a:xfrm>
                <a:off x="2437866" y="5972601"/>
                <a:ext cx="2286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3" name="Rectangle 1351"/>
              <p:cNvSpPr>
                <a:spLocks noChangeArrowheads="1"/>
              </p:cNvSpPr>
              <p:nvPr/>
            </p:nvSpPr>
            <p:spPr bwMode="auto">
              <a:xfrm>
                <a:off x="2437866" y="5972601"/>
                <a:ext cx="2286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4" name="Rectangle 1352"/>
              <p:cNvSpPr>
                <a:spLocks noChangeArrowheads="1"/>
              </p:cNvSpPr>
              <p:nvPr/>
            </p:nvSpPr>
            <p:spPr bwMode="auto">
              <a:xfrm>
                <a:off x="2431009" y="5972601"/>
                <a:ext cx="6857" cy="1723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5" name="Rectangle 1353"/>
              <p:cNvSpPr>
                <a:spLocks noChangeArrowheads="1"/>
              </p:cNvSpPr>
              <p:nvPr/>
            </p:nvSpPr>
            <p:spPr bwMode="auto">
              <a:xfrm>
                <a:off x="2434438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6" name="Rectangle 1354"/>
              <p:cNvSpPr>
                <a:spLocks noChangeArrowheads="1"/>
              </p:cNvSpPr>
              <p:nvPr/>
            </p:nvSpPr>
            <p:spPr bwMode="auto">
              <a:xfrm>
                <a:off x="2431009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7" name="Rectangle 1355"/>
              <p:cNvSpPr>
                <a:spLocks noChangeArrowheads="1"/>
              </p:cNvSpPr>
              <p:nvPr/>
            </p:nvSpPr>
            <p:spPr bwMode="auto">
              <a:xfrm>
                <a:off x="2431009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8" name="Rectangle 1356"/>
              <p:cNvSpPr>
                <a:spLocks noChangeArrowheads="1"/>
              </p:cNvSpPr>
              <p:nvPr/>
            </p:nvSpPr>
            <p:spPr bwMode="auto">
              <a:xfrm>
                <a:off x="2427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69" name="Rectangle 1357"/>
              <p:cNvSpPr>
                <a:spLocks noChangeArrowheads="1"/>
              </p:cNvSpPr>
              <p:nvPr/>
            </p:nvSpPr>
            <p:spPr bwMode="auto">
              <a:xfrm>
                <a:off x="2424151" y="5972601"/>
                <a:ext cx="6857" cy="229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0" name="Rectangle 1358"/>
              <p:cNvSpPr>
                <a:spLocks noChangeArrowheads="1"/>
              </p:cNvSpPr>
              <p:nvPr/>
            </p:nvSpPr>
            <p:spPr bwMode="auto">
              <a:xfrm>
                <a:off x="2411580" y="5972601"/>
                <a:ext cx="2286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1" name="Rectangle 1359"/>
              <p:cNvSpPr>
                <a:spLocks noChangeArrowheads="1"/>
              </p:cNvSpPr>
              <p:nvPr/>
            </p:nvSpPr>
            <p:spPr bwMode="auto">
              <a:xfrm>
                <a:off x="2394437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2" name="Rectangle 1360"/>
              <p:cNvSpPr>
                <a:spLocks noChangeArrowheads="1"/>
              </p:cNvSpPr>
              <p:nvPr/>
            </p:nvSpPr>
            <p:spPr bwMode="auto">
              <a:xfrm>
                <a:off x="2381866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3" name="Rectangle 1361"/>
              <p:cNvSpPr>
                <a:spLocks noChangeArrowheads="1"/>
              </p:cNvSpPr>
              <p:nvPr/>
            </p:nvSpPr>
            <p:spPr bwMode="auto">
              <a:xfrm>
                <a:off x="2362437" y="5972601"/>
                <a:ext cx="5715" cy="1723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4" name="Rectangle 1362"/>
              <p:cNvSpPr>
                <a:spLocks noChangeArrowheads="1"/>
              </p:cNvSpPr>
              <p:nvPr/>
            </p:nvSpPr>
            <p:spPr bwMode="auto">
              <a:xfrm>
                <a:off x="2352152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5" name="Rectangle 1363"/>
              <p:cNvSpPr>
                <a:spLocks noChangeArrowheads="1"/>
              </p:cNvSpPr>
              <p:nvPr/>
            </p:nvSpPr>
            <p:spPr bwMode="auto">
              <a:xfrm>
                <a:off x="2339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6" name="Rectangle 1364"/>
              <p:cNvSpPr>
                <a:spLocks noChangeArrowheads="1"/>
              </p:cNvSpPr>
              <p:nvPr/>
            </p:nvSpPr>
            <p:spPr bwMode="auto">
              <a:xfrm>
                <a:off x="2325866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7" name="Rectangle 1365"/>
              <p:cNvSpPr>
                <a:spLocks noChangeArrowheads="1"/>
              </p:cNvSpPr>
              <p:nvPr/>
            </p:nvSpPr>
            <p:spPr bwMode="auto">
              <a:xfrm>
                <a:off x="2316723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8" name="Rectangle 1366"/>
              <p:cNvSpPr>
                <a:spLocks noChangeArrowheads="1"/>
              </p:cNvSpPr>
              <p:nvPr/>
            </p:nvSpPr>
            <p:spPr bwMode="auto">
              <a:xfrm>
                <a:off x="2303009" y="5972601"/>
                <a:ext cx="6857" cy="229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79" name="Rectangle 1369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0" name="Rectangle 1370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1" name="Rectangle 1371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2" name="Rectangle 1372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3" name="Rectangle 1373"/>
              <p:cNvSpPr>
                <a:spLocks noChangeArrowheads="1"/>
              </p:cNvSpPr>
              <p:nvPr/>
            </p:nvSpPr>
            <p:spPr bwMode="auto">
              <a:xfrm>
                <a:off x="2440151" y="5972601"/>
                <a:ext cx="6857" cy="1723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4" name="Rectangle 1374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5" name="Rectangle 1375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6" name="Rectangle 1376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7" name="Rectangle 1377"/>
              <p:cNvSpPr>
                <a:spLocks noChangeArrowheads="1"/>
              </p:cNvSpPr>
              <p:nvPr/>
            </p:nvSpPr>
            <p:spPr bwMode="auto">
              <a:xfrm>
                <a:off x="244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8" name="Rectangle 1378"/>
              <p:cNvSpPr>
                <a:spLocks noChangeArrowheads="1"/>
              </p:cNvSpPr>
              <p:nvPr/>
            </p:nvSpPr>
            <p:spPr bwMode="auto">
              <a:xfrm>
                <a:off x="2440151" y="5972601"/>
                <a:ext cx="6857" cy="229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89" name="Rectangle 1379"/>
              <p:cNvSpPr>
                <a:spLocks noChangeArrowheads="1"/>
              </p:cNvSpPr>
              <p:nvPr/>
            </p:nvSpPr>
            <p:spPr bwMode="auto">
              <a:xfrm>
                <a:off x="2447009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0" name="Rectangle 1380"/>
              <p:cNvSpPr>
                <a:spLocks noChangeArrowheads="1"/>
              </p:cNvSpPr>
              <p:nvPr/>
            </p:nvSpPr>
            <p:spPr bwMode="auto">
              <a:xfrm>
                <a:off x="2447009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1" name="Rectangle 1381"/>
              <p:cNvSpPr>
                <a:spLocks noChangeArrowheads="1"/>
              </p:cNvSpPr>
              <p:nvPr/>
            </p:nvSpPr>
            <p:spPr bwMode="auto">
              <a:xfrm>
                <a:off x="2450438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2" name="Rectangle 1382"/>
              <p:cNvSpPr>
                <a:spLocks noChangeArrowheads="1"/>
              </p:cNvSpPr>
              <p:nvPr/>
            </p:nvSpPr>
            <p:spPr bwMode="auto">
              <a:xfrm>
                <a:off x="2447009" y="5972601"/>
                <a:ext cx="6857" cy="1723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3" name="Rectangle 1383"/>
              <p:cNvSpPr>
                <a:spLocks noChangeArrowheads="1"/>
              </p:cNvSpPr>
              <p:nvPr/>
            </p:nvSpPr>
            <p:spPr bwMode="auto">
              <a:xfrm>
                <a:off x="2453866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4" name="Rectangle 1384"/>
              <p:cNvSpPr>
                <a:spLocks noChangeArrowheads="1"/>
              </p:cNvSpPr>
              <p:nvPr/>
            </p:nvSpPr>
            <p:spPr bwMode="auto">
              <a:xfrm>
                <a:off x="2453866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5" name="Rectangle 1385"/>
              <p:cNvSpPr>
                <a:spLocks noChangeArrowheads="1"/>
              </p:cNvSpPr>
              <p:nvPr/>
            </p:nvSpPr>
            <p:spPr bwMode="auto">
              <a:xfrm>
                <a:off x="2457295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6" name="Rectangle 1386"/>
              <p:cNvSpPr>
                <a:spLocks noChangeArrowheads="1"/>
              </p:cNvSpPr>
              <p:nvPr/>
            </p:nvSpPr>
            <p:spPr bwMode="auto">
              <a:xfrm>
                <a:off x="2457295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7" name="Rectangle 1387"/>
              <p:cNvSpPr>
                <a:spLocks noChangeArrowheads="1"/>
              </p:cNvSpPr>
              <p:nvPr/>
            </p:nvSpPr>
            <p:spPr bwMode="auto">
              <a:xfrm>
                <a:off x="2457295" y="5972601"/>
                <a:ext cx="5715" cy="229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8" name="Rectangle 1388"/>
              <p:cNvSpPr>
                <a:spLocks noChangeArrowheads="1"/>
              </p:cNvSpPr>
              <p:nvPr/>
            </p:nvSpPr>
            <p:spPr bwMode="auto">
              <a:xfrm>
                <a:off x="2473295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99" name="Rectangle 1389"/>
              <p:cNvSpPr>
                <a:spLocks noChangeArrowheads="1"/>
              </p:cNvSpPr>
              <p:nvPr/>
            </p:nvSpPr>
            <p:spPr bwMode="auto">
              <a:xfrm>
                <a:off x="2489295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0" name="Rectangle 1390"/>
              <p:cNvSpPr>
                <a:spLocks noChangeArrowheads="1"/>
              </p:cNvSpPr>
              <p:nvPr/>
            </p:nvSpPr>
            <p:spPr bwMode="auto">
              <a:xfrm>
                <a:off x="2506437" y="5972601"/>
                <a:ext cx="2286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1" name="Rectangle 1391"/>
              <p:cNvSpPr>
                <a:spLocks noChangeArrowheads="1"/>
              </p:cNvSpPr>
              <p:nvPr/>
            </p:nvSpPr>
            <p:spPr bwMode="auto">
              <a:xfrm>
                <a:off x="2515580" y="5972601"/>
                <a:ext cx="6857" cy="1723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2" name="Rectangle 1392"/>
              <p:cNvSpPr>
                <a:spLocks noChangeArrowheads="1"/>
              </p:cNvSpPr>
              <p:nvPr/>
            </p:nvSpPr>
            <p:spPr bwMode="auto">
              <a:xfrm>
                <a:off x="2532723" y="5972601"/>
                <a:ext cx="2286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3" name="Rectangle 1393"/>
              <p:cNvSpPr>
                <a:spLocks noChangeArrowheads="1"/>
              </p:cNvSpPr>
              <p:nvPr/>
            </p:nvSpPr>
            <p:spPr bwMode="auto">
              <a:xfrm>
                <a:off x="2545294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4" name="Rectangle 1394"/>
              <p:cNvSpPr>
                <a:spLocks noChangeArrowheads="1"/>
              </p:cNvSpPr>
              <p:nvPr/>
            </p:nvSpPr>
            <p:spPr bwMode="auto">
              <a:xfrm>
                <a:off x="2557866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5" name="Rectangle 1395"/>
              <p:cNvSpPr>
                <a:spLocks noChangeArrowheads="1"/>
              </p:cNvSpPr>
              <p:nvPr/>
            </p:nvSpPr>
            <p:spPr bwMode="auto">
              <a:xfrm>
                <a:off x="2568151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6" name="Rectangle 1396"/>
              <p:cNvSpPr>
                <a:spLocks noChangeArrowheads="1"/>
              </p:cNvSpPr>
              <p:nvPr/>
            </p:nvSpPr>
            <p:spPr bwMode="auto">
              <a:xfrm>
                <a:off x="2578438" y="5972601"/>
                <a:ext cx="5715" cy="229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7" name="Rectangle 1399"/>
              <p:cNvSpPr>
                <a:spLocks noChangeArrowheads="1"/>
              </p:cNvSpPr>
              <p:nvPr/>
            </p:nvSpPr>
            <p:spPr bwMode="auto">
              <a:xfrm>
                <a:off x="2652723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8" name="Rectangle 1400"/>
              <p:cNvSpPr>
                <a:spLocks noChangeArrowheads="1"/>
              </p:cNvSpPr>
              <p:nvPr/>
            </p:nvSpPr>
            <p:spPr bwMode="auto">
              <a:xfrm>
                <a:off x="2696151" y="5972601"/>
                <a:ext cx="2286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09" name="Rectangle 1401"/>
              <p:cNvSpPr>
                <a:spLocks noChangeArrowheads="1"/>
              </p:cNvSpPr>
              <p:nvPr/>
            </p:nvSpPr>
            <p:spPr bwMode="auto">
              <a:xfrm>
                <a:off x="2724723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0" name="Rectangle 1402"/>
              <p:cNvSpPr>
                <a:spLocks noChangeArrowheads="1"/>
              </p:cNvSpPr>
              <p:nvPr/>
            </p:nvSpPr>
            <p:spPr bwMode="auto">
              <a:xfrm>
                <a:off x="2744151" y="5972601"/>
                <a:ext cx="6857" cy="1723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1" name="Rectangle 1403"/>
              <p:cNvSpPr>
                <a:spLocks noChangeArrowheads="1"/>
              </p:cNvSpPr>
              <p:nvPr/>
            </p:nvSpPr>
            <p:spPr bwMode="auto">
              <a:xfrm>
                <a:off x="2764723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2" name="Rectangle 1404"/>
              <p:cNvSpPr>
                <a:spLocks noChangeArrowheads="1"/>
              </p:cNvSpPr>
              <p:nvPr/>
            </p:nvSpPr>
            <p:spPr bwMode="auto">
              <a:xfrm>
                <a:off x="2777295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" name="Rectangle 1405"/>
              <p:cNvSpPr>
                <a:spLocks noChangeArrowheads="1"/>
              </p:cNvSpPr>
              <p:nvPr/>
            </p:nvSpPr>
            <p:spPr bwMode="auto">
              <a:xfrm>
                <a:off x="2791009" y="5972601"/>
                <a:ext cx="2286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4" name="Rectangle 1406"/>
              <p:cNvSpPr>
                <a:spLocks noChangeArrowheads="1"/>
              </p:cNvSpPr>
              <p:nvPr/>
            </p:nvSpPr>
            <p:spPr bwMode="auto">
              <a:xfrm>
                <a:off x="2803580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5" name="Rectangle 1407"/>
              <p:cNvSpPr>
                <a:spLocks noChangeArrowheads="1"/>
              </p:cNvSpPr>
              <p:nvPr/>
            </p:nvSpPr>
            <p:spPr bwMode="auto">
              <a:xfrm>
                <a:off x="2807009" y="5972601"/>
                <a:ext cx="6857" cy="229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6" name="Rectangle 1410"/>
              <p:cNvSpPr>
                <a:spLocks noChangeArrowheads="1"/>
              </p:cNvSpPr>
              <p:nvPr/>
            </p:nvSpPr>
            <p:spPr bwMode="auto">
              <a:xfrm>
                <a:off x="2872151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7" name="Rectangle 1412"/>
              <p:cNvSpPr>
                <a:spLocks noChangeArrowheads="1"/>
              </p:cNvSpPr>
              <p:nvPr/>
            </p:nvSpPr>
            <p:spPr bwMode="auto">
              <a:xfrm>
                <a:off x="2908723" y="5972601"/>
                <a:ext cx="2286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8" name="Rectangle 1413"/>
              <p:cNvSpPr>
                <a:spLocks noChangeArrowheads="1"/>
              </p:cNvSpPr>
              <p:nvPr/>
            </p:nvSpPr>
            <p:spPr bwMode="auto">
              <a:xfrm>
                <a:off x="2931580" y="5972601"/>
                <a:ext cx="2286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9" name="Rectangle 1414"/>
              <p:cNvSpPr>
                <a:spLocks noChangeArrowheads="1"/>
              </p:cNvSpPr>
              <p:nvPr/>
            </p:nvSpPr>
            <p:spPr bwMode="auto">
              <a:xfrm>
                <a:off x="2947580" y="5972601"/>
                <a:ext cx="6857" cy="1723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0" name="Rectangle 1415"/>
              <p:cNvSpPr>
                <a:spLocks noChangeArrowheads="1"/>
              </p:cNvSpPr>
              <p:nvPr/>
            </p:nvSpPr>
            <p:spPr bwMode="auto">
              <a:xfrm>
                <a:off x="2967009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1" name="Rectangle 1416"/>
              <p:cNvSpPr>
                <a:spLocks noChangeArrowheads="1"/>
              </p:cNvSpPr>
              <p:nvPr/>
            </p:nvSpPr>
            <p:spPr bwMode="auto">
              <a:xfrm>
                <a:off x="2977294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2" name="Rectangle 1417"/>
              <p:cNvSpPr>
                <a:spLocks noChangeArrowheads="1"/>
              </p:cNvSpPr>
              <p:nvPr/>
            </p:nvSpPr>
            <p:spPr bwMode="auto">
              <a:xfrm>
                <a:off x="2989866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3" name="Rectangle 1418"/>
              <p:cNvSpPr>
                <a:spLocks noChangeArrowheads="1"/>
              </p:cNvSpPr>
              <p:nvPr/>
            </p:nvSpPr>
            <p:spPr bwMode="auto">
              <a:xfrm>
                <a:off x="3000151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4" name="Rectangle 1419"/>
              <p:cNvSpPr>
                <a:spLocks noChangeArrowheads="1"/>
              </p:cNvSpPr>
              <p:nvPr/>
            </p:nvSpPr>
            <p:spPr bwMode="auto">
              <a:xfrm>
                <a:off x="3005866" y="5972601"/>
                <a:ext cx="6857" cy="2297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5" name="Rectangle 1422"/>
              <p:cNvSpPr>
                <a:spLocks noChangeArrowheads="1"/>
              </p:cNvSpPr>
              <p:nvPr/>
            </p:nvSpPr>
            <p:spPr bwMode="auto">
              <a:xfrm>
                <a:off x="3065295" y="5972601"/>
                <a:ext cx="3429" cy="1034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6" name="Rectangle 1424"/>
              <p:cNvSpPr>
                <a:spLocks noChangeArrowheads="1"/>
              </p:cNvSpPr>
              <p:nvPr/>
            </p:nvSpPr>
            <p:spPr bwMode="auto">
              <a:xfrm>
                <a:off x="2231009" y="5776134"/>
                <a:ext cx="22857" cy="57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7" name="Rectangle 1426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8" name="Rectangle 1427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29" name="Rectangle 1428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0" name="Rectangle 1429"/>
              <p:cNvSpPr>
                <a:spLocks noChangeArrowheads="1"/>
              </p:cNvSpPr>
              <p:nvPr/>
            </p:nvSpPr>
            <p:spPr bwMode="auto">
              <a:xfrm>
                <a:off x="2244723" y="5781878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1" name="Rectangle 1430"/>
              <p:cNvSpPr>
                <a:spLocks noChangeArrowheads="1"/>
              </p:cNvSpPr>
              <p:nvPr/>
            </p:nvSpPr>
            <p:spPr bwMode="auto">
              <a:xfrm>
                <a:off x="2237866" y="5778431"/>
                <a:ext cx="16000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2" name="Rectangle 1431"/>
              <p:cNvSpPr>
                <a:spLocks noChangeArrowheads="1"/>
              </p:cNvSpPr>
              <p:nvPr/>
            </p:nvSpPr>
            <p:spPr bwMode="auto">
              <a:xfrm>
                <a:off x="2244723" y="5781878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3" name="Rectangle 1432"/>
              <p:cNvSpPr>
                <a:spLocks noChangeArrowheads="1"/>
              </p:cNvSpPr>
              <p:nvPr/>
            </p:nvSpPr>
            <p:spPr bwMode="auto">
              <a:xfrm>
                <a:off x="2244723" y="5781878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4" name="Rectangle 1433"/>
              <p:cNvSpPr>
                <a:spLocks noChangeArrowheads="1"/>
              </p:cNvSpPr>
              <p:nvPr/>
            </p:nvSpPr>
            <p:spPr bwMode="auto">
              <a:xfrm>
                <a:off x="2244723" y="5781878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5" name="Rectangle 1434"/>
              <p:cNvSpPr>
                <a:spLocks noChangeArrowheads="1"/>
              </p:cNvSpPr>
              <p:nvPr/>
            </p:nvSpPr>
            <p:spPr bwMode="auto">
              <a:xfrm>
                <a:off x="2244723" y="5781878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6" name="Rectangle 1435"/>
              <p:cNvSpPr>
                <a:spLocks noChangeArrowheads="1"/>
              </p:cNvSpPr>
              <p:nvPr/>
            </p:nvSpPr>
            <p:spPr bwMode="auto">
              <a:xfrm>
                <a:off x="2231009" y="5778431"/>
                <a:ext cx="22857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7" name="Rectangle 1436"/>
              <p:cNvSpPr>
                <a:spLocks noChangeArrowheads="1"/>
              </p:cNvSpPr>
              <p:nvPr/>
            </p:nvSpPr>
            <p:spPr bwMode="auto">
              <a:xfrm>
                <a:off x="2244723" y="5781878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8" name="Rectangle 1437"/>
              <p:cNvSpPr>
                <a:spLocks noChangeArrowheads="1"/>
              </p:cNvSpPr>
              <p:nvPr/>
            </p:nvSpPr>
            <p:spPr bwMode="auto">
              <a:xfrm>
                <a:off x="2244723" y="5785325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39" name="Rectangle 1438"/>
              <p:cNvSpPr>
                <a:spLocks noChangeArrowheads="1"/>
              </p:cNvSpPr>
              <p:nvPr/>
            </p:nvSpPr>
            <p:spPr bwMode="auto">
              <a:xfrm>
                <a:off x="2244723" y="5785325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0" name="Rectangle 1439"/>
              <p:cNvSpPr>
                <a:spLocks noChangeArrowheads="1"/>
              </p:cNvSpPr>
              <p:nvPr/>
            </p:nvSpPr>
            <p:spPr bwMode="auto">
              <a:xfrm>
                <a:off x="2237866" y="5785325"/>
                <a:ext cx="16000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1" name="Rectangle 1440"/>
              <p:cNvSpPr>
                <a:spLocks noChangeArrowheads="1"/>
              </p:cNvSpPr>
              <p:nvPr/>
            </p:nvSpPr>
            <p:spPr bwMode="auto">
              <a:xfrm>
                <a:off x="2244723" y="578877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2" name="Rectangle 1441"/>
              <p:cNvSpPr>
                <a:spLocks noChangeArrowheads="1"/>
              </p:cNvSpPr>
              <p:nvPr/>
            </p:nvSpPr>
            <p:spPr bwMode="auto">
              <a:xfrm>
                <a:off x="2244723" y="5792219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3" name="Rectangle 1442"/>
              <p:cNvSpPr>
                <a:spLocks noChangeArrowheads="1"/>
              </p:cNvSpPr>
              <p:nvPr/>
            </p:nvSpPr>
            <p:spPr bwMode="auto">
              <a:xfrm>
                <a:off x="2244723" y="5792219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4" name="Rectangle 1443"/>
              <p:cNvSpPr>
                <a:spLocks noChangeArrowheads="1"/>
              </p:cNvSpPr>
              <p:nvPr/>
            </p:nvSpPr>
            <p:spPr bwMode="auto">
              <a:xfrm>
                <a:off x="2244723" y="5795665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5" name="Rectangle 1444"/>
              <p:cNvSpPr>
                <a:spLocks noChangeArrowheads="1"/>
              </p:cNvSpPr>
              <p:nvPr/>
            </p:nvSpPr>
            <p:spPr bwMode="auto">
              <a:xfrm>
                <a:off x="2231009" y="5792219"/>
                <a:ext cx="22857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6" name="Rectangle 1445"/>
              <p:cNvSpPr>
                <a:spLocks noChangeArrowheads="1"/>
              </p:cNvSpPr>
              <p:nvPr/>
            </p:nvSpPr>
            <p:spPr bwMode="auto">
              <a:xfrm>
                <a:off x="2244723" y="5811750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7" name="Rectangle 1446"/>
              <p:cNvSpPr>
                <a:spLocks noChangeArrowheads="1"/>
              </p:cNvSpPr>
              <p:nvPr/>
            </p:nvSpPr>
            <p:spPr bwMode="auto">
              <a:xfrm>
                <a:off x="2244723" y="5827835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8" name="Rectangle 1447"/>
              <p:cNvSpPr>
                <a:spLocks noChangeArrowheads="1"/>
              </p:cNvSpPr>
              <p:nvPr/>
            </p:nvSpPr>
            <p:spPr bwMode="auto">
              <a:xfrm>
                <a:off x="2244723" y="5841623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49" name="Rectangle 1448"/>
              <p:cNvSpPr>
                <a:spLocks noChangeArrowheads="1"/>
              </p:cNvSpPr>
              <p:nvPr/>
            </p:nvSpPr>
            <p:spPr bwMode="auto">
              <a:xfrm>
                <a:off x="2237866" y="5854261"/>
                <a:ext cx="16000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0" name="Rectangle 1449"/>
              <p:cNvSpPr>
                <a:spLocks noChangeArrowheads="1"/>
              </p:cNvSpPr>
              <p:nvPr/>
            </p:nvSpPr>
            <p:spPr bwMode="auto">
              <a:xfrm>
                <a:off x="2244723" y="5871495"/>
                <a:ext cx="9143" cy="22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1" name="Rectangle 1450"/>
              <p:cNvSpPr>
                <a:spLocks noChangeArrowheads="1"/>
              </p:cNvSpPr>
              <p:nvPr/>
            </p:nvSpPr>
            <p:spPr bwMode="auto">
              <a:xfrm>
                <a:off x="2244723" y="5884134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2" name="Rectangle 1451"/>
              <p:cNvSpPr>
                <a:spLocks noChangeArrowheads="1"/>
              </p:cNvSpPr>
              <p:nvPr/>
            </p:nvSpPr>
            <p:spPr bwMode="auto">
              <a:xfrm>
                <a:off x="2244723" y="589677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3" name="Rectangle 1452"/>
              <p:cNvSpPr>
                <a:spLocks noChangeArrowheads="1"/>
              </p:cNvSpPr>
              <p:nvPr/>
            </p:nvSpPr>
            <p:spPr bwMode="auto">
              <a:xfrm>
                <a:off x="2244723" y="5907112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4" name="Rectangle 1453"/>
              <p:cNvSpPr>
                <a:spLocks noChangeArrowheads="1"/>
              </p:cNvSpPr>
              <p:nvPr/>
            </p:nvSpPr>
            <p:spPr bwMode="auto">
              <a:xfrm>
                <a:off x="2231009" y="5914006"/>
                <a:ext cx="22857" cy="57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5" name="Rectangle 1456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6" name="Rectangle 1457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7" name="Rectangle 1458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8" name="Rectangle 1459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59" name="Rectangle 1460"/>
              <p:cNvSpPr>
                <a:spLocks noChangeArrowheads="1"/>
              </p:cNvSpPr>
              <p:nvPr/>
            </p:nvSpPr>
            <p:spPr bwMode="auto">
              <a:xfrm>
                <a:off x="2237866" y="5776134"/>
                <a:ext cx="16000" cy="57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0" name="Rectangle 1461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1" name="Rectangle 1462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2" name="Rectangle 1463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3" name="Rectangle 1464"/>
              <p:cNvSpPr>
                <a:spLocks noChangeArrowheads="1"/>
              </p:cNvSpPr>
              <p:nvPr/>
            </p:nvSpPr>
            <p:spPr bwMode="auto">
              <a:xfrm>
                <a:off x="2244723" y="5778431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4" name="Rectangle 1465"/>
              <p:cNvSpPr>
                <a:spLocks noChangeArrowheads="1"/>
              </p:cNvSpPr>
              <p:nvPr/>
            </p:nvSpPr>
            <p:spPr bwMode="auto">
              <a:xfrm>
                <a:off x="2231009" y="5776134"/>
                <a:ext cx="22857" cy="57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5" name="Rectangle 1466"/>
              <p:cNvSpPr>
                <a:spLocks noChangeArrowheads="1"/>
              </p:cNvSpPr>
              <p:nvPr/>
            </p:nvSpPr>
            <p:spPr bwMode="auto">
              <a:xfrm>
                <a:off x="2244723" y="5776134"/>
                <a:ext cx="9143" cy="22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6" name="Rectangle 1467"/>
              <p:cNvSpPr>
                <a:spLocks noChangeArrowheads="1"/>
              </p:cNvSpPr>
              <p:nvPr/>
            </p:nvSpPr>
            <p:spPr bwMode="auto">
              <a:xfrm>
                <a:off x="2244723" y="5776134"/>
                <a:ext cx="9143" cy="22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7" name="Rectangle 1468"/>
              <p:cNvSpPr>
                <a:spLocks noChangeArrowheads="1"/>
              </p:cNvSpPr>
              <p:nvPr/>
            </p:nvSpPr>
            <p:spPr bwMode="auto">
              <a:xfrm>
                <a:off x="2244723" y="5772686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8" name="Rectangle 1469"/>
              <p:cNvSpPr>
                <a:spLocks noChangeArrowheads="1"/>
              </p:cNvSpPr>
              <p:nvPr/>
            </p:nvSpPr>
            <p:spPr bwMode="auto">
              <a:xfrm>
                <a:off x="2237866" y="5769240"/>
                <a:ext cx="16000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69" name="Rectangle 1470"/>
              <p:cNvSpPr>
                <a:spLocks noChangeArrowheads="1"/>
              </p:cNvSpPr>
              <p:nvPr/>
            </p:nvSpPr>
            <p:spPr bwMode="auto">
              <a:xfrm>
                <a:off x="2244723" y="5769240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0" name="Rectangle 1471"/>
              <p:cNvSpPr>
                <a:spLocks noChangeArrowheads="1"/>
              </p:cNvSpPr>
              <p:nvPr/>
            </p:nvSpPr>
            <p:spPr bwMode="auto">
              <a:xfrm>
                <a:off x="2244723" y="5769240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1" name="Rectangle 1472"/>
              <p:cNvSpPr>
                <a:spLocks noChangeArrowheads="1"/>
              </p:cNvSpPr>
              <p:nvPr/>
            </p:nvSpPr>
            <p:spPr bwMode="auto">
              <a:xfrm>
                <a:off x="2244723" y="5765793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2" name="Rectangle 1473"/>
              <p:cNvSpPr>
                <a:spLocks noChangeArrowheads="1"/>
              </p:cNvSpPr>
              <p:nvPr/>
            </p:nvSpPr>
            <p:spPr bwMode="auto">
              <a:xfrm>
                <a:off x="2244723" y="5765793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3" name="Rectangle 1474"/>
              <p:cNvSpPr>
                <a:spLocks noChangeArrowheads="1"/>
              </p:cNvSpPr>
              <p:nvPr/>
            </p:nvSpPr>
            <p:spPr bwMode="auto">
              <a:xfrm>
                <a:off x="2231009" y="5758899"/>
                <a:ext cx="22857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4" name="Rectangle 1475"/>
              <p:cNvSpPr>
                <a:spLocks noChangeArrowheads="1"/>
              </p:cNvSpPr>
              <p:nvPr/>
            </p:nvSpPr>
            <p:spPr bwMode="auto">
              <a:xfrm>
                <a:off x="2244723" y="5749708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5" name="Rectangle 1476"/>
              <p:cNvSpPr>
                <a:spLocks noChangeArrowheads="1"/>
              </p:cNvSpPr>
              <p:nvPr/>
            </p:nvSpPr>
            <p:spPr bwMode="auto">
              <a:xfrm>
                <a:off x="2244723" y="5732474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6" name="Rectangle 1477"/>
              <p:cNvSpPr>
                <a:spLocks noChangeArrowheads="1"/>
              </p:cNvSpPr>
              <p:nvPr/>
            </p:nvSpPr>
            <p:spPr bwMode="auto">
              <a:xfrm>
                <a:off x="2244723" y="5716389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7" name="Rectangle 1478"/>
              <p:cNvSpPr>
                <a:spLocks noChangeArrowheads="1"/>
              </p:cNvSpPr>
              <p:nvPr/>
            </p:nvSpPr>
            <p:spPr bwMode="auto">
              <a:xfrm>
                <a:off x="2237866" y="5700304"/>
                <a:ext cx="16000" cy="57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8" name="Rectangle 1479"/>
              <p:cNvSpPr>
                <a:spLocks noChangeArrowheads="1"/>
              </p:cNvSpPr>
              <p:nvPr/>
            </p:nvSpPr>
            <p:spPr bwMode="auto">
              <a:xfrm>
                <a:off x="2244723" y="5689963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79" name="Rectangle 1480"/>
              <p:cNvSpPr>
                <a:spLocks noChangeArrowheads="1"/>
              </p:cNvSpPr>
              <p:nvPr/>
            </p:nvSpPr>
            <p:spPr bwMode="auto">
              <a:xfrm>
                <a:off x="2244723" y="5677325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0" name="Rectangle 1481"/>
              <p:cNvSpPr>
                <a:spLocks noChangeArrowheads="1"/>
              </p:cNvSpPr>
              <p:nvPr/>
            </p:nvSpPr>
            <p:spPr bwMode="auto">
              <a:xfrm>
                <a:off x="2244723" y="5663538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1" name="Rectangle 1482"/>
              <p:cNvSpPr>
                <a:spLocks noChangeArrowheads="1"/>
              </p:cNvSpPr>
              <p:nvPr/>
            </p:nvSpPr>
            <p:spPr bwMode="auto">
              <a:xfrm>
                <a:off x="2244723" y="5654346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2" name="Rectangle 1483"/>
              <p:cNvSpPr>
                <a:spLocks noChangeArrowheads="1"/>
              </p:cNvSpPr>
              <p:nvPr/>
            </p:nvSpPr>
            <p:spPr bwMode="auto">
              <a:xfrm>
                <a:off x="2231009" y="5637112"/>
                <a:ext cx="22857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3" name="Rectangle 1486"/>
              <p:cNvSpPr>
                <a:spLocks noChangeArrowheads="1"/>
              </p:cNvSpPr>
              <p:nvPr/>
            </p:nvSpPr>
            <p:spPr bwMode="auto">
              <a:xfrm>
                <a:off x="2244723" y="5568176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4" name="Rectangle 1487"/>
              <p:cNvSpPr>
                <a:spLocks noChangeArrowheads="1"/>
              </p:cNvSpPr>
              <p:nvPr/>
            </p:nvSpPr>
            <p:spPr bwMode="auto">
              <a:xfrm>
                <a:off x="2244723" y="5525665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5" name="Rectangle 1488"/>
              <p:cNvSpPr>
                <a:spLocks noChangeArrowheads="1"/>
              </p:cNvSpPr>
              <p:nvPr/>
            </p:nvSpPr>
            <p:spPr bwMode="auto">
              <a:xfrm>
                <a:off x="2244723" y="5495793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6" name="Rectangle 1489"/>
              <p:cNvSpPr>
                <a:spLocks noChangeArrowheads="1"/>
              </p:cNvSpPr>
              <p:nvPr/>
            </p:nvSpPr>
            <p:spPr bwMode="auto">
              <a:xfrm>
                <a:off x="2237866" y="5469367"/>
                <a:ext cx="16000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7" name="Rectangle 1490"/>
              <p:cNvSpPr>
                <a:spLocks noChangeArrowheads="1"/>
              </p:cNvSpPr>
              <p:nvPr/>
            </p:nvSpPr>
            <p:spPr bwMode="auto">
              <a:xfrm>
                <a:off x="2244723" y="5456729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8" name="Rectangle 1491"/>
              <p:cNvSpPr>
                <a:spLocks noChangeArrowheads="1"/>
              </p:cNvSpPr>
              <p:nvPr/>
            </p:nvSpPr>
            <p:spPr bwMode="auto">
              <a:xfrm>
                <a:off x="2244723" y="5444091"/>
                <a:ext cx="9143" cy="22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89" name="Rectangle 1492"/>
              <p:cNvSpPr>
                <a:spLocks noChangeArrowheads="1"/>
              </p:cNvSpPr>
              <p:nvPr/>
            </p:nvSpPr>
            <p:spPr bwMode="auto">
              <a:xfrm>
                <a:off x="2244723" y="5430303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0" name="Rectangle 1493"/>
              <p:cNvSpPr>
                <a:spLocks noChangeArrowheads="1"/>
              </p:cNvSpPr>
              <p:nvPr/>
            </p:nvSpPr>
            <p:spPr bwMode="auto">
              <a:xfrm>
                <a:off x="2244723" y="5417665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1" name="Rectangle 1494"/>
              <p:cNvSpPr>
                <a:spLocks noChangeArrowheads="1"/>
              </p:cNvSpPr>
              <p:nvPr/>
            </p:nvSpPr>
            <p:spPr bwMode="auto">
              <a:xfrm>
                <a:off x="2231009" y="5407325"/>
                <a:ext cx="22857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2" name="Rectangle 1497"/>
              <p:cNvSpPr>
                <a:spLocks noChangeArrowheads="1"/>
              </p:cNvSpPr>
              <p:nvPr/>
            </p:nvSpPr>
            <p:spPr bwMode="auto">
              <a:xfrm>
                <a:off x="2244723" y="5348729"/>
                <a:ext cx="9143" cy="22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3" name="Rectangle 1498"/>
              <p:cNvSpPr>
                <a:spLocks noChangeArrowheads="1"/>
              </p:cNvSpPr>
              <p:nvPr/>
            </p:nvSpPr>
            <p:spPr bwMode="auto">
              <a:xfrm>
                <a:off x="2244723" y="5311963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4" name="Rectangle 1499"/>
              <p:cNvSpPr>
                <a:spLocks noChangeArrowheads="1"/>
              </p:cNvSpPr>
              <p:nvPr/>
            </p:nvSpPr>
            <p:spPr bwMode="auto">
              <a:xfrm>
                <a:off x="2244723" y="5288985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5" name="Rectangle 1500"/>
              <p:cNvSpPr>
                <a:spLocks noChangeArrowheads="1"/>
              </p:cNvSpPr>
              <p:nvPr/>
            </p:nvSpPr>
            <p:spPr bwMode="auto">
              <a:xfrm>
                <a:off x="2237866" y="5266006"/>
                <a:ext cx="16000" cy="68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6" name="Rectangle 1501"/>
              <p:cNvSpPr>
                <a:spLocks noChangeArrowheads="1"/>
              </p:cNvSpPr>
              <p:nvPr/>
            </p:nvSpPr>
            <p:spPr bwMode="auto">
              <a:xfrm>
                <a:off x="2244723" y="5253367"/>
                <a:ext cx="9143" cy="22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7" name="Rectangle 1502"/>
              <p:cNvSpPr>
                <a:spLocks noChangeArrowheads="1"/>
              </p:cNvSpPr>
              <p:nvPr/>
            </p:nvSpPr>
            <p:spPr bwMode="auto">
              <a:xfrm>
                <a:off x="2244723" y="5243027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8" name="Rectangle 1503"/>
              <p:cNvSpPr>
                <a:spLocks noChangeArrowheads="1"/>
              </p:cNvSpPr>
              <p:nvPr/>
            </p:nvSpPr>
            <p:spPr bwMode="auto">
              <a:xfrm>
                <a:off x="2244723" y="5230389"/>
                <a:ext cx="9143" cy="229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99" name="Rectangle 1504"/>
              <p:cNvSpPr>
                <a:spLocks noChangeArrowheads="1"/>
              </p:cNvSpPr>
              <p:nvPr/>
            </p:nvSpPr>
            <p:spPr bwMode="auto">
              <a:xfrm>
                <a:off x="2244723" y="5220048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200" name="Rectangle 1505"/>
              <p:cNvSpPr>
                <a:spLocks noChangeArrowheads="1"/>
              </p:cNvSpPr>
              <p:nvPr/>
            </p:nvSpPr>
            <p:spPr bwMode="auto">
              <a:xfrm>
                <a:off x="2231009" y="5207410"/>
                <a:ext cx="22857" cy="574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201" name="Rectangle 1508"/>
              <p:cNvSpPr>
                <a:spLocks noChangeArrowheads="1"/>
              </p:cNvSpPr>
              <p:nvPr/>
            </p:nvSpPr>
            <p:spPr bwMode="auto">
              <a:xfrm>
                <a:off x="2244723" y="5154559"/>
                <a:ext cx="9143" cy="34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202" name="Freeform 1322"/>
              <p:cNvSpPr>
                <a:spLocks/>
              </p:cNvSpPr>
              <p:nvPr/>
            </p:nvSpPr>
            <p:spPr bwMode="auto">
              <a:xfrm>
                <a:off x="2548723" y="5660091"/>
                <a:ext cx="546286" cy="6894"/>
              </a:xfrm>
              <a:custGeom>
                <a:avLst/>
                <a:gdLst>
                  <a:gd name="T0" fmla="*/ 3 w 478"/>
                  <a:gd name="T1" fmla="*/ 0 h 6"/>
                  <a:gd name="T2" fmla="*/ 0 w 478"/>
                  <a:gd name="T3" fmla="*/ 0 h 6"/>
                  <a:gd name="T4" fmla="*/ 0 w 478"/>
                  <a:gd name="T5" fmla="*/ 3 h 6"/>
                  <a:gd name="T6" fmla="*/ 0 w 478"/>
                  <a:gd name="T7" fmla="*/ 6 h 6"/>
                  <a:gd name="T8" fmla="*/ 3 w 478"/>
                  <a:gd name="T9" fmla="*/ 6 h 6"/>
                  <a:gd name="T10" fmla="*/ 475 w 478"/>
                  <a:gd name="T11" fmla="*/ 6 h 6"/>
                  <a:gd name="T12" fmla="*/ 478 w 478"/>
                  <a:gd name="T13" fmla="*/ 6 h 6"/>
                  <a:gd name="T14" fmla="*/ 478 w 478"/>
                  <a:gd name="T15" fmla="*/ 3 h 6"/>
                  <a:gd name="T16" fmla="*/ 478 w 478"/>
                  <a:gd name="T17" fmla="*/ 0 h 6"/>
                  <a:gd name="T18" fmla="*/ 475 w 478"/>
                  <a:gd name="T19" fmla="*/ 0 h 6"/>
                  <a:gd name="T20" fmla="*/ 3 w 47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6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75" y="6"/>
                    </a:lnTo>
                    <a:lnTo>
                      <a:pt x="478" y="6"/>
                    </a:lnTo>
                    <a:lnTo>
                      <a:pt x="478" y="3"/>
                    </a:lnTo>
                    <a:lnTo>
                      <a:pt x="478" y="0"/>
                    </a:lnTo>
                    <a:lnTo>
                      <a:pt x="47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203" name="Freeform 1326"/>
              <p:cNvSpPr>
                <a:spLocks/>
              </p:cNvSpPr>
              <p:nvPr/>
            </p:nvSpPr>
            <p:spPr bwMode="auto">
              <a:xfrm>
                <a:off x="2548723" y="5660091"/>
                <a:ext cx="546286" cy="6894"/>
              </a:xfrm>
              <a:custGeom>
                <a:avLst/>
                <a:gdLst>
                  <a:gd name="T0" fmla="*/ 3 w 478"/>
                  <a:gd name="T1" fmla="*/ 0 h 6"/>
                  <a:gd name="T2" fmla="*/ 0 w 478"/>
                  <a:gd name="T3" fmla="*/ 0 h 6"/>
                  <a:gd name="T4" fmla="*/ 0 w 478"/>
                  <a:gd name="T5" fmla="*/ 3 h 6"/>
                  <a:gd name="T6" fmla="*/ 0 w 478"/>
                  <a:gd name="T7" fmla="*/ 6 h 6"/>
                  <a:gd name="T8" fmla="*/ 3 w 478"/>
                  <a:gd name="T9" fmla="*/ 6 h 6"/>
                  <a:gd name="T10" fmla="*/ 475 w 478"/>
                  <a:gd name="T11" fmla="*/ 6 h 6"/>
                  <a:gd name="T12" fmla="*/ 478 w 478"/>
                  <a:gd name="T13" fmla="*/ 6 h 6"/>
                  <a:gd name="T14" fmla="*/ 478 w 478"/>
                  <a:gd name="T15" fmla="*/ 3 h 6"/>
                  <a:gd name="T16" fmla="*/ 478 w 478"/>
                  <a:gd name="T17" fmla="*/ 0 h 6"/>
                  <a:gd name="T18" fmla="*/ 475 w 478"/>
                  <a:gd name="T19" fmla="*/ 0 h 6"/>
                  <a:gd name="T20" fmla="*/ 3 w 47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8" h="6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475" y="6"/>
                    </a:lnTo>
                    <a:lnTo>
                      <a:pt x="478" y="6"/>
                    </a:lnTo>
                    <a:lnTo>
                      <a:pt x="478" y="3"/>
                    </a:lnTo>
                    <a:lnTo>
                      <a:pt x="478" y="0"/>
                    </a:lnTo>
                    <a:lnTo>
                      <a:pt x="475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204" name="Freeform 1330"/>
              <p:cNvSpPr>
                <a:spLocks/>
              </p:cNvSpPr>
              <p:nvPr/>
            </p:nvSpPr>
            <p:spPr bwMode="auto">
              <a:xfrm>
                <a:off x="2253866" y="5660091"/>
                <a:ext cx="301714" cy="6894"/>
              </a:xfrm>
              <a:custGeom>
                <a:avLst/>
                <a:gdLst>
                  <a:gd name="T0" fmla="*/ 0 w 264"/>
                  <a:gd name="T1" fmla="*/ 0 h 6"/>
                  <a:gd name="T2" fmla="*/ 0 w 264"/>
                  <a:gd name="T3" fmla="*/ 6 h 6"/>
                  <a:gd name="T4" fmla="*/ 261 w 264"/>
                  <a:gd name="T5" fmla="*/ 6 h 6"/>
                  <a:gd name="T6" fmla="*/ 264 w 264"/>
                  <a:gd name="T7" fmla="*/ 6 h 6"/>
                  <a:gd name="T8" fmla="*/ 264 w 264"/>
                  <a:gd name="T9" fmla="*/ 3 h 6"/>
                  <a:gd name="T10" fmla="*/ 264 w 264"/>
                  <a:gd name="T11" fmla="*/ 0 h 6"/>
                  <a:gd name="T12" fmla="*/ 261 w 264"/>
                  <a:gd name="T13" fmla="*/ 0 h 6"/>
                  <a:gd name="T14" fmla="*/ 0 w 26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4" h="6">
                    <a:moveTo>
                      <a:pt x="0" y="0"/>
                    </a:moveTo>
                    <a:lnTo>
                      <a:pt x="0" y="6"/>
                    </a:lnTo>
                    <a:lnTo>
                      <a:pt x="261" y="6"/>
                    </a:lnTo>
                    <a:lnTo>
                      <a:pt x="264" y="6"/>
                    </a:lnTo>
                    <a:lnTo>
                      <a:pt x="264" y="3"/>
                    </a:lnTo>
                    <a:lnTo>
                      <a:pt x="264" y="0"/>
                    </a:lnTo>
                    <a:lnTo>
                      <a:pt x="26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205" name="Freeform 1323"/>
              <p:cNvSpPr>
                <a:spLocks/>
              </p:cNvSpPr>
              <p:nvPr/>
            </p:nvSpPr>
            <p:spPr bwMode="auto">
              <a:xfrm>
                <a:off x="2548723" y="5131580"/>
                <a:ext cx="6857" cy="535404"/>
              </a:xfrm>
              <a:custGeom>
                <a:avLst/>
                <a:gdLst>
                  <a:gd name="T0" fmla="*/ 0 w 6"/>
                  <a:gd name="T1" fmla="*/ 0 h 466"/>
                  <a:gd name="T2" fmla="*/ 0 w 6"/>
                  <a:gd name="T3" fmla="*/ 463 h 466"/>
                  <a:gd name="T4" fmla="*/ 0 w 6"/>
                  <a:gd name="T5" fmla="*/ 466 h 466"/>
                  <a:gd name="T6" fmla="*/ 3 w 6"/>
                  <a:gd name="T7" fmla="*/ 466 h 466"/>
                  <a:gd name="T8" fmla="*/ 6 w 6"/>
                  <a:gd name="T9" fmla="*/ 466 h 466"/>
                  <a:gd name="T10" fmla="*/ 6 w 6"/>
                  <a:gd name="T11" fmla="*/ 463 h 466"/>
                  <a:gd name="T12" fmla="*/ 6 w 6"/>
                  <a:gd name="T13" fmla="*/ 0 h 466"/>
                  <a:gd name="T14" fmla="*/ 0 w 6"/>
                  <a:gd name="T15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66">
                    <a:moveTo>
                      <a:pt x="0" y="0"/>
                    </a:moveTo>
                    <a:lnTo>
                      <a:pt x="0" y="463"/>
                    </a:lnTo>
                    <a:lnTo>
                      <a:pt x="0" y="466"/>
                    </a:lnTo>
                    <a:lnTo>
                      <a:pt x="3" y="466"/>
                    </a:lnTo>
                    <a:lnTo>
                      <a:pt x="6" y="466"/>
                    </a:lnTo>
                    <a:lnTo>
                      <a:pt x="6" y="463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206" name="Freeform 1327"/>
              <p:cNvSpPr>
                <a:spLocks/>
              </p:cNvSpPr>
              <p:nvPr/>
            </p:nvSpPr>
            <p:spPr bwMode="auto">
              <a:xfrm>
                <a:off x="2548723" y="5660091"/>
                <a:ext cx="6857" cy="315958"/>
              </a:xfrm>
              <a:custGeom>
                <a:avLst/>
                <a:gdLst>
                  <a:gd name="T0" fmla="*/ 3 w 6"/>
                  <a:gd name="T1" fmla="*/ 0 h 275"/>
                  <a:gd name="T2" fmla="*/ 0 w 6"/>
                  <a:gd name="T3" fmla="*/ 0 h 275"/>
                  <a:gd name="T4" fmla="*/ 0 w 6"/>
                  <a:gd name="T5" fmla="*/ 3 h 275"/>
                  <a:gd name="T6" fmla="*/ 0 w 6"/>
                  <a:gd name="T7" fmla="*/ 272 h 275"/>
                  <a:gd name="T8" fmla="*/ 0 w 6"/>
                  <a:gd name="T9" fmla="*/ 275 h 275"/>
                  <a:gd name="T10" fmla="*/ 3 w 6"/>
                  <a:gd name="T11" fmla="*/ 275 h 275"/>
                  <a:gd name="T12" fmla="*/ 6 w 6"/>
                  <a:gd name="T13" fmla="*/ 275 h 275"/>
                  <a:gd name="T14" fmla="*/ 6 w 6"/>
                  <a:gd name="T15" fmla="*/ 272 h 275"/>
                  <a:gd name="T16" fmla="*/ 6 w 6"/>
                  <a:gd name="T17" fmla="*/ 3 h 275"/>
                  <a:gd name="T18" fmla="*/ 6 w 6"/>
                  <a:gd name="T19" fmla="*/ 0 h 275"/>
                  <a:gd name="T20" fmla="*/ 3 w 6"/>
                  <a:gd name="T2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75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72"/>
                    </a:lnTo>
                    <a:lnTo>
                      <a:pt x="0" y="275"/>
                    </a:lnTo>
                    <a:lnTo>
                      <a:pt x="3" y="275"/>
                    </a:lnTo>
                    <a:lnTo>
                      <a:pt x="6" y="275"/>
                    </a:lnTo>
                    <a:lnTo>
                      <a:pt x="6" y="272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207" name="Freeform 1331"/>
              <p:cNvSpPr>
                <a:spLocks/>
              </p:cNvSpPr>
              <p:nvPr/>
            </p:nvSpPr>
            <p:spPr bwMode="auto">
              <a:xfrm>
                <a:off x="2548723" y="5660091"/>
                <a:ext cx="6857" cy="315958"/>
              </a:xfrm>
              <a:custGeom>
                <a:avLst/>
                <a:gdLst>
                  <a:gd name="T0" fmla="*/ 3 w 6"/>
                  <a:gd name="T1" fmla="*/ 0 h 275"/>
                  <a:gd name="T2" fmla="*/ 0 w 6"/>
                  <a:gd name="T3" fmla="*/ 0 h 275"/>
                  <a:gd name="T4" fmla="*/ 0 w 6"/>
                  <a:gd name="T5" fmla="*/ 3 h 275"/>
                  <a:gd name="T6" fmla="*/ 0 w 6"/>
                  <a:gd name="T7" fmla="*/ 272 h 275"/>
                  <a:gd name="T8" fmla="*/ 0 w 6"/>
                  <a:gd name="T9" fmla="*/ 275 h 275"/>
                  <a:gd name="T10" fmla="*/ 3 w 6"/>
                  <a:gd name="T11" fmla="*/ 275 h 275"/>
                  <a:gd name="T12" fmla="*/ 6 w 6"/>
                  <a:gd name="T13" fmla="*/ 275 h 275"/>
                  <a:gd name="T14" fmla="*/ 6 w 6"/>
                  <a:gd name="T15" fmla="*/ 272 h 275"/>
                  <a:gd name="T16" fmla="*/ 6 w 6"/>
                  <a:gd name="T17" fmla="*/ 3 h 275"/>
                  <a:gd name="T18" fmla="*/ 6 w 6"/>
                  <a:gd name="T19" fmla="*/ 0 h 275"/>
                  <a:gd name="T20" fmla="*/ 3 w 6"/>
                  <a:gd name="T2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75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72"/>
                    </a:lnTo>
                    <a:lnTo>
                      <a:pt x="0" y="275"/>
                    </a:lnTo>
                    <a:lnTo>
                      <a:pt x="3" y="275"/>
                    </a:lnTo>
                    <a:lnTo>
                      <a:pt x="6" y="275"/>
                    </a:lnTo>
                    <a:lnTo>
                      <a:pt x="6" y="272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134455" tIns="67227" rIns="134455" bIns="67227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056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</p:grpSp>
        <p:sp>
          <p:nvSpPr>
            <p:cNvPr id="38" name="テキスト ボックス 37"/>
            <p:cNvSpPr txBox="1"/>
            <p:nvPr/>
          </p:nvSpPr>
          <p:spPr>
            <a:xfrm>
              <a:off x="2145050" y="4585257"/>
              <a:ext cx="150650" cy="168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</a:t>
              </a:r>
              <a:endParaRPr kumimoji="1" lang="ja-JP" altLang="en-US" sz="154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39" name="テキスト ボックス 38"/>
            <p:cNvSpPr txBox="1"/>
            <p:nvPr/>
          </p:nvSpPr>
          <p:spPr>
            <a:xfrm>
              <a:off x="2115675" y="5071702"/>
              <a:ext cx="207082" cy="168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41</a:t>
              </a:r>
              <a:endParaRPr kumimoji="1" lang="ja-JP" altLang="en-US" sz="154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40" name="テキスト ボックス 39"/>
            <p:cNvSpPr txBox="1"/>
            <p:nvPr/>
          </p:nvSpPr>
          <p:spPr>
            <a:xfrm>
              <a:off x="1613849" y="4588143"/>
              <a:ext cx="207082" cy="168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55</a:t>
              </a:r>
              <a:endParaRPr kumimoji="1" lang="ja-JP" altLang="en-US" sz="154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41" name="テキスト ボックス 40"/>
            <p:cNvSpPr txBox="1"/>
            <p:nvPr/>
          </p:nvSpPr>
          <p:spPr>
            <a:xfrm>
              <a:off x="1613849" y="5071702"/>
              <a:ext cx="150650" cy="1682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54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4</a:t>
              </a:r>
              <a:endParaRPr kumimoji="1" lang="ja-JP" altLang="en-US" sz="154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42" name="テキスト ボックス 41"/>
            <p:cNvSpPr txBox="1"/>
            <p:nvPr/>
          </p:nvSpPr>
          <p:spPr>
            <a:xfrm>
              <a:off x="1598214" y="3542621"/>
              <a:ext cx="663447" cy="1856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IL-10</a:t>
              </a:r>
              <a:r>
                <a:rPr kumimoji="1" lang="en-US" altLang="ja-JP" sz="1764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+</a:t>
              </a:r>
              <a:r>
                <a:rPr kumimoji="1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 cells</a:t>
              </a:r>
              <a:endParaRPr kumimoji="1" lang="ja-JP" altLang="en-US" sz="1764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sp>
        <p:nvSpPr>
          <p:cNvPr id="709" name="正方形/長方形 708"/>
          <p:cNvSpPr/>
          <p:nvPr/>
        </p:nvSpPr>
        <p:spPr>
          <a:xfrm>
            <a:off x="10243696" y="4221099"/>
            <a:ext cx="412822" cy="790912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7772406" y="1270330"/>
            <a:ext cx="368650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2000" dirty="0">
                <a:latin typeface="Arial" panose="020B0604020202020204" pitchFamily="34" charset="0"/>
                <a:cs typeface="Arial" panose="020B0604020202020204" pitchFamily="34" charset="0"/>
              </a:rPr>
              <a:t>Accumulation of IL-10 producing B-cell in TME</a:t>
            </a:r>
          </a:p>
        </p:txBody>
      </p:sp>
      <p:pic>
        <p:nvPicPr>
          <p:cNvPr id="710" name="図 70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sp>
        <p:nvSpPr>
          <p:cNvPr id="711" name="テキスト ボックス 710"/>
          <p:cNvSpPr txBox="1"/>
          <p:nvPr/>
        </p:nvSpPr>
        <p:spPr>
          <a:xfrm>
            <a:off x="9107018" y="6564460"/>
            <a:ext cx="28841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Arial" panose="020B0604020202020204" pitchFamily="34" charset="0"/>
              </a:rPr>
              <a:t>Unpublished: Do not Post or Publish</a:t>
            </a:r>
            <a:endParaRPr kumimoji="1" lang="ja-JP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メイリオ" panose="020B0604030504040204" pitchFamily="50" charset="-128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2380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50" name="直線コネクタ 2549"/>
          <p:cNvCxnSpPr/>
          <p:nvPr/>
        </p:nvCxnSpPr>
        <p:spPr>
          <a:xfrm>
            <a:off x="1638708" y="862085"/>
            <a:ext cx="8929750" cy="1588"/>
          </a:xfrm>
          <a:prstGeom prst="line">
            <a:avLst/>
          </a:prstGeom>
          <a:ln w="3175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グループ化 3"/>
          <p:cNvGrpSpPr/>
          <p:nvPr/>
        </p:nvGrpSpPr>
        <p:grpSpPr>
          <a:xfrm>
            <a:off x="6073193" y="1710405"/>
            <a:ext cx="2366064" cy="3816452"/>
            <a:chOff x="6250520" y="1684902"/>
            <a:chExt cx="2366064" cy="3816452"/>
          </a:xfrm>
        </p:grpSpPr>
        <p:sp>
          <p:nvSpPr>
            <p:cNvPr id="3915" name="Rectangle 6"/>
            <p:cNvSpPr>
              <a:spLocks noChangeArrowheads="1"/>
            </p:cNvSpPr>
            <p:nvPr/>
          </p:nvSpPr>
          <p:spPr bwMode="auto">
            <a:xfrm>
              <a:off x="7149324" y="1684902"/>
              <a:ext cx="1146148" cy="271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1199744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IgA</a:t>
              </a:r>
              <a:r>
                <a:rPr kumimoji="0" lang="en-US" altLang="ja-JP" sz="1764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+ </a:t>
              </a:r>
              <a:r>
                <a:rPr kumimoji="0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B-cells</a:t>
              </a:r>
            </a:p>
          </p:txBody>
        </p:sp>
        <p:sp>
          <p:nvSpPr>
            <p:cNvPr id="3916" name="Rectangle 6"/>
            <p:cNvSpPr>
              <a:spLocks noChangeArrowheads="1"/>
            </p:cNvSpPr>
            <p:nvPr/>
          </p:nvSpPr>
          <p:spPr bwMode="auto">
            <a:xfrm rot="16200000">
              <a:off x="5260955" y="3416868"/>
              <a:ext cx="2250616" cy="271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1199744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764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% </a:t>
              </a:r>
              <a:r>
                <a:rPr kumimoji="0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PD-L1</a:t>
              </a:r>
              <a:r>
                <a:rPr kumimoji="0" lang="en-US" altLang="ja-JP" sz="1764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+</a:t>
              </a:r>
              <a:r>
                <a:rPr kumimoji="0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GAL-9</a:t>
              </a:r>
              <a:r>
                <a:rPr kumimoji="0" lang="en-US" altLang="ja-JP" sz="1764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+ </a:t>
              </a:r>
              <a:r>
                <a:rPr kumimoji="0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cells</a:t>
              </a:r>
              <a:endParaRPr kumimoji="0" lang="ja-JP" altLang="ja-JP" sz="6469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/>
                <a:cs typeface="+mn-cs"/>
              </a:endParaRPr>
            </a:p>
          </p:txBody>
        </p:sp>
        <p:sp>
          <p:nvSpPr>
            <p:cNvPr id="3917" name="Rectangle 6"/>
            <p:cNvSpPr>
              <a:spLocks noChangeArrowheads="1"/>
            </p:cNvSpPr>
            <p:nvPr/>
          </p:nvSpPr>
          <p:spPr bwMode="auto">
            <a:xfrm>
              <a:off x="7168559" y="3529478"/>
              <a:ext cx="1107676" cy="271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1199744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IgA</a:t>
              </a:r>
              <a:r>
                <a:rPr kumimoji="0" lang="en-US" altLang="ja-JP" sz="1764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- </a:t>
              </a:r>
              <a:r>
                <a:rPr kumimoji="0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rPr>
                <a:t>B-cells</a:t>
              </a:r>
            </a:p>
          </p:txBody>
        </p:sp>
        <p:grpSp>
          <p:nvGrpSpPr>
            <p:cNvPr id="3918" name="グループ化 3917"/>
            <p:cNvGrpSpPr/>
            <p:nvPr/>
          </p:nvGrpSpPr>
          <p:grpSpPr>
            <a:xfrm>
              <a:off x="6648972" y="3901598"/>
              <a:ext cx="189154" cy="1290347"/>
              <a:chOff x="4166607" y="3058254"/>
              <a:chExt cx="96507" cy="731160"/>
            </a:xfrm>
          </p:grpSpPr>
          <p:sp>
            <p:nvSpPr>
              <p:cNvPr id="3988" name="Rectangle 13"/>
              <p:cNvSpPr>
                <a:spLocks noChangeArrowheads="1"/>
              </p:cNvSpPr>
              <p:nvPr/>
            </p:nvSpPr>
            <p:spPr bwMode="auto">
              <a:xfrm>
                <a:off x="4166607" y="3058254"/>
                <a:ext cx="96507" cy="1153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323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60</a:t>
                </a:r>
                <a:endParaRPr kumimoji="0" lang="ja-JP" altLang="ja-JP" sz="411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3989" name="Rectangle 13"/>
              <p:cNvSpPr>
                <a:spLocks noChangeArrowheads="1"/>
              </p:cNvSpPr>
              <p:nvPr/>
            </p:nvSpPr>
            <p:spPr bwMode="auto">
              <a:xfrm>
                <a:off x="4166607" y="3262806"/>
                <a:ext cx="96507" cy="1153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323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40</a:t>
                </a:r>
                <a:endParaRPr kumimoji="0" lang="ja-JP" altLang="ja-JP" sz="411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3990" name="Rectangle 13"/>
              <p:cNvSpPr>
                <a:spLocks noChangeArrowheads="1"/>
              </p:cNvSpPr>
              <p:nvPr/>
            </p:nvSpPr>
            <p:spPr bwMode="auto">
              <a:xfrm>
                <a:off x="4166607" y="3472115"/>
                <a:ext cx="96507" cy="1153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323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20</a:t>
                </a:r>
                <a:endParaRPr kumimoji="0" lang="ja-JP" altLang="ja-JP" sz="411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3991" name="Rectangle 13"/>
              <p:cNvSpPr>
                <a:spLocks noChangeArrowheads="1"/>
              </p:cNvSpPr>
              <p:nvPr/>
            </p:nvSpPr>
            <p:spPr bwMode="auto">
              <a:xfrm>
                <a:off x="4214860" y="3674057"/>
                <a:ext cx="48254" cy="1153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323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0</a:t>
                </a:r>
                <a:endParaRPr kumimoji="0" lang="ja-JP" altLang="ja-JP" sz="411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</p:grpSp>
        <p:grpSp>
          <p:nvGrpSpPr>
            <p:cNvPr id="3919" name="グループ化 3918"/>
            <p:cNvGrpSpPr/>
            <p:nvPr/>
          </p:nvGrpSpPr>
          <p:grpSpPr>
            <a:xfrm>
              <a:off x="6648972" y="2132966"/>
              <a:ext cx="189154" cy="1290347"/>
              <a:chOff x="4166607" y="3058254"/>
              <a:chExt cx="96507" cy="731160"/>
            </a:xfrm>
          </p:grpSpPr>
          <p:sp>
            <p:nvSpPr>
              <p:cNvPr id="3984" name="Rectangle 13"/>
              <p:cNvSpPr>
                <a:spLocks noChangeArrowheads="1"/>
              </p:cNvSpPr>
              <p:nvPr/>
            </p:nvSpPr>
            <p:spPr bwMode="auto">
              <a:xfrm>
                <a:off x="4166607" y="3058254"/>
                <a:ext cx="96507" cy="1153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323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60</a:t>
                </a:r>
                <a:endParaRPr kumimoji="0" lang="ja-JP" altLang="ja-JP" sz="411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3985" name="Rectangle 13"/>
              <p:cNvSpPr>
                <a:spLocks noChangeArrowheads="1"/>
              </p:cNvSpPr>
              <p:nvPr/>
            </p:nvSpPr>
            <p:spPr bwMode="auto">
              <a:xfrm>
                <a:off x="4166607" y="3262806"/>
                <a:ext cx="96507" cy="1153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323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40</a:t>
                </a:r>
                <a:endParaRPr kumimoji="0" lang="ja-JP" altLang="ja-JP" sz="411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3986" name="Rectangle 13"/>
              <p:cNvSpPr>
                <a:spLocks noChangeArrowheads="1"/>
              </p:cNvSpPr>
              <p:nvPr/>
            </p:nvSpPr>
            <p:spPr bwMode="auto">
              <a:xfrm>
                <a:off x="4166607" y="3472115"/>
                <a:ext cx="96507" cy="1153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323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20</a:t>
                </a:r>
                <a:endParaRPr kumimoji="0" lang="ja-JP" altLang="ja-JP" sz="411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3987" name="Rectangle 13"/>
              <p:cNvSpPr>
                <a:spLocks noChangeArrowheads="1"/>
              </p:cNvSpPr>
              <p:nvPr/>
            </p:nvSpPr>
            <p:spPr bwMode="auto">
              <a:xfrm>
                <a:off x="4214860" y="3674057"/>
                <a:ext cx="48254" cy="1153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323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0</a:t>
                </a:r>
                <a:endParaRPr kumimoji="0" lang="ja-JP" altLang="ja-JP" sz="411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</p:grpSp>
        <p:grpSp>
          <p:nvGrpSpPr>
            <p:cNvPr id="3920" name="グループ化 3919"/>
            <p:cNvGrpSpPr/>
            <p:nvPr/>
          </p:nvGrpSpPr>
          <p:grpSpPr>
            <a:xfrm>
              <a:off x="6889700" y="2213722"/>
              <a:ext cx="1726884" cy="1168919"/>
              <a:chOff x="4270375" y="2339975"/>
              <a:chExt cx="881063" cy="596387"/>
            </a:xfrm>
          </p:grpSpPr>
          <p:sp>
            <p:nvSpPr>
              <p:cNvPr id="3956" name="Freeform 976"/>
              <p:cNvSpPr>
                <a:spLocks noEditPoints="1"/>
              </p:cNvSpPr>
              <p:nvPr/>
            </p:nvSpPr>
            <p:spPr bwMode="auto">
              <a:xfrm>
                <a:off x="4284663" y="2917825"/>
                <a:ext cx="866775" cy="15875"/>
              </a:xfrm>
              <a:custGeom>
                <a:avLst/>
                <a:gdLst>
                  <a:gd name="T0" fmla="*/ 0 w 546"/>
                  <a:gd name="T1" fmla="*/ 0 h 10"/>
                  <a:gd name="T2" fmla="*/ 546 w 546"/>
                  <a:gd name="T3" fmla="*/ 0 h 10"/>
                  <a:gd name="T4" fmla="*/ 137 w 546"/>
                  <a:gd name="T5" fmla="*/ 10 h 10"/>
                  <a:gd name="T6" fmla="*/ 137 w 546"/>
                  <a:gd name="T7" fmla="*/ 0 h 10"/>
                  <a:gd name="T8" fmla="*/ 409 w 546"/>
                  <a:gd name="T9" fmla="*/ 10 h 10"/>
                  <a:gd name="T10" fmla="*/ 409 w 54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6" h="10">
                    <a:moveTo>
                      <a:pt x="0" y="0"/>
                    </a:moveTo>
                    <a:lnTo>
                      <a:pt x="546" y="0"/>
                    </a:lnTo>
                    <a:moveTo>
                      <a:pt x="137" y="10"/>
                    </a:moveTo>
                    <a:lnTo>
                      <a:pt x="137" y="0"/>
                    </a:lnTo>
                    <a:moveTo>
                      <a:pt x="409" y="10"/>
                    </a:moveTo>
                    <a:lnTo>
                      <a:pt x="409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57" name="Freeform 977"/>
              <p:cNvSpPr>
                <a:spLocks noEditPoints="1"/>
              </p:cNvSpPr>
              <p:nvPr/>
            </p:nvSpPr>
            <p:spPr bwMode="auto">
              <a:xfrm>
                <a:off x="4270375" y="2339975"/>
                <a:ext cx="15875" cy="579438"/>
              </a:xfrm>
              <a:custGeom>
                <a:avLst/>
                <a:gdLst>
                  <a:gd name="T0" fmla="*/ 10 w 10"/>
                  <a:gd name="T1" fmla="*/ 365 h 365"/>
                  <a:gd name="T2" fmla="*/ 10 w 10"/>
                  <a:gd name="T3" fmla="*/ 0 h 365"/>
                  <a:gd name="T4" fmla="*/ 10 w 10"/>
                  <a:gd name="T5" fmla="*/ 364 h 365"/>
                  <a:gd name="T6" fmla="*/ 0 w 10"/>
                  <a:gd name="T7" fmla="*/ 364 h 365"/>
                  <a:gd name="T8" fmla="*/ 10 w 10"/>
                  <a:gd name="T9" fmla="*/ 243 h 365"/>
                  <a:gd name="T10" fmla="*/ 0 w 10"/>
                  <a:gd name="T11" fmla="*/ 243 h 365"/>
                  <a:gd name="T12" fmla="*/ 10 w 10"/>
                  <a:gd name="T13" fmla="*/ 122 h 365"/>
                  <a:gd name="T14" fmla="*/ 0 w 10"/>
                  <a:gd name="T15" fmla="*/ 122 h 365"/>
                  <a:gd name="T16" fmla="*/ 10 w 10"/>
                  <a:gd name="T17" fmla="*/ 1 h 365"/>
                  <a:gd name="T18" fmla="*/ 0 w 10"/>
                  <a:gd name="T19" fmla="*/ 1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65">
                    <a:moveTo>
                      <a:pt x="10" y="365"/>
                    </a:moveTo>
                    <a:lnTo>
                      <a:pt x="10" y="0"/>
                    </a:lnTo>
                    <a:moveTo>
                      <a:pt x="10" y="364"/>
                    </a:moveTo>
                    <a:lnTo>
                      <a:pt x="0" y="364"/>
                    </a:lnTo>
                    <a:moveTo>
                      <a:pt x="10" y="243"/>
                    </a:moveTo>
                    <a:lnTo>
                      <a:pt x="0" y="243"/>
                    </a:lnTo>
                    <a:moveTo>
                      <a:pt x="10" y="122"/>
                    </a:moveTo>
                    <a:lnTo>
                      <a:pt x="0" y="122"/>
                    </a:lnTo>
                    <a:moveTo>
                      <a:pt x="10" y="1"/>
                    </a:moveTo>
                    <a:lnTo>
                      <a:pt x="0" y="1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58" name="Oval 978"/>
              <p:cNvSpPr>
                <a:spLocks noChangeArrowheads="1"/>
              </p:cNvSpPr>
              <p:nvPr/>
            </p:nvSpPr>
            <p:spPr bwMode="auto">
              <a:xfrm>
                <a:off x="4459287" y="2792413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59" name="Oval 979"/>
              <p:cNvSpPr>
                <a:spLocks noChangeArrowheads="1"/>
              </p:cNvSpPr>
              <p:nvPr/>
            </p:nvSpPr>
            <p:spPr bwMode="auto">
              <a:xfrm>
                <a:off x="4459287" y="2792413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0" name="Oval 980"/>
              <p:cNvSpPr>
                <a:spLocks noChangeArrowheads="1"/>
              </p:cNvSpPr>
              <p:nvPr/>
            </p:nvSpPr>
            <p:spPr bwMode="auto">
              <a:xfrm>
                <a:off x="4537074" y="2867025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1" name="Oval 981"/>
              <p:cNvSpPr>
                <a:spLocks noChangeArrowheads="1"/>
              </p:cNvSpPr>
              <p:nvPr/>
            </p:nvSpPr>
            <p:spPr bwMode="auto">
              <a:xfrm>
                <a:off x="4537074" y="2867025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2" name="Oval 982"/>
              <p:cNvSpPr>
                <a:spLocks noChangeArrowheads="1"/>
              </p:cNvSpPr>
              <p:nvPr/>
            </p:nvSpPr>
            <p:spPr bwMode="auto">
              <a:xfrm>
                <a:off x="4433887" y="2862262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3" name="Oval 983"/>
              <p:cNvSpPr>
                <a:spLocks noChangeArrowheads="1"/>
              </p:cNvSpPr>
              <p:nvPr/>
            </p:nvSpPr>
            <p:spPr bwMode="auto">
              <a:xfrm>
                <a:off x="4433887" y="2862262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4" name="Oval 984"/>
              <p:cNvSpPr>
                <a:spLocks noChangeArrowheads="1"/>
              </p:cNvSpPr>
              <p:nvPr/>
            </p:nvSpPr>
            <p:spPr bwMode="auto">
              <a:xfrm>
                <a:off x="4484687" y="2900362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5" name="Oval 985"/>
              <p:cNvSpPr>
                <a:spLocks noChangeArrowheads="1"/>
              </p:cNvSpPr>
              <p:nvPr/>
            </p:nvSpPr>
            <p:spPr bwMode="auto">
              <a:xfrm>
                <a:off x="4484687" y="2900362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6" name="Oval 986"/>
              <p:cNvSpPr>
                <a:spLocks noChangeArrowheads="1"/>
              </p:cNvSpPr>
              <p:nvPr/>
            </p:nvSpPr>
            <p:spPr bwMode="auto">
              <a:xfrm>
                <a:off x="4511674" y="2840038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7" name="Oval 987"/>
              <p:cNvSpPr>
                <a:spLocks noChangeArrowheads="1"/>
              </p:cNvSpPr>
              <p:nvPr/>
            </p:nvSpPr>
            <p:spPr bwMode="auto">
              <a:xfrm>
                <a:off x="4511674" y="2840038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8" name="Oval 988"/>
              <p:cNvSpPr>
                <a:spLocks noChangeArrowheads="1"/>
              </p:cNvSpPr>
              <p:nvPr/>
            </p:nvSpPr>
            <p:spPr bwMode="auto">
              <a:xfrm>
                <a:off x="4484687" y="2751137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69" name="Oval 989"/>
              <p:cNvSpPr>
                <a:spLocks noChangeArrowheads="1"/>
              </p:cNvSpPr>
              <p:nvPr/>
            </p:nvSpPr>
            <p:spPr bwMode="auto">
              <a:xfrm>
                <a:off x="4484687" y="2751137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0" name="Line 990"/>
              <p:cNvSpPr>
                <a:spLocks noChangeShapeType="1"/>
              </p:cNvSpPr>
              <p:nvPr/>
            </p:nvSpPr>
            <p:spPr bwMode="auto">
              <a:xfrm>
                <a:off x="4357688" y="2852738"/>
                <a:ext cx="288925" cy="0"/>
              </a:xfrm>
              <a:prstGeom prst="line">
                <a:avLst/>
              </a:pr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1" name="Freeform 991"/>
              <p:cNvSpPr>
                <a:spLocks/>
              </p:cNvSpPr>
              <p:nvPr/>
            </p:nvSpPr>
            <p:spPr bwMode="auto">
              <a:xfrm>
                <a:off x="4916487" y="2413000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2" name="Freeform 992"/>
              <p:cNvSpPr>
                <a:spLocks/>
              </p:cNvSpPr>
              <p:nvPr/>
            </p:nvSpPr>
            <p:spPr bwMode="auto">
              <a:xfrm>
                <a:off x="4916487" y="2413000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3" name="Freeform 993"/>
              <p:cNvSpPr>
                <a:spLocks/>
              </p:cNvSpPr>
              <p:nvPr/>
            </p:nvSpPr>
            <p:spPr bwMode="auto">
              <a:xfrm>
                <a:off x="4968874" y="2635250"/>
                <a:ext cx="36000" cy="34925"/>
              </a:xfrm>
              <a:custGeom>
                <a:avLst/>
                <a:gdLst>
                  <a:gd name="T0" fmla="*/ 11 w 21"/>
                  <a:gd name="T1" fmla="*/ 0 h 22"/>
                  <a:gd name="T2" fmla="*/ 21 w 21"/>
                  <a:gd name="T3" fmla="*/ 22 h 22"/>
                  <a:gd name="T4" fmla="*/ 0 w 21"/>
                  <a:gd name="T5" fmla="*/ 22 h 22"/>
                  <a:gd name="T6" fmla="*/ 11 w 2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11" y="0"/>
                    </a:moveTo>
                    <a:lnTo>
                      <a:pt x="21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4" name="Freeform 994"/>
              <p:cNvSpPr>
                <a:spLocks/>
              </p:cNvSpPr>
              <p:nvPr/>
            </p:nvSpPr>
            <p:spPr bwMode="auto">
              <a:xfrm>
                <a:off x="4968874" y="2635250"/>
                <a:ext cx="36000" cy="34925"/>
              </a:xfrm>
              <a:custGeom>
                <a:avLst/>
                <a:gdLst>
                  <a:gd name="T0" fmla="*/ 11 w 21"/>
                  <a:gd name="T1" fmla="*/ 0 h 22"/>
                  <a:gd name="T2" fmla="*/ 21 w 21"/>
                  <a:gd name="T3" fmla="*/ 22 h 22"/>
                  <a:gd name="T4" fmla="*/ 0 w 21"/>
                  <a:gd name="T5" fmla="*/ 22 h 22"/>
                  <a:gd name="T6" fmla="*/ 11 w 2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11" y="0"/>
                    </a:moveTo>
                    <a:lnTo>
                      <a:pt x="21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5" name="Freeform 995"/>
              <p:cNvSpPr>
                <a:spLocks/>
              </p:cNvSpPr>
              <p:nvPr/>
            </p:nvSpPr>
            <p:spPr bwMode="auto">
              <a:xfrm>
                <a:off x="4916487" y="2870200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6" name="Freeform 996"/>
              <p:cNvSpPr>
                <a:spLocks/>
              </p:cNvSpPr>
              <p:nvPr/>
            </p:nvSpPr>
            <p:spPr bwMode="auto">
              <a:xfrm>
                <a:off x="4916487" y="2870200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7" name="Freeform 997"/>
              <p:cNvSpPr>
                <a:spLocks/>
              </p:cNvSpPr>
              <p:nvPr/>
            </p:nvSpPr>
            <p:spPr bwMode="auto">
              <a:xfrm>
                <a:off x="4916487" y="2687638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8" name="Freeform 998"/>
              <p:cNvSpPr>
                <a:spLocks/>
              </p:cNvSpPr>
              <p:nvPr/>
            </p:nvSpPr>
            <p:spPr bwMode="auto">
              <a:xfrm>
                <a:off x="4916487" y="2687638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79" name="Freeform 999"/>
              <p:cNvSpPr>
                <a:spLocks/>
              </p:cNvSpPr>
              <p:nvPr/>
            </p:nvSpPr>
            <p:spPr bwMode="auto">
              <a:xfrm>
                <a:off x="4916487" y="2508250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80" name="Freeform 1000"/>
              <p:cNvSpPr>
                <a:spLocks/>
              </p:cNvSpPr>
              <p:nvPr/>
            </p:nvSpPr>
            <p:spPr bwMode="auto">
              <a:xfrm>
                <a:off x="4916487" y="2508250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81" name="Freeform 1001"/>
              <p:cNvSpPr>
                <a:spLocks/>
              </p:cNvSpPr>
              <p:nvPr/>
            </p:nvSpPr>
            <p:spPr bwMode="auto">
              <a:xfrm>
                <a:off x="4864099" y="2682875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82" name="Freeform 1002"/>
              <p:cNvSpPr>
                <a:spLocks/>
              </p:cNvSpPr>
              <p:nvPr/>
            </p:nvSpPr>
            <p:spPr bwMode="auto">
              <a:xfrm>
                <a:off x="4864099" y="2682875"/>
                <a:ext cx="36000" cy="34925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83" name="Line 1003"/>
              <p:cNvSpPr>
                <a:spLocks noChangeShapeType="1"/>
              </p:cNvSpPr>
              <p:nvPr/>
            </p:nvSpPr>
            <p:spPr bwMode="auto">
              <a:xfrm>
                <a:off x="4789488" y="2651125"/>
                <a:ext cx="288925" cy="0"/>
              </a:xfrm>
              <a:prstGeom prst="line">
                <a:avLst/>
              </a:pr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</p:grpSp>
        <p:grpSp>
          <p:nvGrpSpPr>
            <p:cNvPr id="3921" name="グループ化 3920"/>
            <p:cNvGrpSpPr/>
            <p:nvPr/>
          </p:nvGrpSpPr>
          <p:grpSpPr>
            <a:xfrm>
              <a:off x="6889700" y="3974833"/>
              <a:ext cx="1726884" cy="1163701"/>
              <a:chOff x="4270375" y="3143251"/>
              <a:chExt cx="881063" cy="593725"/>
            </a:xfrm>
          </p:grpSpPr>
          <p:sp>
            <p:nvSpPr>
              <p:cNvPr id="3928" name="Freeform 1007"/>
              <p:cNvSpPr>
                <a:spLocks noEditPoints="1"/>
              </p:cNvSpPr>
              <p:nvPr/>
            </p:nvSpPr>
            <p:spPr bwMode="auto">
              <a:xfrm>
                <a:off x="4284663" y="3721101"/>
                <a:ext cx="866775" cy="15875"/>
              </a:xfrm>
              <a:custGeom>
                <a:avLst/>
                <a:gdLst>
                  <a:gd name="T0" fmla="*/ 0 w 546"/>
                  <a:gd name="T1" fmla="*/ 0 h 10"/>
                  <a:gd name="T2" fmla="*/ 546 w 546"/>
                  <a:gd name="T3" fmla="*/ 0 h 10"/>
                  <a:gd name="T4" fmla="*/ 137 w 546"/>
                  <a:gd name="T5" fmla="*/ 10 h 10"/>
                  <a:gd name="T6" fmla="*/ 137 w 546"/>
                  <a:gd name="T7" fmla="*/ 0 h 10"/>
                  <a:gd name="T8" fmla="*/ 409 w 546"/>
                  <a:gd name="T9" fmla="*/ 10 h 10"/>
                  <a:gd name="T10" fmla="*/ 409 w 54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6" h="10">
                    <a:moveTo>
                      <a:pt x="0" y="0"/>
                    </a:moveTo>
                    <a:lnTo>
                      <a:pt x="546" y="0"/>
                    </a:lnTo>
                    <a:moveTo>
                      <a:pt x="137" y="10"/>
                    </a:moveTo>
                    <a:lnTo>
                      <a:pt x="137" y="0"/>
                    </a:lnTo>
                    <a:moveTo>
                      <a:pt x="409" y="10"/>
                    </a:moveTo>
                    <a:lnTo>
                      <a:pt x="409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29" name="Freeform 1008"/>
              <p:cNvSpPr>
                <a:spLocks noEditPoints="1"/>
              </p:cNvSpPr>
              <p:nvPr/>
            </p:nvSpPr>
            <p:spPr bwMode="auto">
              <a:xfrm>
                <a:off x="4270375" y="3143251"/>
                <a:ext cx="15875" cy="579438"/>
              </a:xfrm>
              <a:custGeom>
                <a:avLst/>
                <a:gdLst>
                  <a:gd name="T0" fmla="*/ 10 w 10"/>
                  <a:gd name="T1" fmla="*/ 365 h 365"/>
                  <a:gd name="T2" fmla="*/ 10 w 10"/>
                  <a:gd name="T3" fmla="*/ 0 h 365"/>
                  <a:gd name="T4" fmla="*/ 10 w 10"/>
                  <a:gd name="T5" fmla="*/ 364 h 365"/>
                  <a:gd name="T6" fmla="*/ 0 w 10"/>
                  <a:gd name="T7" fmla="*/ 364 h 365"/>
                  <a:gd name="T8" fmla="*/ 10 w 10"/>
                  <a:gd name="T9" fmla="*/ 243 h 365"/>
                  <a:gd name="T10" fmla="*/ 0 w 10"/>
                  <a:gd name="T11" fmla="*/ 243 h 365"/>
                  <a:gd name="T12" fmla="*/ 10 w 10"/>
                  <a:gd name="T13" fmla="*/ 122 h 365"/>
                  <a:gd name="T14" fmla="*/ 0 w 10"/>
                  <a:gd name="T15" fmla="*/ 122 h 365"/>
                  <a:gd name="T16" fmla="*/ 10 w 10"/>
                  <a:gd name="T17" fmla="*/ 0 h 365"/>
                  <a:gd name="T18" fmla="*/ 0 w 10"/>
                  <a:gd name="T1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65">
                    <a:moveTo>
                      <a:pt x="10" y="365"/>
                    </a:moveTo>
                    <a:lnTo>
                      <a:pt x="10" y="0"/>
                    </a:lnTo>
                    <a:moveTo>
                      <a:pt x="10" y="364"/>
                    </a:moveTo>
                    <a:lnTo>
                      <a:pt x="0" y="364"/>
                    </a:lnTo>
                    <a:moveTo>
                      <a:pt x="10" y="243"/>
                    </a:moveTo>
                    <a:lnTo>
                      <a:pt x="0" y="243"/>
                    </a:lnTo>
                    <a:moveTo>
                      <a:pt x="10" y="122"/>
                    </a:moveTo>
                    <a:lnTo>
                      <a:pt x="0" y="122"/>
                    </a:lnTo>
                    <a:moveTo>
                      <a:pt x="10" y="0"/>
                    </a:moveTo>
                    <a:lnTo>
                      <a:pt x="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0" name="Oval 1009"/>
              <p:cNvSpPr>
                <a:spLocks noChangeArrowheads="1"/>
              </p:cNvSpPr>
              <p:nvPr/>
            </p:nvSpPr>
            <p:spPr bwMode="auto">
              <a:xfrm>
                <a:off x="4511674" y="3659187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1" name="Oval 1010"/>
              <p:cNvSpPr>
                <a:spLocks noChangeArrowheads="1"/>
              </p:cNvSpPr>
              <p:nvPr/>
            </p:nvSpPr>
            <p:spPr bwMode="auto">
              <a:xfrm>
                <a:off x="4511674" y="3659187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2" name="Oval 1011"/>
              <p:cNvSpPr>
                <a:spLocks noChangeArrowheads="1"/>
              </p:cNvSpPr>
              <p:nvPr/>
            </p:nvSpPr>
            <p:spPr bwMode="auto">
              <a:xfrm>
                <a:off x="4562474" y="3644900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3" name="Oval 1012"/>
              <p:cNvSpPr>
                <a:spLocks noChangeArrowheads="1"/>
              </p:cNvSpPr>
              <p:nvPr/>
            </p:nvSpPr>
            <p:spPr bwMode="auto">
              <a:xfrm>
                <a:off x="4562474" y="3644900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4" name="Oval 1013"/>
              <p:cNvSpPr>
                <a:spLocks noChangeArrowheads="1"/>
              </p:cNvSpPr>
              <p:nvPr/>
            </p:nvSpPr>
            <p:spPr bwMode="auto">
              <a:xfrm>
                <a:off x="4406899" y="3649662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5" name="Oval 1014"/>
              <p:cNvSpPr>
                <a:spLocks noChangeArrowheads="1"/>
              </p:cNvSpPr>
              <p:nvPr/>
            </p:nvSpPr>
            <p:spPr bwMode="auto">
              <a:xfrm>
                <a:off x="4406899" y="3649663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6" name="Oval 1015"/>
              <p:cNvSpPr>
                <a:spLocks noChangeArrowheads="1"/>
              </p:cNvSpPr>
              <p:nvPr/>
            </p:nvSpPr>
            <p:spPr bwMode="auto">
              <a:xfrm>
                <a:off x="4459287" y="3679825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7" name="Oval 1016"/>
              <p:cNvSpPr>
                <a:spLocks noChangeArrowheads="1"/>
              </p:cNvSpPr>
              <p:nvPr/>
            </p:nvSpPr>
            <p:spPr bwMode="auto">
              <a:xfrm>
                <a:off x="4459287" y="3679825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8" name="Oval 1017"/>
              <p:cNvSpPr>
                <a:spLocks noChangeArrowheads="1"/>
              </p:cNvSpPr>
              <p:nvPr/>
            </p:nvSpPr>
            <p:spPr bwMode="auto">
              <a:xfrm>
                <a:off x="4459287" y="3586162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39" name="Oval 1018"/>
              <p:cNvSpPr>
                <a:spLocks noChangeArrowheads="1"/>
              </p:cNvSpPr>
              <p:nvPr/>
            </p:nvSpPr>
            <p:spPr bwMode="auto">
              <a:xfrm>
                <a:off x="4459287" y="3586162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0" name="Oval 1019"/>
              <p:cNvSpPr>
                <a:spLocks noChangeArrowheads="1"/>
              </p:cNvSpPr>
              <p:nvPr/>
            </p:nvSpPr>
            <p:spPr bwMode="auto">
              <a:xfrm>
                <a:off x="4511674" y="3589337"/>
                <a:ext cx="36000" cy="36000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1" name="Oval 1020"/>
              <p:cNvSpPr>
                <a:spLocks noChangeArrowheads="1"/>
              </p:cNvSpPr>
              <p:nvPr/>
            </p:nvSpPr>
            <p:spPr bwMode="auto">
              <a:xfrm>
                <a:off x="4511674" y="3589337"/>
                <a:ext cx="36000" cy="36000"/>
              </a:xfrm>
              <a:prstGeom prst="ellipse">
                <a:avLst/>
              </a:pr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2" name="Line 1021"/>
              <p:cNvSpPr>
                <a:spLocks noChangeShapeType="1"/>
              </p:cNvSpPr>
              <p:nvPr/>
            </p:nvSpPr>
            <p:spPr bwMode="auto">
              <a:xfrm>
                <a:off x="4357688" y="3651251"/>
                <a:ext cx="288925" cy="0"/>
              </a:xfrm>
              <a:prstGeom prst="line">
                <a:avLst/>
              </a:pr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3" name="Freeform 1022"/>
              <p:cNvSpPr>
                <a:spLocks/>
              </p:cNvSpPr>
              <p:nvPr/>
            </p:nvSpPr>
            <p:spPr bwMode="auto">
              <a:xfrm>
                <a:off x="4941887" y="3679825"/>
                <a:ext cx="36000" cy="36000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4" name="Freeform 1023"/>
              <p:cNvSpPr>
                <a:spLocks/>
              </p:cNvSpPr>
              <p:nvPr/>
            </p:nvSpPr>
            <p:spPr bwMode="auto">
              <a:xfrm>
                <a:off x="4941887" y="3679825"/>
                <a:ext cx="36000" cy="36000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5" name="Freeform 1024"/>
              <p:cNvSpPr>
                <a:spLocks/>
              </p:cNvSpPr>
              <p:nvPr/>
            </p:nvSpPr>
            <p:spPr bwMode="auto">
              <a:xfrm>
                <a:off x="4994274" y="3651251"/>
                <a:ext cx="36000" cy="36000"/>
              </a:xfrm>
              <a:custGeom>
                <a:avLst/>
                <a:gdLst>
                  <a:gd name="T0" fmla="*/ 11 w 22"/>
                  <a:gd name="T1" fmla="*/ 0 h 21"/>
                  <a:gd name="T2" fmla="*/ 22 w 22"/>
                  <a:gd name="T3" fmla="*/ 21 h 21"/>
                  <a:gd name="T4" fmla="*/ 0 w 22"/>
                  <a:gd name="T5" fmla="*/ 21 h 21"/>
                  <a:gd name="T6" fmla="*/ 11 w 22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11" y="0"/>
                    </a:moveTo>
                    <a:lnTo>
                      <a:pt x="22" y="21"/>
                    </a:lnTo>
                    <a:lnTo>
                      <a:pt x="0" y="2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6" name="Freeform 1025"/>
              <p:cNvSpPr>
                <a:spLocks/>
              </p:cNvSpPr>
              <p:nvPr/>
            </p:nvSpPr>
            <p:spPr bwMode="auto">
              <a:xfrm>
                <a:off x="4994274" y="3651251"/>
                <a:ext cx="36000" cy="36000"/>
              </a:xfrm>
              <a:custGeom>
                <a:avLst/>
                <a:gdLst>
                  <a:gd name="T0" fmla="*/ 11 w 22"/>
                  <a:gd name="T1" fmla="*/ 0 h 21"/>
                  <a:gd name="T2" fmla="*/ 22 w 22"/>
                  <a:gd name="T3" fmla="*/ 21 h 21"/>
                  <a:gd name="T4" fmla="*/ 0 w 22"/>
                  <a:gd name="T5" fmla="*/ 21 h 21"/>
                  <a:gd name="T6" fmla="*/ 11 w 22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11" y="0"/>
                    </a:moveTo>
                    <a:lnTo>
                      <a:pt x="22" y="21"/>
                    </a:lnTo>
                    <a:lnTo>
                      <a:pt x="0" y="21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7" name="Freeform 1026"/>
              <p:cNvSpPr>
                <a:spLocks/>
              </p:cNvSpPr>
              <p:nvPr/>
            </p:nvSpPr>
            <p:spPr bwMode="auto">
              <a:xfrm>
                <a:off x="4891087" y="3692525"/>
                <a:ext cx="36000" cy="36000"/>
              </a:xfrm>
              <a:custGeom>
                <a:avLst/>
                <a:gdLst>
                  <a:gd name="T0" fmla="*/ 11 w 21"/>
                  <a:gd name="T1" fmla="*/ 0 h 22"/>
                  <a:gd name="T2" fmla="*/ 21 w 21"/>
                  <a:gd name="T3" fmla="*/ 22 h 22"/>
                  <a:gd name="T4" fmla="*/ 0 w 21"/>
                  <a:gd name="T5" fmla="*/ 22 h 22"/>
                  <a:gd name="T6" fmla="*/ 11 w 2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11" y="0"/>
                    </a:moveTo>
                    <a:lnTo>
                      <a:pt x="21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8" name="Freeform 1027"/>
              <p:cNvSpPr>
                <a:spLocks/>
              </p:cNvSpPr>
              <p:nvPr/>
            </p:nvSpPr>
            <p:spPr bwMode="auto">
              <a:xfrm>
                <a:off x="4891087" y="3692525"/>
                <a:ext cx="36000" cy="36000"/>
              </a:xfrm>
              <a:custGeom>
                <a:avLst/>
                <a:gdLst>
                  <a:gd name="T0" fmla="*/ 11 w 21"/>
                  <a:gd name="T1" fmla="*/ 0 h 22"/>
                  <a:gd name="T2" fmla="*/ 21 w 21"/>
                  <a:gd name="T3" fmla="*/ 22 h 22"/>
                  <a:gd name="T4" fmla="*/ 0 w 21"/>
                  <a:gd name="T5" fmla="*/ 22 h 22"/>
                  <a:gd name="T6" fmla="*/ 11 w 2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2">
                    <a:moveTo>
                      <a:pt x="11" y="0"/>
                    </a:moveTo>
                    <a:lnTo>
                      <a:pt x="21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49" name="Freeform 1028"/>
              <p:cNvSpPr>
                <a:spLocks/>
              </p:cNvSpPr>
              <p:nvPr/>
            </p:nvSpPr>
            <p:spPr bwMode="auto">
              <a:xfrm>
                <a:off x="4838699" y="3652837"/>
                <a:ext cx="36000" cy="36000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50" name="Freeform 1029"/>
              <p:cNvSpPr>
                <a:spLocks/>
              </p:cNvSpPr>
              <p:nvPr/>
            </p:nvSpPr>
            <p:spPr bwMode="auto">
              <a:xfrm>
                <a:off x="4838699" y="3652837"/>
                <a:ext cx="36000" cy="36000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51" name="Freeform 1030"/>
              <p:cNvSpPr>
                <a:spLocks/>
              </p:cNvSpPr>
              <p:nvPr/>
            </p:nvSpPr>
            <p:spPr bwMode="auto">
              <a:xfrm>
                <a:off x="4891087" y="3414713"/>
                <a:ext cx="36000" cy="36000"/>
              </a:xfrm>
              <a:custGeom>
                <a:avLst/>
                <a:gdLst>
                  <a:gd name="T0" fmla="*/ 11 w 21"/>
                  <a:gd name="T1" fmla="*/ 0 h 21"/>
                  <a:gd name="T2" fmla="*/ 21 w 21"/>
                  <a:gd name="T3" fmla="*/ 21 h 21"/>
                  <a:gd name="T4" fmla="*/ 0 w 21"/>
                  <a:gd name="T5" fmla="*/ 21 h 21"/>
                  <a:gd name="T6" fmla="*/ 11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11" y="0"/>
                    </a:moveTo>
                    <a:lnTo>
                      <a:pt x="21" y="21"/>
                    </a:lnTo>
                    <a:lnTo>
                      <a:pt x="0" y="2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52" name="Freeform 1031"/>
              <p:cNvSpPr>
                <a:spLocks/>
              </p:cNvSpPr>
              <p:nvPr/>
            </p:nvSpPr>
            <p:spPr bwMode="auto">
              <a:xfrm>
                <a:off x="4891087" y="3414713"/>
                <a:ext cx="36000" cy="36000"/>
              </a:xfrm>
              <a:custGeom>
                <a:avLst/>
                <a:gdLst>
                  <a:gd name="T0" fmla="*/ 11 w 21"/>
                  <a:gd name="T1" fmla="*/ 0 h 21"/>
                  <a:gd name="T2" fmla="*/ 21 w 21"/>
                  <a:gd name="T3" fmla="*/ 21 h 21"/>
                  <a:gd name="T4" fmla="*/ 0 w 21"/>
                  <a:gd name="T5" fmla="*/ 21 h 21"/>
                  <a:gd name="T6" fmla="*/ 11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11" y="0"/>
                    </a:moveTo>
                    <a:lnTo>
                      <a:pt x="21" y="21"/>
                    </a:lnTo>
                    <a:lnTo>
                      <a:pt x="0" y="21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53" name="Freeform 1032"/>
              <p:cNvSpPr>
                <a:spLocks/>
              </p:cNvSpPr>
              <p:nvPr/>
            </p:nvSpPr>
            <p:spPr bwMode="auto">
              <a:xfrm>
                <a:off x="4941887" y="3452812"/>
                <a:ext cx="36000" cy="36000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54" name="Freeform 1033"/>
              <p:cNvSpPr>
                <a:spLocks/>
              </p:cNvSpPr>
              <p:nvPr/>
            </p:nvSpPr>
            <p:spPr bwMode="auto">
              <a:xfrm>
                <a:off x="4941887" y="3452812"/>
                <a:ext cx="36000" cy="36000"/>
              </a:xfrm>
              <a:custGeom>
                <a:avLst/>
                <a:gdLst>
                  <a:gd name="T0" fmla="*/ 11 w 22"/>
                  <a:gd name="T1" fmla="*/ 0 h 22"/>
                  <a:gd name="T2" fmla="*/ 22 w 22"/>
                  <a:gd name="T3" fmla="*/ 22 h 22"/>
                  <a:gd name="T4" fmla="*/ 0 w 22"/>
                  <a:gd name="T5" fmla="*/ 22 h 22"/>
                  <a:gd name="T6" fmla="*/ 11 w 22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lnTo>
                      <a:pt x="22" y="22"/>
                    </a:lnTo>
                    <a:lnTo>
                      <a:pt x="0" y="22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3955" name="Line 1034"/>
              <p:cNvSpPr>
                <a:spLocks noChangeShapeType="1"/>
              </p:cNvSpPr>
              <p:nvPr/>
            </p:nvSpPr>
            <p:spPr bwMode="auto">
              <a:xfrm>
                <a:off x="4789488" y="3608388"/>
                <a:ext cx="288925" cy="0"/>
              </a:xfrm>
              <a:prstGeom prst="line">
                <a:avLst/>
              </a:pr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79222" tIns="89611" rIns="179222" bIns="89611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79222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52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</p:grpSp>
        <p:sp>
          <p:nvSpPr>
            <p:cNvPr id="3922" name="テキスト ボックス 3921"/>
            <p:cNvSpPr txBox="1"/>
            <p:nvPr/>
          </p:nvSpPr>
          <p:spPr>
            <a:xfrm>
              <a:off x="6925448" y="5137537"/>
              <a:ext cx="838692" cy="3638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PBMC</a:t>
              </a:r>
              <a:endParaRPr kumimoji="1" lang="ja-JP" altLang="en-US" sz="1764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3923" name="テキスト ボックス 3922"/>
            <p:cNvSpPr txBox="1"/>
            <p:nvPr/>
          </p:nvSpPr>
          <p:spPr>
            <a:xfrm>
              <a:off x="7948849" y="5137537"/>
              <a:ext cx="510074" cy="3638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TIL</a:t>
              </a:r>
              <a:endParaRPr kumimoji="1" lang="ja-JP" altLang="en-US" sz="1764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3924" name="正方形/長方形 3923"/>
            <p:cNvSpPr/>
            <p:nvPr/>
          </p:nvSpPr>
          <p:spPr>
            <a:xfrm>
              <a:off x="7613044" y="3872335"/>
              <a:ext cx="404278" cy="34118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61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ns</a:t>
              </a:r>
              <a:endParaRPr kumimoji="1" lang="ja-JP" altLang="en-US" sz="161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cxnSp>
          <p:nvCxnSpPr>
            <p:cNvPr id="3925" name="直線コネクタ 3924"/>
            <p:cNvCxnSpPr/>
            <p:nvPr/>
          </p:nvCxnSpPr>
          <p:spPr>
            <a:xfrm>
              <a:off x="7295106" y="4194263"/>
              <a:ext cx="92132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6" name="正方形/長方形 3925"/>
            <p:cNvSpPr/>
            <p:nvPr/>
          </p:nvSpPr>
          <p:spPr>
            <a:xfrm>
              <a:off x="7570465" y="1968387"/>
              <a:ext cx="264816" cy="34118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15522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61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*</a:t>
              </a:r>
              <a:endParaRPr kumimoji="1" lang="ja-JP" altLang="en-US" sz="161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cxnSp>
          <p:nvCxnSpPr>
            <p:cNvPr id="3927" name="直線コネクタ 3926"/>
            <p:cNvCxnSpPr/>
            <p:nvPr/>
          </p:nvCxnSpPr>
          <p:spPr>
            <a:xfrm>
              <a:off x="7246020" y="2214394"/>
              <a:ext cx="92132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72" name="テキスト ボックス 4971"/>
          <p:cNvSpPr txBox="1"/>
          <p:nvPr/>
        </p:nvSpPr>
        <p:spPr>
          <a:xfrm>
            <a:off x="369316" y="1112175"/>
            <a:ext cx="365806" cy="4193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5522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</a:t>
            </a:r>
            <a:endParaRPr kumimoji="1" lang="ja-JP" altLang="en-US" sz="212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973" name="テキスト ボックス 4972"/>
          <p:cNvSpPr txBox="1"/>
          <p:nvPr/>
        </p:nvSpPr>
        <p:spPr>
          <a:xfrm>
            <a:off x="5876792" y="1112175"/>
            <a:ext cx="365806" cy="4193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5522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</a:t>
            </a:r>
            <a:endParaRPr kumimoji="1" lang="ja-JP" altLang="en-US" sz="212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246977" y="1692675"/>
            <a:ext cx="5500515" cy="3924668"/>
            <a:chOff x="132677" y="1692675"/>
            <a:chExt cx="5500515" cy="3924668"/>
          </a:xfrm>
        </p:grpSpPr>
        <p:grpSp>
          <p:nvGrpSpPr>
            <p:cNvPr id="3" name="グループ化 2"/>
            <p:cNvGrpSpPr/>
            <p:nvPr/>
          </p:nvGrpSpPr>
          <p:grpSpPr>
            <a:xfrm>
              <a:off x="132677" y="1692675"/>
              <a:ext cx="5497907" cy="3924668"/>
              <a:chOff x="492680" y="1792988"/>
              <a:chExt cx="5497907" cy="3924668"/>
            </a:xfrm>
          </p:grpSpPr>
          <p:sp>
            <p:nvSpPr>
              <p:cNvPr id="3887" name="テキスト ボックス 3886"/>
              <p:cNvSpPr txBox="1"/>
              <p:nvPr/>
            </p:nvSpPr>
            <p:spPr>
              <a:xfrm>
                <a:off x="1574955" y="5351810"/>
                <a:ext cx="761746" cy="3638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764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CD19</a:t>
                </a:r>
                <a:endParaRPr kumimoji="1" lang="ja-JP" altLang="en-US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cxnSp>
            <p:nvCxnSpPr>
              <p:cNvPr id="3888" name="直線矢印コネクタ 3887"/>
              <p:cNvCxnSpPr/>
              <p:nvPr/>
            </p:nvCxnSpPr>
            <p:spPr>
              <a:xfrm flipV="1">
                <a:off x="1045322" y="2277571"/>
                <a:ext cx="0" cy="307423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9" name="直線矢印コネクタ 3888"/>
              <p:cNvCxnSpPr/>
              <p:nvPr/>
            </p:nvCxnSpPr>
            <p:spPr>
              <a:xfrm rot="5400000" flipV="1">
                <a:off x="1893269" y="4512689"/>
                <a:ext cx="0" cy="1693911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90" name="テキスト ボックス 3889"/>
              <p:cNvSpPr txBox="1"/>
              <p:nvPr/>
            </p:nvSpPr>
            <p:spPr>
              <a:xfrm rot="16200000">
                <a:off x="610349" y="3598713"/>
                <a:ext cx="522899" cy="3638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764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IgA</a:t>
                </a:r>
                <a:endParaRPr kumimoji="1" lang="ja-JP" altLang="en-US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3891" name="テキスト ボックス 3890"/>
              <p:cNvSpPr txBox="1"/>
              <p:nvPr/>
            </p:nvSpPr>
            <p:spPr>
              <a:xfrm rot="16200000">
                <a:off x="223440" y="2756301"/>
                <a:ext cx="947696" cy="40921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205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PBMC</a:t>
                </a:r>
                <a:endParaRPr kumimoji="1" lang="ja-JP" altLang="en-US" sz="205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3892" name="テキスト ボックス 3891"/>
              <p:cNvSpPr txBox="1"/>
              <p:nvPr/>
            </p:nvSpPr>
            <p:spPr>
              <a:xfrm rot="16200000">
                <a:off x="413399" y="4315236"/>
                <a:ext cx="567783" cy="40921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205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TIL</a:t>
                </a:r>
                <a:endParaRPr kumimoji="1" lang="ja-JP" altLang="en-US" sz="205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3893" name="テキスト ボックス 3892"/>
              <p:cNvSpPr txBox="1"/>
              <p:nvPr/>
            </p:nvSpPr>
            <p:spPr>
              <a:xfrm rot="16200000">
                <a:off x="2441508" y="3618789"/>
                <a:ext cx="824264" cy="3638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764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PD-L1</a:t>
                </a:r>
                <a:endParaRPr kumimoji="1" lang="ja-JP" altLang="en-US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3894" name="テキスト ボックス 3893"/>
              <p:cNvSpPr txBox="1"/>
              <p:nvPr/>
            </p:nvSpPr>
            <p:spPr>
              <a:xfrm>
                <a:off x="4279495" y="5353839"/>
                <a:ext cx="837089" cy="36381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55224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764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GAL-9</a:t>
                </a:r>
                <a:endParaRPr kumimoji="1" lang="ja-JP" altLang="en-US" sz="1764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cxnSp>
            <p:nvCxnSpPr>
              <p:cNvPr id="3895" name="直線矢印コネクタ 3894"/>
              <p:cNvCxnSpPr/>
              <p:nvPr/>
            </p:nvCxnSpPr>
            <p:spPr>
              <a:xfrm>
                <a:off x="3067023" y="5361673"/>
                <a:ext cx="2916126" cy="0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6" name="直線矢印コネクタ 3895"/>
              <p:cNvCxnSpPr/>
              <p:nvPr/>
            </p:nvCxnSpPr>
            <p:spPr>
              <a:xfrm flipV="1">
                <a:off x="3061790" y="2279600"/>
                <a:ext cx="0" cy="307423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99" name="Rectangle 6"/>
              <p:cNvSpPr>
                <a:spLocks noChangeArrowheads="1"/>
              </p:cNvSpPr>
              <p:nvPr/>
            </p:nvSpPr>
            <p:spPr bwMode="auto">
              <a:xfrm>
                <a:off x="3623690" y="1792988"/>
                <a:ext cx="678070" cy="5429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1199744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76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IgA</a:t>
                </a:r>
                <a:r>
                  <a:rPr kumimoji="0" lang="en-US" altLang="ja-JP" sz="1764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+</a:t>
                </a:r>
              </a:p>
              <a:p>
                <a:pPr marL="0" marR="0" lvl="0" indent="0" algn="ctr" defTabSz="1199744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76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B-cells</a:t>
                </a:r>
                <a:endParaRPr kumimoji="0" lang="ja-JP" altLang="ja-JP" sz="646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grpSp>
            <p:nvGrpSpPr>
              <p:cNvPr id="3900" name="グループ化 3899"/>
              <p:cNvGrpSpPr/>
              <p:nvPr/>
            </p:nvGrpSpPr>
            <p:grpSpPr>
              <a:xfrm>
                <a:off x="1375360" y="2322494"/>
                <a:ext cx="1222821" cy="1219708"/>
                <a:chOff x="5303838" y="917575"/>
                <a:chExt cx="623888" cy="622300"/>
              </a:xfrm>
            </p:grpSpPr>
            <p:sp>
              <p:nvSpPr>
                <p:cNvPr id="4814" name="Rectangle 5"/>
                <p:cNvSpPr>
                  <a:spLocks noChangeArrowheads="1"/>
                </p:cNvSpPr>
                <p:nvPr/>
              </p:nvSpPr>
              <p:spPr bwMode="auto">
                <a:xfrm>
                  <a:off x="5321301" y="917575"/>
                  <a:ext cx="606425" cy="6064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15" name="Freeform 6"/>
                <p:cNvSpPr>
                  <a:spLocks/>
                </p:cNvSpPr>
                <p:nvPr/>
              </p:nvSpPr>
              <p:spPr bwMode="auto">
                <a:xfrm>
                  <a:off x="5567363" y="957263"/>
                  <a:ext cx="196850" cy="303213"/>
                </a:xfrm>
                <a:custGeom>
                  <a:avLst/>
                  <a:gdLst>
                    <a:gd name="T0" fmla="*/ 0 w 124"/>
                    <a:gd name="T1" fmla="*/ 0 h 191"/>
                    <a:gd name="T2" fmla="*/ 124 w 124"/>
                    <a:gd name="T3" fmla="*/ 0 h 191"/>
                    <a:gd name="T4" fmla="*/ 124 w 124"/>
                    <a:gd name="T5" fmla="*/ 191 h 191"/>
                    <a:gd name="T6" fmla="*/ 0 w 124"/>
                    <a:gd name="T7" fmla="*/ 191 h 191"/>
                    <a:gd name="T8" fmla="*/ 0 w 124"/>
                    <a:gd name="T9" fmla="*/ 0 h 191"/>
                    <a:gd name="T10" fmla="*/ 0 w 124"/>
                    <a:gd name="T11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" h="191">
                      <a:moveTo>
                        <a:pt x="0" y="0"/>
                      </a:moveTo>
                      <a:lnTo>
                        <a:pt x="124" y="0"/>
                      </a:lnTo>
                      <a:lnTo>
                        <a:pt x="124" y="191"/>
                      </a:lnTo>
                      <a:lnTo>
                        <a:pt x="0" y="191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16" name="Freeform 7"/>
                <p:cNvSpPr>
                  <a:spLocks/>
                </p:cNvSpPr>
                <p:nvPr/>
              </p:nvSpPr>
              <p:spPr bwMode="auto">
                <a:xfrm>
                  <a:off x="5565776" y="1279525"/>
                  <a:ext cx="193675" cy="157163"/>
                </a:xfrm>
                <a:custGeom>
                  <a:avLst/>
                  <a:gdLst>
                    <a:gd name="T0" fmla="*/ 0 w 122"/>
                    <a:gd name="T1" fmla="*/ 0 h 99"/>
                    <a:gd name="T2" fmla="*/ 122 w 122"/>
                    <a:gd name="T3" fmla="*/ 0 h 99"/>
                    <a:gd name="T4" fmla="*/ 122 w 122"/>
                    <a:gd name="T5" fmla="*/ 99 h 99"/>
                    <a:gd name="T6" fmla="*/ 0 w 122"/>
                    <a:gd name="T7" fmla="*/ 99 h 99"/>
                    <a:gd name="T8" fmla="*/ 0 w 122"/>
                    <a:gd name="T9" fmla="*/ 0 h 99"/>
                    <a:gd name="T10" fmla="*/ 0 w 122"/>
                    <a:gd name="T11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99">
                      <a:moveTo>
                        <a:pt x="0" y="0"/>
                      </a:moveTo>
                      <a:lnTo>
                        <a:pt x="122" y="0"/>
                      </a:lnTo>
                      <a:lnTo>
                        <a:pt x="122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pic>
              <p:nvPicPr>
                <p:cNvPr id="4817" name="Picture 8"/>
                <p:cNvPicPr>
                  <a:picLocks noChangeAspect="1" noChangeArrowheads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21301" y="917575"/>
                  <a:ext cx="606425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818" name="Picture 9"/>
                <p:cNvPicPr>
                  <a:picLocks noChangeAspect="1" noChangeArrowheads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21301" y="917575"/>
                  <a:ext cx="606425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819" name="Freeform 10"/>
                <p:cNvSpPr>
                  <a:spLocks/>
                </p:cNvSpPr>
                <p:nvPr/>
              </p:nvSpPr>
              <p:spPr bwMode="auto">
                <a:xfrm>
                  <a:off x="5321301" y="917575"/>
                  <a:ext cx="606425" cy="606425"/>
                </a:xfrm>
                <a:custGeom>
                  <a:avLst/>
                  <a:gdLst>
                    <a:gd name="T0" fmla="*/ 0 w 382"/>
                    <a:gd name="T1" fmla="*/ 0 h 382"/>
                    <a:gd name="T2" fmla="*/ 382 w 382"/>
                    <a:gd name="T3" fmla="*/ 0 h 382"/>
                    <a:gd name="T4" fmla="*/ 382 w 382"/>
                    <a:gd name="T5" fmla="*/ 382 h 382"/>
                    <a:gd name="T6" fmla="*/ 0 w 382"/>
                    <a:gd name="T7" fmla="*/ 382 h 382"/>
                    <a:gd name="T8" fmla="*/ 0 w 382"/>
                    <a:gd name="T9" fmla="*/ 0 h 382"/>
                    <a:gd name="T10" fmla="*/ 0 w 382"/>
                    <a:gd name="T11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2" h="382">
                      <a:moveTo>
                        <a:pt x="0" y="0"/>
                      </a:moveTo>
                      <a:lnTo>
                        <a:pt x="382" y="0"/>
                      </a:lnTo>
                      <a:lnTo>
                        <a:pt x="382" y="382"/>
                      </a:lnTo>
                      <a:lnTo>
                        <a:pt x="0" y="382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0" name="Rectangle 11"/>
                <p:cNvSpPr>
                  <a:spLocks noChangeArrowheads="1"/>
                </p:cNvSpPr>
                <p:nvPr/>
              </p:nvSpPr>
              <p:spPr bwMode="auto">
                <a:xfrm>
                  <a:off x="5456238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1" name="Rectangle 12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2" name="Rectangle 13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3" name="Rectangle 14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4" name="Rectangle 15"/>
                <p:cNvSpPr>
                  <a:spLocks noChangeArrowheads="1"/>
                </p:cNvSpPr>
                <p:nvPr/>
              </p:nvSpPr>
              <p:spPr bwMode="auto">
                <a:xfrm>
                  <a:off x="54562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5" name="Rectangle 16"/>
                <p:cNvSpPr>
                  <a:spLocks noChangeArrowheads="1"/>
                </p:cNvSpPr>
                <p:nvPr/>
              </p:nvSpPr>
              <p:spPr bwMode="auto">
                <a:xfrm>
                  <a:off x="5454651" y="1524000"/>
                  <a:ext cx="3175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6" name="Rectangle 17"/>
                <p:cNvSpPr>
                  <a:spLocks noChangeArrowheads="1"/>
                </p:cNvSpPr>
                <p:nvPr/>
              </p:nvSpPr>
              <p:spPr bwMode="auto">
                <a:xfrm>
                  <a:off x="54562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7" name="Rectangle 18"/>
                <p:cNvSpPr>
                  <a:spLocks noChangeArrowheads="1"/>
                </p:cNvSpPr>
                <p:nvPr/>
              </p:nvSpPr>
              <p:spPr bwMode="auto">
                <a:xfrm>
                  <a:off x="54562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8" name="Rectangle 19"/>
                <p:cNvSpPr>
                  <a:spLocks noChangeArrowheads="1"/>
                </p:cNvSpPr>
                <p:nvPr/>
              </p:nvSpPr>
              <p:spPr bwMode="auto">
                <a:xfrm>
                  <a:off x="54562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29" name="Rectangle 20"/>
                <p:cNvSpPr>
                  <a:spLocks noChangeArrowheads="1"/>
                </p:cNvSpPr>
                <p:nvPr/>
              </p:nvSpPr>
              <p:spPr bwMode="auto">
                <a:xfrm>
                  <a:off x="54562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0" name="Rectangle 21"/>
                <p:cNvSpPr>
                  <a:spLocks noChangeArrowheads="1"/>
                </p:cNvSpPr>
                <p:nvPr/>
              </p:nvSpPr>
              <p:spPr bwMode="auto">
                <a:xfrm>
                  <a:off x="5454651" y="1524000"/>
                  <a:ext cx="3175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1" name="Rectangle 22"/>
                <p:cNvSpPr>
                  <a:spLocks noChangeArrowheads="1"/>
                </p:cNvSpPr>
                <p:nvPr/>
              </p:nvSpPr>
              <p:spPr bwMode="auto">
                <a:xfrm>
                  <a:off x="54562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2" name="Rectangle 23"/>
                <p:cNvSpPr>
                  <a:spLocks noChangeArrowheads="1"/>
                </p:cNvSpPr>
                <p:nvPr/>
              </p:nvSpPr>
              <p:spPr bwMode="auto">
                <a:xfrm>
                  <a:off x="5454651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3" name="Rectangle 24"/>
                <p:cNvSpPr>
                  <a:spLocks noChangeArrowheads="1"/>
                </p:cNvSpPr>
                <p:nvPr/>
              </p:nvSpPr>
              <p:spPr bwMode="auto">
                <a:xfrm>
                  <a:off x="5454651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4" name="Rectangle 25"/>
                <p:cNvSpPr>
                  <a:spLocks noChangeArrowheads="1"/>
                </p:cNvSpPr>
                <p:nvPr/>
              </p:nvSpPr>
              <p:spPr bwMode="auto">
                <a:xfrm>
                  <a:off x="5449888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5" name="Rectangle 26"/>
                <p:cNvSpPr>
                  <a:spLocks noChangeArrowheads="1"/>
                </p:cNvSpPr>
                <p:nvPr/>
              </p:nvSpPr>
              <p:spPr bwMode="auto">
                <a:xfrm>
                  <a:off x="545147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6" name="Rectangle 27"/>
                <p:cNvSpPr>
                  <a:spLocks noChangeArrowheads="1"/>
                </p:cNvSpPr>
                <p:nvPr/>
              </p:nvSpPr>
              <p:spPr bwMode="auto">
                <a:xfrm>
                  <a:off x="54498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7" name="Rectangle 28"/>
                <p:cNvSpPr>
                  <a:spLocks noChangeArrowheads="1"/>
                </p:cNvSpPr>
                <p:nvPr/>
              </p:nvSpPr>
              <p:spPr bwMode="auto">
                <a:xfrm>
                  <a:off x="54498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8" name="Rectangle 29"/>
                <p:cNvSpPr>
                  <a:spLocks noChangeArrowheads="1"/>
                </p:cNvSpPr>
                <p:nvPr/>
              </p:nvSpPr>
              <p:spPr bwMode="auto">
                <a:xfrm>
                  <a:off x="54467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39" name="Rectangle 30"/>
                <p:cNvSpPr>
                  <a:spLocks noChangeArrowheads="1"/>
                </p:cNvSpPr>
                <p:nvPr/>
              </p:nvSpPr>
              <p:spPr bwMode="auto">
                <a:xfrm>
                  <a:off x="5445126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0" name="Rectangle 31"/>
                <p:cNvSpPr>
                  <a:spLocks noChangeArrowheads="1"/>
                </p:cNvSpPr>
                <p:nvPr/>
              </p:nvSpPr>
              <p:spPr bwMode="auto">
                <a:xfrm>
                  <a:off x="5435601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1" name="Rectangle 32"/>
                <p:cNvSpPr>
                  <a:spLocks noChangeArrowheads="1"/>
                </p:cNvSpPr>
                <p:nvPr/>
              </p:nvSpPr>
              <p:spPr bwMode="auto">
                <a:xfrm>
                  <a:off x="5422901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2" name="Rectangle 33"/>
                <p:cNvSpPr>
                  <a:spLocks noChangeArrowheads="1"/>
                </p:cNvSpPr>
                <p:nvPr/>
              </p:nvSpPr>
              <p:spPr bwMode="auto">
                <a:xfrm>
                  <a:off x="541337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3" name="Rectangle 34"/>
                <p:cNvSpPr>
                  <a:spLocks noChangeArrowheads="1"/>
                </p:cNvSpPr>
                <p:nvPr/>
              </p:nvSpPr>
              <p:spPr bwMode="auto">
                <a:xfrm>
                  <a:off x="5399088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4" name="Rectangle 35"/>
                <p:cNvSpPr>
                  <a:spLocks noChangeArrowheads="1"/>
                </p:cNvSpPr>
                <p:nvPr/>
              </p:nvSpPr>
              <p:spPr bwMode="auto">
                <a:xfrm>
                  <a:off x="53927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5" name="Rectangle 36"/>
                <p:cNvSpPr>
                  <a:spLocks noChangeArrowheads="1"/>
                </p:cNvSpPr>
                <p:nvPr/>
              </p:nvSpPr>
              <p:spPr bwMode="auto">
                <a:xfrm>
                  <a:off x="53832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6" name="Rectangle 37"/>
                <p:cNvSpPr>
                  <a:spLocks noChangeArrowheads="1"/>
                </p:cNvSpPr>
                <p:nvPr/>
              </p:nvSpPr>
              <p:spPr bwMode="auto">
                <a:xfrm>
                  <a:off x="53736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7" name="Rectangle 38"/>
                <p:cNvSpPr>
                  <a:spLocks noChangeArrowheads="1"/>
                </p:cNvSpPr>
                <p:nvPr/>
              </p:nvSpPr>
              <p:spPr bwMode="auto">
                <a:xfrm>
                  <a:off x="5365751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8" name="Rectangle 39"/>
                <p:cNvSpPr>
                  <a:spLocks noChangeArrowheads="1"/>
                </p:cNvSpPr>
                <p:nvPr/>
              </p:nvSpPr>
              <p:spPr bwMode="auto">
                <a:xfrm>
                  <a:off x="5356226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49" name="Rectangle 40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0" name="Rectangle 41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1" name="Rectangle 42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2" name="Rectangle 43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3" name="Rectangle 44"/>
                <p:cNvSpPr>
                  <a:spLocks noChangeArrowheads="1"/>
                </p:cNvSpPr>
                <p:nvPr/>
              </p:nvSpPr>
              <p:spPr bwMode="auto">
                <a:xfrm>
                  <a:off x="5456238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4" name="Rectangle 45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5" name="Rectangle 46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6" name="Rectangle 47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7" name="Rectangle 48"/>
                <p:cNvSpPr>
                  <a:spLocks noChangeArrowheads="1"/>
                </p:cNvSpPr>
                <p:nvPr/>
              </p:nvSpPr>
              <p:spPr bwMode="auto">
                <a:xfrm>
                  <a:off x="54578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8" name="Rectangle 49"/>
                <p:cNvSpPr>
                  <a:spLocks noChangeArrowheads="1"/>
                </p:cNvSpPr>
                <p:nvPr/>
              </p:nvSpPr>
              <p:spPr bwMode="auto">
                <a:xfrm>
                  <a:off x="5456238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59" name="Rectangle 50"/>
                <p:cNvSpPr>
                  <a:spLocks noChangeArrowheads="1"/>
                </p:cNvSpPr>
                <p:nvPr/>
              </p:nvSpPr>
              <p:spPr bwMode="auto">
                <a:xfrm>
                  <a:off x="5461001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0" name="Rectangle 51"/>
                <p:cNvSpPr>
                  <a:spLocks noChangeArrowheads="1"/>
                </p:cNvSpPr>
                <p:nvPr/>
              </p:nvSpPr>
              <p:spPr bwMode="auto">
                <a:xfrm>
                  <a:off x="5461001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1" name="Rectangle 52"/>
                <p:cNvSpPr>
                  <a:spLocks noChangeArrowheads="1"/>
                </p:cNvSpPr>
                <p:nvPr/>
              </p:nvSpPr>
              <p:spPr bwMode="auto">
                <a:xfrm>
                  <a:off x="54625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2" name="Rectangle 53"/>
                <p:cNvSpPr>
                  <a:spLocks noChangeArrowheads="1"/>
                </p:cNvSpPr>
                <p:nvPr/>
              </p:nvSpPr>
              <p:spPr bwMode="auto">
                <a:xfrm>
                  <a:off x="5461001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3" name="Rectangle 54"/>
                <p:cNvSpPr>
                  <a:spLocks noChangeArrowheads="1"/>
                </p:cNvSpPr>
                <p:nvPr/>
              </p:nvSpPr>
              <p:spPr bwMode="auto">
                <a:xfrm>
                  <a:off x="546576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4" name="Rectangle 55"/>
                <p:cNvSpPr>
                  <a:spLocks noChangeArrowheads="1"/>
                </p:cNvSpPr>
                <p:nvPr/>
              </p:nvSpPr>
              <p:spPr bwMode="auto">
                <a:xfrm>
                  <a:off x="546576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5" name="Rectangle 56"/>
                <p:cNvSpPr>
                  <a:spLocks noChangeArrowheads="1"/>
                </p:cNvSpPr>
                <p:nvPr/>
              </p:nvSpPr>
              <p:spPr bwMode="auto">
                <a:xfrm>
                  <a:off x="5467351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6" name="Rectangle 57"/>
                <p:cNvSpPr>
                  <a:spLocks noChangeArrowheads="1"/>
                </p:cNvSpPr>
                <p:nvPr/>
              </p:nvSpPr>
              <p:spPr bwMode="auto">
                <a:xfrm>
                  <a:off x="5467351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7" name="Rectangle 58"/>
                <p:cNvSpPr>
                  <a:spLocks noChangeArrowheads="1"/>
                </p:cNvSpPr>
                <p:nvPr/>
              </p:nvSpPr>
              <p:spPr bwMode="auto">
                <a:xfrm>
                  <a:off x="5467351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8" name="Rectangle 59"/>
                <p:cNvSpPr>
                  <a:spLocks noChangeArrowheads="1"/>
                </p:cNvSpPr>
                <p:nvPr/>
              </p:nvSpPr>
              <p:spPr bwMode="auto">
                <a:xfrm>
                  <a:off x="5480051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69" name="Rectangle 60"/>
                <p:cNvSpPr>
                  <a:spLocks noChangeArrowheads="1"/>
                </p:cNvSpPr>
                <p:nvPr/>
              </p:nvSpPr>
              <p:spPr bwMode="auto">
                <a:xfrm>
                  <a:off x="5491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0" name="Rectangle 61"/>
                <p:cNvSpPr>
                  <a:spLocks noChangeArrowheads="1"/>
                </p:cNvSpPr>
                <p:nvPr/>
              </p:nvSpPr>
              <p:spPr bwMode="auto">
                <a:xfrm>
                  <a:off x="550386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1" name="Rectangle 62"/>
                <p:cNvSpPr>
                  <a:spLocks noChangeArrowheads="1"/>
                </p:cNvSpPr>
                <p:nvPr/>
              </p:nvSpPr>
              <p:spPr bwMode="auto">
                <a:xfrm>
                  <a:off x="5510213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2" name="Rectangle 63"/>
                <p:cNvSpPr>
                  <a:spLocks noChangeArrowheads="1"/>
                </p:cNvSpPr>
                <p:nvPr/>
              </p:nvSpPr>
              <p:spPr bwMode="auto">
                <a:xfrm>
                  <a:off x="55229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3" name="Rectangle 64"/>
                <p:cNvSpPr>
                  <a:spLocks noChangeArrowheads="1"/>
                </p:cNvSpPr>
                <p:nvPr/>
              </p:nvSpPr>
              <p:spPr bwMode="auto">
                <a:xfrm>
                  <a:off x="55324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4" name="Rectangle 65"/>
                <p:cNvSpPr>
                  <a:spLocks noChangeArrowheads="1"/>
                </p:cNvSpPr>
                <p:nvPr/>
              </p:nvSpPr>
              <p:spPr bwMode="auto">
                <a:xfrm>
                  <a:off x="554196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5" name="Rectangle 66"/>
                <p:cNvSpPr>
                  <a:spLocks noChangeArrowheads="1"/>
                </p:cNvSpPr>
                <p:nvPr/>
              </p:nvSpPr>
              <p:spPr bwMode="auto">
                <a:xfrm>
                  <a:off x="55483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6" name="Rectangle 67"/>
                <p:cNvSpPr>
                  <a:spLocks noChangeArrowheads="1"/>
                </p:cNvSpPr>
                <p:nvPr/>
              </p:nvSpPr>
              <p:spPr bwMode="auto">
                <a:xfrm>
                  <a:off x="5556251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7" name="Rectangle 68"/>
                <p:cNvSpPr>
                  <a:spLocks noChangeArrowheads="1"/>
                </p:cNvSpPr>
                <p:nvPr/>
              </p:nvSpPr>
              <p:spPr bwMode="auto">
                <a:xfrm>
                  <a:off x="56102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8" name="Rectangle 69"/>
                <p:cNvSpPr>
                  <a:spLocks noChangeArrowheads="1"/>
                </p:cNvSpPr>
                <p:nvPr/>
              </p:nvSpPr>
              <p:spPr bwMode="auto">
                <a:xfrm>
                  <a:off x="56403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79" name="Rectangle 70"/>
                <p:cNvSpPr>
                  <a:spLocks noChangeArrowheads="1"/>
                </p:cNvSpPr>
                <p:nvPr/>
              </p:nvSpPr>
              <p:spPr bwMode="auto">
                <a:xfrm>
                  <a:off x="56626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0" name="Rectangle 71"/>
                <p:cNvSpPr>
                  <a:spLocks noChangeArrowheads="1"/>
                </p:cNvSpPr>
                <p:nvPr/>
              </p:nvSpPr>
              <p:spPr bwMode="auto">
                <a:xfrm>
                  <a:off x="5676901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1" name="Rectangle 72"/>
                <p:cNvSpPr>
                  <a:spLocks noChangeArrowheads="1"/>
                </p:cNvSpPr>
                <p:nvPr/>
              </p:nvSpPr>
              <p:spPr bwMode="auto">
                <a:xfrm>
                  <a:off x="56911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2" name="Rectangle 73"/>
                <p:cNvSpPr>
                  <a:spLocks noChangeArrowheads="1"/>
                </p:cNvSpPr>
                <p:nvPr/>
              </p:nvSpPr>
              <p:spPr bwMode="auto">
                <a:xfrm>
                  <a:off x="57007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3" name="Rectangle 74"/>
                <p:cNvSpPr>
                  <a:spLocks noChangeArrowheads="1"/>
                </p:cNvSpPr>
                <p:nvPr/>
              </p:nvSpPr>
              <p:spPr bwMode="auto">
                <a:xfrm>
                  <a:off x="57102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4" name="Rectangle 75"/>
                <p:cNvSpPr>
                  <a:spLocks noChangeArrowheads="1"/>
                </p:cNvSpPr>
                <p:nvPr/>
              </p:nvSpPr>
              <p:spPr bwMode="auto">
                <a:xfrm>
                  <a:off x="571976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5" name="Rectangle 76"/>
                <p:cNvSpPr>
                  <a:spLocks noChangeArrowheads="1"/>
                </p:cNvSpPr>
                <p:nvPr/>
              </p:nvSpPr>
              <p:spPr bwMode="auto">
                <a:xfrm>
                  <a:off x="5721351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6" name="Rectangle 77"/>
                <p:cNvSpPr>
                  <a:spLocks noChangeArrowheads="1"/>
                </p:cNvSpPr>
                <p:nvPr/>
              </p:nvSpPr>
              <p:spPr bwMode="auto">
                <a:xfrm>
                  <a:off x="576897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7" name="Rectangle 78"/>
                <p:cNvSpPr>
                  <a:spLocks noChangeArrowheads="1"/>
                </p:cNvSpPr>
                <p:nvPr/>
              </p:nvSpPr>
              <p:spPr bwMode="auto">
                <a:xfrm>
                  <a:off x="579437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8" name="Rectangle 79"/>
                <p:cNvSpPr>
                  <a:spLocks noChangeArrowheads="1"/>
                </p:cNvSpPr>
                <p:nvPr/>
              </p:nvSpPr>
              <p:spPr bwMode="auto">
                <a:xfrm>
                  <a:off x="58118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89" name="Rectangle 80"/>
                <p:cNvSpPr>
                  <a:spLocks noChangeArrowheads="1"/>
                </p:cNvSpPr>
                <p:nvPr/>
              </p:nvSpPr>
              <p:spPr bwMode="auto">
                <a:xfrm>
                  <a:off x="5822951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0" name="Rectangle 81"/>
                <p:cNvSpPr>
                  <a:spLocks noChangeArrowheads="1"/>
                </p:cNvSpPr>
                <p:nvPr/>
              </p:nvSpPr>
              <p:spPr bwMode="auto">
                <a:xfrm>
                  <a:off x="583723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1" name="Rectangle 82"/>
                <p:cNvSpPr>
                  <a:spLocks noChangeArrowheads="1"/>
                </p:cNvSpPr>
                <p:nvPr/>
              </p:nvSpPr>
              <p:spPr bwMode="auto">
                <a:xfrm>
                  <a:off x="5845176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2" name="Rectangle 83"/>
                <p:cNvSpPr>
                  <a:spLocks noChangeArrowheads="1"/>
                </p:cNvSpPr>
                <p:nvPr/>
              </p:nvSpPr>
              <p:spPr bwMode="auto">
                <a:xfrm>
                  <a:off x="5854701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3" name="Rectangle 84"/>
                <p:cNvSpPr>
                  <a:spLocks noChangeArrowheads="1"/>
                </p:cNvSpPr>
                <p:nvPr/>
              </p:nvSpPr>
              <p:spPr bwMode="auto">
                <a:xfrm>
                  <a:off x="5861051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4" name="Rectangle 85"/>
                <p:cNvSpPr>
                  <a:spLocks noChangeArrowheads="1"/>
                </p:cNvSpPr>
                <p:nvPr/>
              </p:nvSpPr>
              <p:spPr bwMode="auto">
                <a:xfrm>
                  <a:off x="5865813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5" name="Rectangle 86"/>
                <p:cNvSpPr>
                  <a:spLocks noChangeArrowheads="1"/>
                </p:cNvSpPr>
                <p:nvPr/>
              </p:nvSpPr>
              <p:spPr bwMode="auto">
                <a:xfrm>
                  <a:off x="590867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6" name="Rectangle 87"/>
                <p:cNvSpPr>
                  <a:spLocks noChangeArrowheads="1"/>
                </p:cNvSpPr>
                <p:nvPr/>
              </p:nvSpPr>
              <p:spPr bwMode="auto">
                <a:xfrm>
                  <a:off x="5303838" y="1381125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7" name="Rectangle 88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8" name="Rectangle 89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99" name="Rectangle 90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0" name="Rectangle 91"/>
                <p:cNvSpPr>
                  <a:spLocks noChangeArrowheads="1"/>
                </p:cNvSpPr>
                <p:nvPr/>
              </p:nvSpPr>
              <p:spPr bwMode="auto">
                <a:xfrm>
                  <a:off x="5313363" y="138588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1" name="Rectangle 92"/>
                <p:cNvSpPr>
                  <a:spLocks noChangeArrowheads="1"/>
                </p:cNvSpPr>
                <p:nvPr/>
              </p:nvSpPr>
              <p:spPr bwMode="auto">
                <a:xfrm>
                  <a:off x="5308601" y="1384300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2" name="Rectangle 93"/>
                <p:cNvSpPr>
                  <a:spLocks noChangeArrowheads="1"/>
                </p:cNvSpPr>
                <p:nvPr/>
              </p:nvSpPr>
              <p:spPr bwMode="auto">
                <a:xfrm>
                  <a:off x="5313363" y="138588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3" name="Rectangle 94"/>
                <p:cNvSpPr>
                  <a:spLocks noChangeArrowheads="1"/>
                </p:cNvSpPr>
                <p:nvPr/>
              </p:nvSpPr>
              <p:spPr bwMode="auto">
                <a:xfrm>
                  <a:off x="5313363" y="138588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4" name="Rectangle 95"/>
                <p:cNvSpPr>
                  <a:spLocks noChangeArrowheads="1"/>
                </p:cNvSpPr>
                <p:nvPr/>
              </p:nvSpPr>
              <p:spPr bwMode="auto">
                <a:xfrm>
                  <a:off x="5313363" y="138588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5" name="Rectangle 96"/>
                <p:cNvSpPr>
                  <a:spLocks noChangeArrowheads="1"/>
                </p:cNvSpPr>
                <p:nvPr/>
              </p:nvSpPr>
              <p:spPr bwMode="auto">
                <a:xfrm>
                  <a:off x="5313363" y="138588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6" name="Rectangle 97"/>
                <p:cNvSpPr>
                  <a:spLocks noChangeArrowheads="1"/>
                </p:cNvSpPr>
                <p:nvPr/>
              </p:nvSpPr>
              <p:spPr bwMode="auto">
                <a:xfrm>
                  <a:off x="5303838" y="1384300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7" name="Rectangle 98"/>
                <p:cNvSpPr>
                  <a:spLocks noChangeArrowheads="1"/>
                </p:cNvSpPr>
                <p:nvPr/>
              </p:nvSpPr>
              <p:spPr bwMode="auto">
                <a:xfrm>
                  <a:off x="5313363" y="138588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8" name="Rectangle 99"/>
                <p:cNvSpPr>
                  <a:spLocks noChangeArrowheads="1"/>
                </p:cNvSpPr>
                <p:nvPr/>
              </p:nvSpPr>
              <p:spPr bwMode="auto">
                <a:xfrm>
                  <a:off x="5313363" y="1389063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09" name="Rectangle 100"/>
                <p:cNvSpPr>
                  <a:spLocks noChangeArrowheads="1"/>
                </p:cNvSpPr>
                <p:nvPr/>
              </p:nvSpPr>
              <p:spPr bwMode="auto">
                <a:xfrm>
                  <a:off x="5313363" y="1389063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0" name="Rectangle 101"/>
                <p:cNvSpPr>
                  <a:spLocks noChangeArrowheads="1"/>
                </p:cNvSpPr>
                <p:nvPr/>
              </p:nvSpPr>
              <p:spPr bwMode="auto">
                <a:xfrm>
                  <a:off x="5308601" y="1389063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1" name="Rectangle 102"/>
                <p:cNvSpPr>
                  <a:spLocks noChangeArrowheads="1"/>
                </p:cNvSpPr>
                <p:nvPr/>
              </p:nvSpPr>
              <p:spPr bwMode="auto">
                <a:xfrm>
                  <a:off x="5313363" y="139065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2" name="Rectangle 103"/>
                <p:cNvSpPr>
                  <a:spLocks noChangeArrowheads="1"/>
                </p:cNvSpPr>
                <p:nvPr/>
              </p:nvSpPr>
              <p:spPr bwMode="auto">
                <a:xfrm>
                  <a:off x="5313363" y="139382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3" name="Rectangle 104"/>
                <p:cNvSpPr>
                  <a:spLocks noChangeArrowheads="1"/>
                </p:cNvSpPr>
                <p:nvPr/>
              </p:nvSpPr>
              <p:spPr bwMode="auto">
                <a:xfrm>
                  <a:off x="5313363" y="139382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4" name="Rectangle 105"/>
                <p:cNvSpPr>
                  <a:spLocks noChangeArrowheads="1"/>
                </p:cNvSpPr>
                <p:nvPr/>
              </p:nvSpPr>
              <p:spPr bwMode="auto">
                <a:xfrm>
                  <a:off x="5313363" y="139541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5" name="Rectangle 106"/>
                <p:cNvSpPr>
                  <a:spLocks noChangeArrowheads="1"/>
                </p:cNvSpPr>
                <p:nvPr/>
              </p:nvSpPr>
              <p:spPr bwMode="auto">
                <a:xfrm>
                  <a:off x="5303838" y="1393825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6" name="Rectangle 107"/>
                <p:cNvSpPr>
                  <a:spLocks noChangeArrowheads="1"/>
                </p:cNvSpPr>
                <p:nvPr/>
              </p:nvSpPr>
              <p:spPr bwMode="auto">
                <a:xfrm>
                  <a:off x="5313363" y="1408113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7" name="Rectangle 108"/>
                <p:cNvSpPr>
                  <a:spLocks noChangeArrowheads="1"/>
                </p:cNvSpPr>
                <p:nvPr/>
              </p:nvSpPr>
              <p:spPr bwMode="auto">
                <a:xfrm>
                  <a:off x="5313363" y="141922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8" name="Rectangle 109"/>
                <p:cNvSpPr>
                  <a:spLocks noChangeArrowheads="1"/>
                </p:cNvSpPr>
                <p:nvPr/>
              </p:nvSpPr>
              <p:spPr bwMode="auto">
                <a:xfrm>
                  <a:off x="5313363" y="142875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19" name="Rectangle 110"/>
                <p:cNvSpPr>
                  <a:spLocks noChangeArrowheads="1"/>
                </p:cNvSpPr>
                <p:nvPr/>
              </p:nvSpPr>
              <p:spPr bwMode="auto">
                <a:xfrm>
                  <a:off x="5308601" y="1438275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0" name="Rectangle 111"/>
                <p:cNvSpPr>
                  <a:spLocks noChangeArrowheads="1"/>
                </p:cNvSpPr>
                <p:nvPr/>
              </p:nvSpPr>
              <p:spPr bwMode="auto">
                <a:xfrm>
                  <a:off x="5313363" y="14509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1" name="Rectangle 112"/>
                <p:cNvSpPr>
                  <a:spLocks noChangeArrowheads="1"/>
                </p:cNvSpPr>
                <p:nvPr/>
              </p:nvSpPr>
              <p:spPr bwMode="auto">
                <a:xfrm>
                  <a:off x="5313363" y="14605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2" name="Rectangle 113"/>
                <p:cNvSpPr>
                  <a:spLocks noChangeArrowheads="1"/>
                </p:cNvSpPr>
                <p:nvPr/>
              </p:nvSpPr>
              <p:spPr bwMode="auto">
                <a:xfrm>
                  <a:off x="5313363" y="147002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3" name="Rectangle 114"/>
                <p:cNvSpPr>
                  <a:spLocks noChangeArrowheads="1"/>
                </p:cNvSpPr>
                <p:nvPr/>
              </p:nvSpPr>
              <p:spPr bwMode="auto">
                <a:xfrm>
                  <a:off x="5313363" y="147637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4" name="Rectangle 115"/>
                <p:cNvSpPr>
                  <a:spLocks noChangeArrowheads="1"/>
                </p:cNvSpPr>
                <p:nvPr/>
              </p:nvSpPr>
              <p:spPr bwMode="auto">
                <a:xfrm>
                  <a:off x="5303838" y="1481138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5" name="Rectangle 116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6" name="Rectangle 117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7" name="Rectangle 118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8" name="Rectangle 119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29" name="Rectangle 120"/>
                <p:cNvSpPr>
                  <a:spLocks noChangeArrowheads="1"/>
                </p:cNvSpPr>
                <p:nvPr/>
              </p:nvSpPr>
              <p:spPr bwMode="auto">
                <a:xfrm>
                  <a:off x="5308601" y="1381125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0" name="Rectangle 121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1" name="Rectangle 122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2" name="Rectangle 123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3" name="Rectangle 124"/>
                <p:cNvSpPr>
                  <a:spLocks noChangeArrowheads="1"/>
                </p:cNvSpPr>
                <p:nvPr/>
              </p:nvSpPr>
              <p:spPr bwMode="auto">
                <a:xfrm>
                  <a:off x="5313363" y="13843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4" name="Rectangle 125"/>
                <p:cNvSpPr>
                  <a:spLocks noChangeArrowheads="1"/>
                </p:cNvSpPr>
                <p:nvPr/>
              </p:nvSpPr>
              <p:spPr bwMode="auto">
                <a:xfrm>
                  <a:off x="5303838" y="1381125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5" name="Rectangle 126"/>
                <p:cNvSpPr>
                  <a:spLocks noChangeArrowheads="1"/>
                </p:cNvSpPr>
                <p:nvPr/>
              </p:nvSpPr>
              <p:spPr bwMode="auto">
                <a:xfrm>
                  <a:off x="5313363" y="138112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6" name="Rectangle 127"/>
                <p:cNvSpPr>
                  <a:spLocks noChangeArrowheads="1"/>
                </p:cNvSpPr>
                <p:nvPr/>
              </p:nvSpPr>
              <p:spPr bwMode="auto">
                <a:xfrm>
                  <a:off x="5313363" y="138112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7" name="Rectangle 128"/>
                <p:cNvSpPr>
                  <a:spLocks noChangeArrowheads="1"/>
                </p:cNvSpPr>
                <p:nvPr/>
              </p:nvSpPr>
              <p:spPr bwMode="auto">
                <a:xfrm>
                  <a:off x="5313363" y="1379538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8" name="Rectangle 129"/>
                <p:cNvSpPr>
                  <a:spLocks noChangeArrowheads="1"/>
                </p:cNvSpPr>
                <p:nvPr/>
              </p:nvSpPr>
              <p:spPr bwMode="auto">
                <a:xfrm>
                  <a:off x="5308601" y="1376363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39" name="Rectangle 130"/>
                <p:cNvSpPr>
                  <a:spLocks noChangeArrowheads="1"/>
                </p:cNvSpPr>
                <p:nvPr/>
              </p:nvSpPr>
              <p:spPr bwMode="auto">
                <a:xfrm>
                  <a:off x="5313363" y="13763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0" name="Rectangle 131"/>
                <p:cNvSpPr>
                  <a:spLocks noChangeArrowheads="1"/>
                </p:cNvSpPr>
                <p:nvPr/>
              </p:nvSpPr>
              <p:spPr bwMode="auto">
                <a:xfrm>
                  <a:off x="5313363" y="13763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1" name="Rectangle 132"/>
                <p:cNvSpPr>
                  <a:spLocks noChangeArrowheads="1"/>
                </p:cNvSpPr>
                <p:nvPr/>
              </p:nvSpPr>
              <p:spPr bwMode="auto">
                <a:xfrm>
                  <a:off x="5313363" y="13747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2" name="Rectangle 133"/>
                <p:cNvSpPr>
                  <a:spLocks noChangeArrowheads="1"/>
                </p:cNvSpPr>
                <p:nvPr/>
              </p:nvSpPr>
              <p:spPr bwMode="auto">
                <a:xfrm>
                  <a:off x="5313363" y="13747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3" name="Rectangle 134"/>
                <p:cNvSpPr>
                  <a:spLocks noChangeArrowheads="1"/>
                </p:cNvSpPr>
                <p:nvPr/>
              </p:nvSpPr>
              <p:spPr bwMode="auto">
                <a:xfrm>
                  <a:off x="5303838" y="1370013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4" name="Rectangle 135"/>
                <p:cNvSpPr>
                  <a:spLocks noChangeArrowheads="1"/>
                </p:cNvSpPr>
                <p:nvPr/>
              </p:nvSpPr>
              <p:spPr bwMode="auto">
                <a:xfrm>
                  <a:off x="5313363" y="136207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5" name="Rectangle 136"/>
                <p:cNvSpPr>
                  <a:spLocks noChangeArrowheads="1"/>
                </p:cNvSpPr>
                <p:nvPr/>
              </p:nvSpPr>
              <p:spPr bwMode="auto">
                <a:xfrm>
                  <a:off x="5313363" y="1350963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6" name="Rectangle 137"/>
                <p:cNvSpPr>
                  <a:spLocks noChangeArrowheads="1"/>
                </p:cNvSpPr>
                <p:nvPr/>
              </p:nvSpPr>
              <p:spPr bwMode="auto">
                <a:xfrm>
                  <a:off x="5313363" y="13382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7" name="Rectangle 138"/>
                <p:cNvSpPr>
                  <a:spLocks noChangeArrowheads="1"/>
                </p:cNvSpPr>
                <p:nvPr/>
              </p:nvSpPr>
              <p:spPr bwMode="auto">
                <a:xfrm>
                  <a:off x="5308601" y="1327150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8" name="Rectangle 139"/>
                <p:cNvSpPr>
                  <a:spLocks noChangeArrowheads="1"/>
                </p:cNvSpPr>
                <p:nvPr/>
              </p:nvSpPr>
              <p:spPr bwMode="auto">
                <a:xfrm>
                  <a:off x="5313363" y="13208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49" name="Rectangle 140"/>
                <p:cNvSpPr>
                  <a:spLocks noChangeArrowheads="1"/>
                </p:cNvSpPr>
                <p:nvPr/>
              </p:nvSpPr>
              <p:spPr bwMode="auto">
                <a:xfrm>
                  <a:off x="5313363" y="1311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0" name="Rectangle 141"/>
                <p:cNvSpPr>
                  <a:spLocks noChangeArrowheads="1"/>
                </p:cNvSpPr>
                <p:nvPr/>
              </p:nvSpPr>
              <p:spPr bwMode="auto">
                <a:xfrm>
                  <a:off x="5313363" y="130175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1" name="Rectangle 142"/>
                <p:cNvSpPr>
                  <a:spLocks noChangeArrowheads="1"/>
                </p:cNvSpPr>
                <p:nvPr/>
              </p:nvSpPr>
              <p:spPr bwMode="auto">
                <a:xfrm>
                  <a:off x="5313363" y="129381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2" name="Rectangle 143"/>
                <p:cNvSpPr>
                  <a:spLocks noChangeArrowheads="1"/>
                </p:cNvSpPr>
                <p:nvPr/>
              </p:nvSpPr>
              <p:spPr bwMode="auto">
                <a:xfrm>
                  <a:off x="5303838" y="1282700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3" name="Rectangle 144"/>
                <p:cNvSpPr>
                  <a:spLocks noChangeArrowheads="1"/>
                </p:cNvSpPr>
                <p:nvPr/>
              </p:nvSpPr>
              <p:spPr bwMode="auto">
                <a:xfrm>
                  <a:off x="5313363" y="123190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4" name="Rectangle 145"/>
                <p:cNvSpPr>
                  <a:spLocks noChangeArrowheads="1"/>
                </p:cNvSpPr>
                <p:nvPr/>
              </p:nvSpPr>
              <p:spPr bwMode="auto">
                <a:xfrm>
                  <a:off x="5313363" y="1201738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5" name="Rectangle 146"/>
                <p:cNvSpPr>
                  <a:spLocks noChangeArrowheads="1"/>
                </p:cNvSpPr>
                <p:nvPr/>
              </p:nvSpPr>
              <p:spPr bwMode="auto">
                <a:xfrm>
                  <a:off x="5313363" y="117951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6" name="Rectangle 147"/>
                <p:cNvSpPr>
                  <a:spLocks noChangeArrowheads="1"/>
                </p:cNvSpPr>
                <p:nvPr/>
              </p:nvSpPr>
              <p:spPr bwMode="auto">
                <a:xfrm>
                  <a:off x="5308601" y="1162050"/>
                  <a:ext cx="1270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7" name="Rectangle 148"/>
                <p:cNvSpPr>
                  <a:spLocks noChangeArrowheads="1"/>
                </p:cNvSpPr>
                <p:nvPr/>
              </p:nvSpPr>
              <p:spPr bwMode="auto">
                <a:xfrm>
                  <a:off x="5313363" y="115252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8" name="Rectangle 149"/>
                <p:cNvSpPr>
                  <a:spLocks noChangeArrowheads="1"/>
                </p:cNvSpPr>
                <p:nvPr/>
              </p:nvSpPr>
              <p:spPr bwMode="auto">
                <a:xfrm>
                  <a:off x="5313363" y="11430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59" name="Rectangle 150"/>
                <p:cNvSpPr>
                  <a:spLocks noChangeArrowheads="1"/>
                </p:cNvSpPr>
                <p:nvPr/>
              </p:nvSpPr>
              <p:spPr bwMode="auto">
                <a:xfrm>
                  <a:off x="5313363" y="11334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0" name="Rectangle 151"/>
                <p:cNvSpPr>
                  <a:spLocks noChangeArrowheads="1"/>
                </p:cNvSpPr>
                <p:nvPr/>
              </p:nvSpPr>
              <p:spPr bwMode="auto">
                <a:xfrm>
                  <a:off x="5313363" y="112395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1" name="Rectangle 152"/>
                <p:cNvSpPr>
                  <a:spLocks noChangeArrowheads="1"/>
                </p:cNvSpPr>
                <p:nvPr/>
              </p:nvSpPr>
              <p:spPr bwMode="auto">
                <a:xfrm>
                  <a:off x="5303838" y="1116013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2" name="Rectangle 153"/>
                <p:cNvSpPr>
                  <a:spLocks noChangeArrowheads="1"/>
                </p:cNvSpPr>
                <p:nvPr/>
              </p:nvSpPr>
              <p:spPr bwMode="auto">
                <a:xfrm>
                  <a:off x="5313363" y="107315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3" name="Rectangle 154"/>
                <p:cNvSpPr>
                  <a:spLocks noChangeArrowheads="1"/>
                </p:cNvSpPr>
                <p:nvPr/>
              </p:nvSpPr>
              <p:spPr bwMode="auto">
                <a:xfrm>
                  <a:off x="5313363" y="104775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4" name="Rectangle 155"/>
                <p:cNvSpPr>
                  <a:spLocks noChangeArrowheads="1"/>
                </p:cNvSpPr>
                <p:nvPr/>
              </p:nvSpPr>
              <p:spPr bwMode="auto">
                <a:xfrm>
                  <a:off x="5313363" y="103028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5" name="Rectangle 156"/>
                <p:cNvSpPr>
                  <a:spLocks noChangeArrowheads="1"/>
                </p:cNvSpPr>
                <p:nvPr/>
              </p:nvSpPr>
              <p:spPr bwMode="auto">
                <a:xfrm>
                  <a:off x="5308601" y="1014413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6" name="Rectangle 157"/>
                <p:cNvSpPr>
                  <a:spLocks noChangeArrowheads="1"/>
                </p:cNvSpPr>
                <p:nvPr/>
              </p:nvSpPr>
              <p:spPr bwMode="auto">
                <a:xfrm>
                  <a:off x="5313363" y="1004888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7" name="Rectangle 158"/>
                <p:cNvSpPr>
                  <a:spLocks noChangeArrowheads="1"/>
                </p:cNvSpPr>
                <p:nvPr/>
              </p:nvSpPr>
              <p:spPr bwMode="auto">
                <a:xfrm>
                  <a:off x="5313363" y="998538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8" name="Rectangle 159"/>
                <p:cNvSpPr>
                  <a:spLocks noChangeArrowheads="1"/>
                </p:cNvSpPr>
                <p:nvPr/>
              </p:nvSpPr>
              <p:spPr bwMode="auto">
                <a:xfrm>
                  <a:off x="5313363" y="989013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69" name="Rectangle 160"/>
                <p:cNvSpPr>
                  <a:spLocks noChangeArrowheads="1"/>
                </p:cNvSpPr>
                <p:nvPr/>
              </p:nvSpPr>
              <p:spPr bwMode="auto">
                <a:xfrm>
                  <a:off x="5313363" y="98107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70" name="Rectangle 161"/>
                <p:cNvSpPr>
                  <a:spLocks noChangeArrowheads="1"/>
                </p:cNvSpPr>
                <p:nvPr/>
              </p:nvSpPr>
              <p:spPr bwMode="auto">
                <a:xfrm>
                  <a:off x="5303838" y="971550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971" name="Rectangle 162"/>
                <p:cNvSpPr>
                  <a:spLocks noChangeArrowheads="1"/>
                </p:cNvSpPr>
                <p:nvPr/>
              </p:nvSpPr>
              <p:spPr bwMode="auto">
                <a:xfrm>
                  <a:off x="5313363" y="93345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</p:grpSp>
          <p:grpSp>
            <p:nvGrpSpPr>
              <p:cNvPr id="3901" name="グループ化 3900"/>
              <p:cNvGrpSpPr/>
              <p:nvPr/>
            </p:nvGrpSpPr>
            <p:grpSpPr>
              <a:xfrm>
                <a:off x="3332644" y="2328923"/>
                <a:ext cx="1225933" cy="1219708"/>
                <a:chOff x="6210300" y="917575"/>
                <a:chExt cx="625476" cy="622300"/>
              </a:xfrm>
            </p:grpSpPr>
            <p:sp>
              <p:nvSpPr>
                <p:cNvPr id="4652" name="Rectangle 163"/>
                <p:cNvSpPr>
                  <a:spLocks noChangeArrowheads="1"/>
                </p:cNvSpPr>
                <p:nvPr/>
              </p:nvSpPr>
              <p:spPr bwMode="auto">
                <a:xfrm>
                  <a:off x="6226176" y="917575"/>
                  <a:ext cx="606425" cy="6064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53" name="Freeform 164"/>
                <p:cNvSpPr>
                  <a:spLocks/>
                </p:cNvSpPr>
                <p:nvPr/>
              </p:nvSpPr>
              <p:spPr bwMode="auto">
                <a:xfrm>
                  <a:off x="6515101" y="1282700"/>
                  <a:ext cx="320675" cy="4763"/>
                </a:xfrm>
                <a:custGeom>
                  <a:avLst/>
                  <a:gdLst>
                    <a:gd name="T0" fmla="*/ 2 w 202"/>
                    <a:gd name="T1" fmla="*/ 0 h 3"/>
                    <a:gd name="T2" fmla="*/ 0 w 202"/>
                    <a:gd name="T3" fmla="*/ 0 h 3"/>
                    <a:gd name="T4" fmla="*/ 0 w 202"/>
                    <a:gd name="T5" fmla="*/ 1 h 3"/>
                    <a:gd name="T6" fmla="*/ 0 w 202"/>
                    <a:gd name="T7" fmla="*/ 3 h 3"/>
                    <a:gd name="T8" fmla="*/ 2 w 202"/>
                    <a:gd name="T9" fmla="*/ 3 h 3"/>
                    <a:gd name="T10" fmla="*/ 200 w 202"/>
                    <a:gd name="T11" fmla="*/ 3 h 3"/>
                    <a:gd name="T12" fmla="*/ 202 w 202"/>
                    <a:gd name="T13" fmla="*/ 3 h 3"/>
                    <a:gd name="T14" fmla="*/ 202 w 202"/>
                    <a:gd name="T15" fmla="*/ 1 h 3"/>
                    <a:gd name="T16" fmla="*/ 202 w 202"/>
                    <a:gd name="T17" fmla="*/ 0 h 3"/>
                    <a:gd name="T18" fmla="*/ 200 w 202"/>
                    <a:gd name="T19" fmla="*/ 0 h 3"/>
                    <a:gd name="T20" fmla="*/ 2 w 202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2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00" y="3"/>
                      </a:lnTo>
                      <a:lnTo>
                        <a:pt x="202" y="3"/>
                      </a:lnTo>
                      <a:lnTo>
                        <a:pt x="202" y="1"/>
                      </a:lnTo>
                      <a:lnTo>
                        <a:pt x="202" y="0"/>
                      </a:lnTo>
                      <a:lnTo>
                        <a:pt x="20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54" name="Freeform 165"/>
                <p:cNvSpPr>
                  <a:spLocks/>
                </p:cNvSpPr>
                <p:nvPr/>
              </p:nvSpPr>
              <p:spPr bwMode="auto">
                <a:xfrm>
                  <a:off x="6515101" y="917575"/>
                  <a:ext cx="4763" cy="369888"/>
                </a:xfrm>
                <a:custGeom>
                  <a:avLst/>
                  <a:gdLst>
                    <a:gd name="T0" fmla="*/ 0 w 3"/>
                    <a:gd name="T1" fmla="*/ 0 h 233"/>
                    <a:gd name="T2" fmla="*/ 0 w 3"/>
                    <a:gd name="T3" fmla="*/ 231 h 233"/>
                    <a:gd name="T4" fmla="*/ 0 w 3"/>
                    <a:gd name="T5" fmla="*/ 233 h 233"/>
                    <a:gd name="T6" fmla="*/ 2 w 3"/>
                    <a:gd name="T7" fmla="*/ 233 h 233"/>
                    <a:gd name="T8" fmla="*/ 3 w 3"/>
                    <a:gd name="T9" fmla="*/ 233 h 233"/>
                    <a:gd name="T10" fmla="*/ 3 w 3"/>
                    <a:gd name="T11" fmla="*/ 231 h 233"/>
                    <a:gd name="T12" fmla="*/ 3 w 3"/>
                    <a:gd name="T13" fmla="*/ 0 h 233"/>
                    <a:gd name="T14" fmla="*/ 0 w 3"/>
                    <a:gd name="T15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233">
                      <a:moveTo>
                        <a:pt x="0" y="0"/>
                      </a:moveTo>
                      <a:lnTo>
                        <a:pt x="0" y="231"/>
                      </a:lnTo>
                      <a:lnTo>
                        <a:pt x="0" y="233"/>
                      </a:lnTo>
                      <a:lnTo>
                        <a:pt x="2" y="233"/>
                      </a:lnTo>
                      <a:lnTo>
                        <a:pt x="3" y="233"/>
                      </a:lnTo>
                      <a:lnTo>
                        <a:pt x="3" y="23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55" name="Freeform 166"/>
                <p:cNvSpPr>
                  <a:spLocks/>
                </p:cNvSpPr>
                <p:nvPr/>
              </p:nvSpPr>
              <p:spPr bwMode="auto">
                <a:xfrm>
                  <a:off x="6515101" y="1282700"/>
                  <a:ext cx="320675" cy="4763"/>
                </a:xfrm>
                <a:custGeom>
                  <a:avLst/>
                  <a:gdLst>
                    <a:gd name="T0" fmla="*/ 2 w 202"/>
                    <a:gd name="T1" fmla="*/ 0 h 3"/>
                    <a:gd name="T2" fmla="*/ 0 w 202"/>
                    <a:gd name="T3" fmla="*/ 0 h 3"/>
                    <a:gd name="T4" fmla="*/ 0 w 202"/>
                    <a:gd name="T5" fmla="*/ 1 h 3"/>
                    <a:gd name="T6" fmla="*/ 0 w 202"/>
                    <a:gd name="T7" fmla="*/ 3 h 3"/>
                    <a:gd name="T8" fmla="*/ 2 w 202"/>
                    <a:gd name="T9" fmla="*/ 3 h 3"/>
                    <a:gd name="T10" fmla="*/ 200 w 202"/>
                    <a:gd name="T11" fmla="*/ 3 h 3"/>
                    <a:gd name="T12" fmla="*/ 202 w 202"/>
                    <a:gd name="T13" fmla="*/ 3 h 3"/>
                    <a:gd name="T14" fmla="*/ 202 w 202"/>
                    <a:gd name="T15" fmla="*/ 1 h 3"/>
                    <a:gd name="T16" fmla="*/ 202 w 202"/>
                    <a:gd name="T17" fmla="*/ 0 h 3"/>
                    <a:gd name="T18" fmla="*/ 200 w 202"/>
                    <a:gd name="T19" fmla="*/ 0 h 3"/>
                    <a:gd name="T20" fmla="*/ 2 w 202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2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00" y="3"/>
                      </a:lnTo>
                      <a:lnTo>
                        <a:pt x="202" y="3"/>
                      </a:lnTo>
                      <a:lnTo>
                        <a:pt x="202" y="1"/>
                      </a:lnTo>
                      <a:lnTo>
                        <a:pt x="202" y="0"/>
                      </a:lnTo>
                      <a:lnTo>
                        <a:pt x="20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56" name="Freeform 167"/>
                <p:cNvSpPr>
                  <a:spLocks/>
                </p:cNvSpPr>
                <p:nvPr/>
              </p:nvSpPr>
              <p:spPr bwMode="auto">
                <a:xfrm>
                  <a:off x="6515101" y="1282700"/>
                  <a:ext cx="4763" cy="242888"/>
                </a:xfrm>
                <a:custGeom>
                  <a:avLst/>
                  <a:gdLst>
                    <a:gd name="T0" fmla="*/ 2 w 3"/>
                    <a:gd name="T1" fmla="*/ 0 h 153"/>
                    <a:gd name="T2" fmla="*/ 0 w 3"/>
                    <a:gd name="T3" fmla="*/ 0 h 153"/>
                    <a:gd name="T4" fmla="*/ 0 w 3"/>
                    <a:gd name="T5" fmla="*/ 1 h 153"/>
                    <a:gd name="T6" fmla="*/ 0 w 3"/>
                    <a:gd name="T7" fmla="*/ 152 h 153"/>
                    <a:gd name="T8" fmla="*/ 0 w 3"/>
                    <a:gd name="T9" fmla="*/ 153 h 153"/>
                    <a:gd name="T10" fmla="*/ 2 w 3"/>
                    <a:gd name="T11" fmla="*/ 153 h 153"/>
                    <a:gd name="T12" fmla="*/ 3 w 3"/>
                    <a:gd name="T13" fmla="*/ 153 h 153"/>
                    <a:gd name="T14" fmla="*/ 3 w 3"/>
                    <a:gd name="T15" fmla="*/ 152 h 153"/>
                    <a:gd name="T16" fmla="*/ 3 w 3"/>
                    <a:gd name="T17" fmla="*/ 1 h 153"/>
                    <a:gd name="T18" fmla="*/ 3 w 3"/>
                    <a:gd name="T19" fmla="*/ 0 h 153"/>
                    <a:gd name="T20" fmla="*/ 2 w 3"/>
                    <a:gd name="T21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15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2" y="153"/>
                      </a:lnTo>
                      <a:lnTo>
                        <a:pt x="3" y="153"/>
                      </a:lnTo>
                      <a:lnTo>
                        <a:pt x="3" y="15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57" name="Freeform 168"/>
                <p:cNvSpPr>
                  <a:spLocks/>
                </p:cNvSpPr>
                <p:nvPr/>
              </p:nvSpPr>
              <p:spPr bwMode="auto">
                <a:xfrm>
                  <a:off x="6226176" y="1282700"/>
                  <a:ext cx="293688" cy="4763"/>
                </a:xfrm>
                <a:custGeom>
                  <a:avLst/>
                  <a:gdLst>
                    <a:gd name="T0" fmla="*/ 0 w 185"/>
                    <a:gd name="T1" fmla="*/ 0 h 3"/>
                    <a:gd name="T2" fmla="*/ 0 w 185"/>
                    <a:gd name="T3" fmla="*/ 3 h 3"/>
                    <a:gd name="T4" fmla="*/ 184 w 185"/>
                    <a:gd name="T5" fmla="*/ 3 h 3"/>
                    <a:gd name="T6" fmla="*/ 185 w 185"/>
                    <a:gd name="T7" fmla="*/ 3 h 3"/>
                    <a:gd name="T8" fmla="*/ 185 w 185"/>
                    <a:gd name="T9" fmla="*/ 1 h 3"/>
                    <a:gd name="T10" fmla="*/ 185 w 185"/>
                    <a:gd name="T11" fmla="*/ 0 h 3"/>
                    <a:gd name="T12" fmla="*/ 184 w 185"/>
                    <a:gd name="T13" fmla="*/ 0 h 3"/>
                    <a:gd name="T14" fmla="*/ 0 w 185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84" y="3"/>
                      </a:lnTo>
                      <a:lnTo>
                        <a:pt x="185" y="3"/>
                      </a:lnTo>
                      <a:lnTo>
                        <a:pt x="185" y="1"/>
                      </a:lnTo>
                      <a:lnTo>
                        <a:pt x="185" y="0"/>
                      </a:lnTo>
                      <a:lnTo>
                        <a:pt x="18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58" name="Freeform 169"/>
                <p:cNvSpPr>
                  <a:spLocks/>
                </p:cNvSpPr>
                <p:nvPr/>
              </p:nvSpPr>
              <p:spPr bwMode="auto">
                <a:xfrm>
                  <a:off x="6515101" y="1282700"/>
                  <a:ext cx="4763" cy="242888"/>
                </a:xfrm>
                <a:custGeom>
                  <a:avLst/>
                  <a:gdLst>
                    <a:gd name="T0" fmla="*/ 2 w 3"/>
                    <a:gd name="T1" fmla="*/ 0 h 153"/>
                    <a:gd name="T2" fmla="*/ 0 w 3"/>
                    <a:gd name="T3" fmla="*/ 0 h 153"/>
                    <a:gd name="T4" fmla="*/ 0 w 3"/>
                    <a:gd name="T5" fmla="*/ 1 h 153"/>
                    <a:gd name="T6" fmla="*/ 0 w 3"/>
                    <a:gd name="T7" fmla="*/ 152 h 153"/>
                    <a:gd name="T8" fmla="*/ 0 w 3"/>
                    <a:gd name="T9" fmla="*/ 153 h 153"/>
                    <a:gd name="T10" fmla="*/ 2 w 3"/>
                    <a:gd name="T11" fmla="*/ 153 h 153"/>
                    <a:gd name="T12" fmla="*/ 3 w 3"/>
                    <a:gd name="T13" fmla="*/ 153 h 153"/>
                    <a:gd name="T14" fmla="*/ 3 w 3"/>
                    <a:gd name="T15" fmla="*/ 152 h 153"/>
                    <a:gd name="T16" fmla="*/ 3 w 3"/>
                    <a:gd name="T17" fmla="*/ 1 h 153"/>
                    <a:gd name="T18" fmla="*/ 3 w 3"/>
                    <a:gd name="T19" fmla="*/ 0 h 153"/>
                    <a:gd name="T20" fmla="*/ 2 w 3"/>
                    <a:gd name="T21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15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2" y="153"/>
                      </a:lnTo>
                      <a:lnTo>
                        <a:pt x="3" y="153"/>
                      </a:lnTo>
                      <a:lnTo>
                        <a:pt x="3" y="15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pic>
              <p:nvPicPr>
                <p:cNvPr id="4659" name="Picture 170"/>
                <p:cNvPicPr>
                  <a:picLocks noChangeAspect="1" noChangeArrowheads="1"/>
                </p:cNvPicPr>
                <p:nvPr/>
              </p:nvPicPr>
              <p:blipFill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226176" y="917575"/>
                  <a:ext cx="606425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660" name="Picture 171"/>
                <p:cNvPicPr>
                  <a:picLocks noChangeAspect="1" noChangeArrowheads="1"/>
                </p:cNvPicPr>
                <p:nvPr/>
              </p:nvPicPr>
              <p:blipFill>
                <a:blip r:embed="rId6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226176" y="917575"/>
                  <a:ext cx="606425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661" name="Freeform 172"/>
                <p:cNvSpPr>
                  <a:spLocks/>
                </p:cNvSpPr>
                <p:nvPr/>
              </p:nvSpPr>
              <p:spPr bwMode="auto">
                <a:xfrm>
                  <a:off x="6226176" y="917575"/>
                  <a:ext cx="606425" cy="606425"/>
                </a:xfrm>
                <a:custGeom>
                  <a:avLst/>
                  <a:gdLst>
                    <a:gd name="T0" fmla="*/ 0 w 382"/>
                    <a:gd name="T1" fmla="*/ 0 h 382"/>
                    <a:gd name="T2" fmla="*/ 382 w 382"/>
                    <a:gd name="T3" fmla="*/ 0 h 382"/>
                    <a:gd name="T4" fmla="*/ 382 w 382"/>
                    <a:gd name="T5" fmla="*/ 382 h 382"/>
                    <a:gd name="T6" fmla="*/ 0 w 382"/>
                    <a:gd name="T7" fmla="*/ 382 h 382"/>
                    <a:gd name="T8" fmla="*/ 0 w 382"/>
                    <a:gd name="T9" fmla="*/ 0 h 382"/>
                    <a:gd name="T10" fmla="*/ 0 w 382"/>
                    <a:gd name="T11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2" h="382">
                      <a:moveTo>
                        <a:pt x="0" y="0"/>
                      </a:moveTo>
                      <a:lnTo>
                        <a:pt x="382" y="0"/>
                      </a:lnTo>
                      <a:lnTo>
                        <a:pt x="382" y="382"/>
                      </a:lnTo>
                      <a:lnTo>
                        <a:pt x="0" y="382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62" name="Rectangle 173"/>
                <p:cNvSpPr>
                  <a:spLocks noChangeArrowheads="1"/>
                </p:cNvSpPr>
                <p:nvPr/>
              </p:nvSpPr>
              <p:spPr bwMode="auto">
                <a:xfrm>
                  <a:off x="6361113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63" name="Rectangle 174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64" name="Rectangle 175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65" name="Rectangle 176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66" name="Rectangle 177"/>
                <p:cNvSpPr>
                  <a:spLocks noChangeArrowheads="1"/>
                </p:cNvSpPr>
                <p:nvPr/>
              </p:nvSpPr>
              <p:spPr bwMode="auto">
                <a:xfrm>
                  <a:off x="63611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67" name="Rectangle 178"/>
                <p:cNvSpPr>
                  <a:spLocks noChangeArrowheads="1"/>
                </p:cNvSpPr>
                <p:nvPr/>
              </p:nvSpPr>
              <p:spPr bwMode="auto">
                <a:xfrm>
                  <a:off x="6359526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68" name="Rectangle 179"/>
                <p:cNvSpPr>
                  <a:spLocks noChangeArrowheads="1"/>
                </p:cNvSpPr>
                <p:nvPr/>
              </p:nvSpPr>
              <p:spPr bwMode="auto">
                <a:xfrm>
                  <a:off x="63611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69" name="Rectangle 180"/>
                <p:cNvSpPr>
                  <a:spLocks noChangeArrowheads="1"/>
                </p:cNvSpPr>
                <p:nvPr/>
              </p:nvSpPr>
              <p:spPr bwMode="auto">
                <a:xfrm>
                  <a:off x="63611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0" name="Rectangle 181"/>
                <p:cNvSpPr>
                  <a:spLocks noChangeArrowheads="1"/>
                </p:cNvSpPr>
                <p:nvPr/>
              </p:nvSpPr>
              <p:spPr bwMode="auto">
                <a:xfrm>
                  <a:off x="63611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1" name="Rectangle 182"/>
                <p:cNvSpPr>
                  <a:spLocks noChangeArrowheads="1"/>
                </p:cNvSpPr>
                <p:nvPr/>
              </p:nvSpPr>
              <p:spPr bwMode="auto">
                <a:xfrm>
                  <a:off x="63611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2" name="Rectangle 183"/>
                <p:cNvSpPr>
                  <a:spLocks noChangeArrowheads="1"/>
                </p:cNvSpPr>
                <p:nvPr/>
              </p:nvSpPr>
              <p:spPr bwMode="auto">
                <a:xfrm>
                  <a:off x="6359526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3" name="Rectangle 184"/>
                <p:cNvSpPr>
                  <a:spLocks noChangeArrowheads="1"/>
                </p:cNvSpPr>
                <p:nvPr/>
              </p:nvSpPr>
              <p:spPr bwMode="auto">
                <a:xfrm>
                  <a:off x="63611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4" name="Rectangle 185"/>
                <p:cNvSpPr>
                  <a:spLocks noChangeArrowheads="1"/>
                </p:cNvSpPr>
                <p:nvPr/>
              </p:nvSpPr>
              <p:spPr bwMode="auto">
                <a:xfrm>
                  <a:off x="6359526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5" name="Rectangle 186"/>
                <p:cNvSpPr>
                  <a:spLocks noChangeArrowheads="1"/>
                </p:cNvSpPr>
                <p:nvPr/>
              </p:nvSpPr>
              <p:spPr bwMode="auto">
                <a:xfrm>
                  <a:off x="6359526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6" name="Rectangle 187"/>
                <p:cNvSpPr>
                  <a:spLocks noChangeArrowheads="1"/>
                </p:cNvSpPr>
                <p:nvPr/>
              </p:nvSpPr>
              <p:spPr bwMode="auto">
                <a:xfrm>
                  <a:off x="6354763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7" name="Rectangle 188"/>
                <p:cNvSpPr>
                  <a:spLocks noChangeArrowheads="1"/>
                </p:cNvSpPr>
                <p:nvPr/>
              </p:nvSpPr>
              <p:spPr bwMode="auto">
                <a:xfrm>
                  <a:off x="6356351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8" name="Rectangle 189"/>
                <p:cNvSpPr>
                  <a:spLocks noChangeArrowheads="1"/>
                </p:cNvSpPr>
                <p:nvPr/>
              </p:nvSpPr>
              <p:spPr bwMode="auto">
                <a:xfrm>
                  <a:off x="635476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79" name="Rectangle 190"/>
                <p:cNvSpPr>
                  <a:spLocks noChangeArrowheads="1"/>
                </p:cNvSpPr>
                <p:nvPr/>
              </p:nvSpPr>
              <p:spPr bwMode="auto">
                <a:xfrm>
                  <a:off x="635476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0" name="Rectangle 191"/>
                <p:cNvSpPr>
                  <a:spLocks noChangeArrowheads="1"/>
                </p:cNvSpPr>
                <p:nvPr/>
              </p:nvSpPr>
              <p:spPr bwMode="auto">
                <a:xfrm>
                  <a:off x="63515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1" name="Rectangle 192"/>
                <p:cNvSpPr>
                  <a:spLocks noChangeArrowheads="1"/>
                </p:cNvSpPr>
                <p:nvPr/>
              </p:nvSpPr>
              <p:spPr bwMode="auto">
                <a:xfrm>
                  <a:off x="6350001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2" name="Rectangle 193"/>
                <p:cNvSpPr>
                  <a:spLocks noChangeArrowheads="1"/>
                </p:cNvSpPr>
                <p:nvPr/>
              </p:nvSpPr>
              <p:spPr bwMode="auto">
                <a:xfrm>
                  <a:off x="6340476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3" name="Rectangle 194"/>
                <p:cNvSpPr>
                  <a:spLocks noChangeArrowheads="1"/>
                </p:cNvSpPr>
                <p:nvPr/>
              </p:nvSpPr>
              <p:spPr bwMode="auto">
                <a:xfrm>
                  <a:off x="632777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4" name="Rectangle 195"/>
                <p:cNvSpPr>
                  <a:spLocks noChangeArrowheads="1"/>
                </p:cNvSpPr>
                <p:nvPr/>
              </p:nvSpPr>
              <p:spPr bwMode="auto">
                <a:xfrm>
                  <a:off x="6318251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5" name="Rectangle 196"/>
                <p:cNvSpPr>
                  <a:spLocks noChangeArrowheads="1"/>
                </p:cNvSpPr>
                <p:nvPr/>
              </p:nvSpPr>
              <p:spPr bwMode="auto">
                <a:xfrm>
                  <a:off x="6303963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6" name="Rectangle 197"/>
                <p:cNvSpPr>
                  <a:spLocks noChangeArrowheads="1"/>
                </p:cNvSpPr>
                <p:nvPr/>
              </p:nvSpPr>
              <p:spPr bwMode="auto">
                <a:xfrm>
                  <a:off x="62976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7" name="Rectangle 198"/>
                <p:cNvSpPr>
                  <a:spLocks noChangeArrowheads="1"/>
                </p:cNvSpPr>
                <p:nvPr/>
              </p:nvSpPr>
              <p:spPr bwMode="auto">
                <a:xfrm>
                  <a:off x="62880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8" name="Rectangle 199"/>
                <p:cNvSpPr>
                  <a:spLocks noChangeArrowheads="1"/>
                </p:cNvSpPr>
                <p:nvPr/>
              </p:nvSpPr>
              <p:spPr bwMode="auto">
                <a:xfrm>
                  <a:off x="62785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89" name="Rectangle 200"/>
                <p:cNvSpPr>
                  <a:spLocks noChangeArrowheads="1"/>
                </p:cNvSpPr>
                <p:nvPr/>
              </p:nvSpPr>
              <p:spPr bwMode="auto">
                <a:xfrm>
                  <a:off x="62722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0" name="Rectangle 201"/>
                <p:cNvSpPr>
                  <a:spLocks noChangeArrowheads="1"/>
                </p:cNvSpPr>
                <p:nvPr/>
              </p:nvSpPr>
              <p:spPr bwMode="auto">
                <a:xfrm>
                  <a:off x="6262688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1" name="Rectangle 202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2" name="Rectangle 203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3" name="Rectangle 204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4" name="Rectangle 206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5" name="Rectangle 207"/>
                <p:cNvSpPr>
                  <a:spLocks noChangeArrowheads="1"/>
                </p:cNvSpPr>
                <p:nvPr/>
              </p:nvSpPr>
              <p:spPr bwMode="auto">
                <a:xfrm>
                  <a:off x="6361113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6" name="Rectangle 208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7" name="Rectangle 209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8" name="Rectangle 210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99" name="Rectangle 211"/>
                <p:cNvSpPr>
                  <a:spLocks noChangeArrowheads="1"/>
                </p:cNvSpPr>
                <p:nvPr/>
              </p:nvSpPr>
              <p:spPr bwMode="auto">
                <a:xfrm>
                  <a:off x="63642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0" name="Rectangle 212"/>
                <p:cNvSpPr>
                  <a:spLocks noChangeArrowheads="1"/>
                </p:cNvSpPr>
                <p:nvPr/>
              </p:nvSpPr>
              <p:spPr bwMode="auto">
                <a:xfrm>
                  <a:off x="6361113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1" name="Rectangle 213"/>
                <p:cNvSpPr>
                  <a:spLocks noChangeArrowheads="1"/>
                </p:cNvSpPr>
                <p:nvPr/>
              </p:nvSpPr>
              <p:spPr bwMode="auto">
                <a:xfrm>
                  <a:off x="6365875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2" name="Rectangle 214"/>
                <p:cNvSpPr>
                  <a:spLocks noChangeArrowheads="1"/>
                </p:cNvSpPr>
                <p:nvPr/>
              </p:nvSpPr>
              <p:spPr bwMode="auto">
                <a:xfrm>
                  <a:off x="6365875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3" name="Rectangle 215"/>
                <p:cNvSpPr>
                  <a:spLocks noChangeArrowheads="1"/>
                </p:cNvSpPr>
                <p:nvPr/>
              </p:nvSpPr>
              <p:spPr bwMode="auto">
                <a:xfrm>
                  <a:off x="6369050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4" name="Rectangle 216"/>
                <p:cNvSpPr>
                  <a:spLocks noChangeArrowheads="1"/>
                </p:cNvSpPr>
                <p:nvPr/>
              </p:nvSpPr>
              <p:spPr bwMode="auto">
                <a:xfrm>
                  <a:off x="6365875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5" name="Rectangle 217"/>
                <p:cNvSpPr>
                  <a:spLocks noChangeArrowheads="1"/>
                </p:cNvSpPr>
                <p:nvPr/>
              </p:nvSpPr>
              <p:spPr bwMode="auto">
                <a:xfrm>
                  <a:off x="637063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6" name="Rectangle 218"/>
                <p:cNvSpPr>
                  <a:spLocks noChangeArrowheads="1"/>
                </p:cNvSpPr>
                <p:nvPr/>
              </p:nvSpPr>
              <p:spPr bwMode="auto">
                <a:xfrm>
                  <a:off x="637063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7" name="Rectangle 219"/>
                <p:cNvSpPr>
                  <a:spLocks noChangeArrowheads="1"/>
                </p:cNvSpPr>
                <p:nvPr/>
              </p:nvSpPr>
              <p:spPr bwMode="auto">
                <a:xfrm>
                  <a:off x="63738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8" name="Rectangle 220"/>
                <p:cNvSpPr>
                  <a:spLocks noChangeArrowheads="1"/>
                </p:cNvSpPr>
                <p:nvPr/>
              </p:nvSpPr>
              <p:spPr bwMode="auto">
                <a:xfrm>
                  <a:off x="63738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09" name="Rectangle 221"/>
                <p:cNvSpPr>
                  <a:spLocks noChangeArrowheads="1"/>
                </p:cNvSpPr>
                <p:nvPr/>
              </p:nvSpPr>
              <p:spPr bwMode="auto">
                <a:xfrm>
                  <a:off x="6373813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0" name="Rectangle 222"/>
                <p:cNvSpPr>
                  <a:spLocks noChangeArrowheads="1"/>
                </p:cNvSpPr>
                <p:nvPr/>
              </p:nvSpPr>
              <p:spPr bwMode="auto">
                <a:xfrm>
                  <a:off x="6384925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1" name="Rectangle 223"/>
                <p:cNvSpPr>
                  <a:spLocks noChangeArrowheads="1"/>
                </p:cNvSpPr>
                <p:nvPr/>
              </p:nvSpPr>
              <p:spPr bwMode="auto">
                <a:xfrm>
                  <a:off x="6397625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2" name="Rectangle 224"/>
                <p:cNvSpPr>
                  <a:spLocks noChangeArrowheads="1"/>
                </p:cNvSpPr>
                <p:nvPr/>
              </p:nvSpPr>
              <p:spPr bwMode="auto">
                <a:xfrm>
                  <a:off x="640873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3" name="Rectangle 225"/>
                <p:cNvSpPr>
                  <a:spLocks noChangeArrowheads="1"/>
                </p:cNvSpPr>
                <p:nvPr/>
              </p:nvSpPr>
              <p:spPr bwMode="auto">
                <a:xfrm>
                  <a:off x="6416675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4" name="Rectangle 226"/>
                <p:cNvSpPr>
                  <a:spLocks noChangeArrowheads="1"/>
                </p:cNvSpPr>
                <p:nvPr/>
              </p:nvSpPr>
              <p:spPr bwMode="auto">
                <a:xfrm>
                  <a:off x="64277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5" name="Rectangle 227"/>
                <p:cNvSpPr>
                  <a:spLocks noChangeArrowheads="1"/>
                </p:cNvSpPr>
                <p:nvPr/>
              </p:nvSpPr>
              <p:spPr bwMode="auto">
                <a:xfrm>
                  <a:off x="64373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6" name="Rectangle 228"/>
                <p:cNvSpPr>
                  <a:spLocks noChangeArrowheads="1"/>
                </p:cNvSpPr>
                <p:nvPr/>
              </p:nvSpPr>
              <p:spPr bwMode="auto">
                <a:xfrm>
                  <a:off x="644683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7" name="Rectangle 229"/>
                <p:cNvSpPr>
                  <a:spLocks noChangeArrowheads="1"/>
                </p:cNvSpPr>
                <p:nvPr/>
              </p:nvSpPr>
              <p:spPr bwMode="auto">
                <a:xfrm>
                  <a:off x="6454775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8" name="Rectangle 230"/>
                <p:cNvSpPr>
                  <a:spLocks noChangeArrowheads="1"/>
                </p:cNvSpPr>
                <p:nvPr/>
              </p:nvSpPr>
              <p:spPr bwMode="auto">
                <a:xfrm>
                  <a:off x="6461125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19" name="Rectangle 231"/>
                <p:cNvSpPr>
                  <a:spLocks noChangeArrowheads="1"/>
                </p:cNvSpPr>
                <p:nvPr/>
              </p:nvSpPr>
              <p:spPr bwMode="auto">
                <a:xfrm>
                  <a:off x="6515100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0" name="Rectangle 232"/>
                <p:cNvSpPr>
                  <a:spLocks noChangeArrowheads="1"/>
                </p:cNvSpPr>
                <p:nvPr/>
              </p:nvSpPr>
              <p:spPr bwMode="auto">
                <a:xfrm>
                  <a:off x="6546850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1" name="Rectangle 233"/>
                <p:cNvSpPr>
                  <a:spLocks noChangeArrowheads="1"/>
                </p:cNvSpPr>
                <p:nvPr/>
              </p:nvSpPr>
              <p:spPr bwMode="auto">
                <a:xfrm>
                  <a:off x="65674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2" name="Rectangle 234"/>
                <p:cNvSpPr>
                  <a:spLocks noChangeArrowheads="1"/>
                </p:cNvSpPr>
                <p:nvPr/>
              </p:nvSpPr>
              <p:spPr bwMode="auto">
                <a:xfrm>
                  <a:off x="6581775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3" name="Rectangle 235"/>
                <p:cNvSpPr>
                  <a:spLocks noChangeArrowheads="1"/>
                </p:cNvSpPr>
                <p:nvPr/>
              </p:nvSpPr>
              <p:spPr bwMode="auto">
                <a:xfrm>
                  <a:off x="65960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4" name="Rectangle 236"/>
                <p:cNvSpPr>
                  <a:spLocks noChangeArrowheads="1"/>
                </p:cNvSpPr>
                <p:nvPr/>
              </p:nvSpPr>
              <p:spPr bwMode="auto">
                <a:xfrm>
                  <a:off x="66055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5" name="Rectangle 237"/>
                <p:cNvSpPr>
                  <a:spLocks noChangeArrowheads="1"/>
                </p:cNvSpPr>
                <p:nvPr/>
              </p:nvSpPr>
              <p:spPr bwMode="auto">
                <a:xfrm>
                  <a:off x="66151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6" name="Rectangle 238"/>
                <p:cNvSpPr>
                  <a:spLocks noChangeArrowheads="1"/>
                </p:cNvSpPr>
                <p:nvPr/>
              </p:nvSpPr>
              <p:spPr bwMode="auto">
                <a:xfrm>
                  <a:off x="66246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7" name="Rectangle 239"/>
                <p:cNvSpPr>
                  <a:spLocks noChangeArrowheads="1"/>
                </p:cNvSpPr>
                <p:nvPr/>
              </p:nvSpPr>
              <p:spPr bwMode="auto">
                <a:xfrm>
                  <a:off x="6626225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8" name="Rectangle 240"/>
                <p:cNvSpPr>
                  <a:spLocks noChangeArrowheads="1"/>
                </p:cNvSpPr>
                <p:nvPr/>
              </p:nvSpPr>
              <p:spPr bwMode="auto">
                <a:xfrm>
                  <a:off x="6673850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29" name="Rectangle 241"/>
                <p:cNvSpPr>
                  <a:spLocks noChangeArrowheads="1"/>
                </p:cNvSpPr>
                <p:nvPr/>
              </p:nvSpPr>
              <p:spPr bwMode="auto">
                <a:xfrm>
                  <a:off x="67008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0" name="Rectangle 242"/>
                <p:cNvSpPr>
                  <a:spLocks noChangeArrowheads="1"/>
                </p:cNvSpPr>
                <p:nvPr/>
              </p:nvSpPr>
              <p:spPr bwMode="auto">
                <a:xfrm>
                  <a:off x="67167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1" name="Rectangle 243"/>
                <p:cNvSpPr>
                  <a:spLocks noChangeArrowheads="1"/>
                </p:cNvSpPr>
                <p:nvPr/>
              </p:nvSpPr>
              <p:spPr bwMode="auto">
                <a:xfrm>
                  <a:off x="6729413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2" name="Rectangle 244"/>
                <p:cNvSpPr>
                  <a:spLocks noChangeArrowheads="1"/>
                </p:cNvSpPr>
                <p:nvPr/>
              </p:nvSpPr>
              <p:spPr bwMode="auto">
                <a:xfrm>
                  <a:off x="6743700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3" name="Rectangle 245"/>
                <p:cNvSpPr>
                  <a:spLocks noChangeArrowheads="1"/>
                </p:cNvSpPr>
                <p:nvPr/>
              </p:nvSpPr>
              <p:spPr bwMode="auto">
                <a:xfrm>
                  <a:off x="6750050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4" name="Rectangle 246"/>
                <p:cNvSpPr>
                  <a:spLocks noChangeArrowheads="1"/>
                </p:cNvSpPr>
                <p:nvPr/>
              </p:nvSpPr>
              <p:spPr bwMode="auto">
                <a:xfrm>
                  <a:off x="6759575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5" name="Rectangle 247"/>
                <p:cNvSpPr>
                  <a:spLocks noChangeArrowheads="1"/>
                </p:cNvSpPr>
                <p:nvPr/>
              </p:nvSpPr>
              <p:spPr bwMode="auto">
                <a:xfrm>
                  <a:off x="67675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6" name="Rectangle 248"/>
                <p:cNvSpPr>
                  <a:spLocks noChangeArrowheads="1"/>
                </p:cNvSpPr>
                <p:nvPr/>
              </p:nvSpPr>
              <p:spPr bwMode="auto">
                <a:xfrm>
                  <a:off x="6772275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7" name="Rectangle 249"/>
                <p:cNvSpPr>
                  <a:spLocks noChangeArrowheads="1"/>
                </p:cNvSpPr>
                <p:nvPr/>
              </p:nvSpPr>
              <p:spPr bwMode="auto">
                <a:xfrm>
                  <a:off x="6813550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8" name="Rectangle 250"/>
                <p:cNvSpPr>
                  <a:spLocks noChangeArrowheads="1"/>
                </p:cNvSpPr>
                <p:nvPr/>
              </p:nvSpPr>
              <p:spPr bwMode="auto">
                <a:xfrm>
                  <a:off x="6210300" y="138112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39" name="Rectangle 251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0" name="Rectangle 252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1" name="Rectangle 253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2" name="Rectangle 254"/>
                <p:cNvSpPr>
                  <a:spLocks noChangeArrowheads="1"/>
                </p:cNvSpPr>
                <p:nvPr/>
              </p:nvSpPr>
              <p:spPr bwMode="auto">
                <a:xfrm>
                  <a:off x="6219825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3" name="Rectangle 255"/>
                <p:cNvSpPr>
                  <a:spLocks noChangeArrowheads="1"/>
                </p:cNvSpPr>
                <p:nvPr/>
              </p:nvSpPr>
              <p:spPr bwMode="auto">
                <a:xfrm>
                  <a:off x="6215063" y="1384300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4" name="Rectangle 256"/>
                <p:cNvSpPr>
                  <a:spLocks noChangeArrowheads="1"/>
                </p:cNvSpPr>
                <p:nvPr/>
              </p:nvSpPr>
              <p:spPr bwMode="auto">
                <a:xfrm>
                  <a:off x="6219825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5" name="Rectangle 257"/>
                <p:cNvSpPr>
                  <a:spLocks noChangeArrowheads="1"/>
                </p:cNvSpPr>
                <p:nvPr/>
              </p:nvSpPr>
              <p:spPr bwMode="auto">
                <a:xfrm>
                  <a:off x="6219825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6" name="Rectangle 258"/>
                <p:cNvSpPr>
                  <a:spLocks noChangeArrowheads="1"/>
                </p:cNvSpPr>
                <p:nvPr/>
              </p:nvSpPr>
              <p:spPr bwMode="auto">
                <a:xfrm>
                  <a:off x="6219825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7" name="Rectangle 259"/>
                <p:cNvSpPr>
                  <a:spLocks noChangeArrowheads="1"/>
                </p:cNvSpPr>
                <p:nvPr/>
              </p:nvSpPr>
              <p:spPr bwMode="auto">
                <a:xfrm>
                  <a:off x="6219825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8" name="Rectangle 260"/>
                <p:cNvSpPr>
                  <a:spLocks noChangeArrowheads="1"/>
                </p:cNvSpPr>
                <p:nvPr/>
              </p:nvSpPr>
              <p:spPr bwMode="auto">
                <a:xfrm>
                  <a:off x="6210300" y="13843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49" name="Rectangle 261"/>
                <p:cNvSpPr>
                  <a:spLocks noChangeArrowheads="1"/>
                </p:cNvSpPr>
                <p:nvPr/>
              </p:nvSpPr>
              <p:spPr bwMode="auto">
                <a:xfrm>
                  <a:off x="6219825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0" name="Rectangle 262"/>
                <p:cNvSpPr>
                  <a:spLocks noChangeArrowheads="1"/>
                </p:cNvSpPr>
                <p:nvPr/>
              </p:nvSpPr>
              <p:spPr bwMode="auto">
                <a:xfrm>
                  <a:off x="6219825" y="138906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1" name="Rectangle 263"/>
                <p:cNvSpPr>
                  <a:spLocks noChangeArrowheads="1"/>
                </p:cNvSpPr>
                <p:nvPr/>
              </p:nvSpPr>
              <p:spPr bwMode="auto">
                <a:xfrm>
                  <a:off x="6219825" y="138906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2" name="Rectangle 264"/>
                <p:cNvSpPr>
                  <a:spLocks noChangeArrowheads="1"/>
                </p:cNvSpPr>
                <p:nvPr/>
              </p:nvSpPr>
              <p:spPr bwMode="auto">
                <a:xfrm>
                  <a:off x="6215063" y="1389063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3" name="Rectangle 265"/>
                <p:cNvSpPr>
                  <a:spLocks noChangeArrowheads="1"/>
                </p:cNvSpPr>
                <p:nvPr/>
              </p:nvSpPr>
              <p:spPr bwMode="auto">
                <a:xfrm>
                  <a:off x="6219825" y="13906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4" name="Rectangle 266"/>
                <p:cNvSpPr>
                  <a:spLocks noChangeArrowheads="1"/>
                </p:cNvSpPr>
                <p:nvPr/>
              </p:nvSpPr>
              <p:spPr bwMode="auto">
                <a:xfrm>
                  <a:off x="6219825" y="13938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5" name="Rectangle 267"/>
                <p:cNvSpPr>
                  <a:spLocks noChangeArrowheads="1"/>
                </p:cNvSpPr>
                <p:nvPr/>
              </p:nvSpPr>
              <p:spPr bwMode="auto">
                <a:xfrm>
                  <a:off x="6219825" y="13938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6" name="Rectangle 268"/>
                <p:cNvSpPr>
                  <a:spLocks noChangeArrowheads="1"/>
                </p:cNvSpPr>
                <p:nvPr/>
              </p:nvSpPr>
              <p:spPr bwMode="auto">
                <a:xfrm>
                  <a:off x="6219825" y="139541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7" name="Rectangle 269"/>
                <p:cNvSpPr>
                  <a:spLocks noChangeArrowheads="1"/>
                </p:cNvSpPr>
                <p:nvPr/>
              </p:nvSpPr>
              <p:spPr bwMode="auto">
                <a:xfrm>
                  <a:off x="6210300" y="139382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8" name="Rectangle 270"/>
                <p:cNvSpPr>
                  <a:spLocks noChangeArrowheads="1"/>
                </p:cNvSpPr>
                <p:nvPr/>
              </p:nvSpPr>
              <p:spPr bwMode="auto">
                <a:xfrm>
                  <a:off x="6219825" y="14081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59" name="Rectangle 271"/>
                <p:cNvSpPr>
                  <a:spLocks noChangeArrowheads="1"/>
                </p:cNvSpPr>
                <p:nvPr/>
              </p:nvSpPr>
              <p:spPr bwMode="auto">
                <a:xfrm>
                  <a:off x="6219825" y="14192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0" name="Rectangle 272"/>
                <p:cNvSpPr>
                  <a:spLocks noChangeArrowheads="1"/>
                </p:cNvSpPr>
                <p:nvPr/>
              </p:nvSpPr>
              <p:spPr bwMode="auto">
                <a:xfrm>
                  <a:off x="6219825" y="14287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1" name="Rectangle 273"/>
                <p:cNvSpPr>
                  <a:spLocks noChangeArrowheads="1"/>
                </p:cNvSpPr>
                <p:nvPr/>
              </p:nvSpPr>
              <p:spPr bwMode="auto">
                <a:xfrm>
                  <a:off x="6215063" y="143827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2" name="Rectangle 274"/>
                <p:cNvSpPr>
                  <a:spLocks noChangeArrowheads="1"/>
                </p:cNvSpPr>
                <p:nvPr/>
              </p:nvSpPr>
              <p:spPr bwMode="auto">
                <a:xfrm>
                  <a:off x="6219825" y="14509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3" name="Rectangle 275"/>
                <p:cNvSpPr>
                  <a:spLocks noChangeArrowheads="1"/>
                </p:cNvSpPr>
                <p:nvPr/>
              </p:nvSpPr>
              <p:spPr bwMode="auto">
                <a:xfrm>
                  <a:off x="6219825" y="14605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4" name="Rectangle 276"/>
                <p:cNvSpPr>
                  <a:spLocks noChangeArrowheads="1"/>
                </p:cNvSpPr>
                <p:nvPr/>
              </p:nvSpPr>
              <p:spPr bwMode="auto">
                <a:xfrm>
                  <a:off x="6219825" y="14700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5" name="Rectangle 277"/>
                <p:cNvSpPr>
                  <a:spLocks noChangeArrowheads="1"/>
                </p:cNvSpPr>
                <p:nvPr/>
              </p:nvSpPr>
              <p:spPr bwMode="auto">
                <a:xfrm>
                  <a:off x="6219825" y="147637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6" name="Rectangle 278"/>
                <p:cNvSpPr>
                  <a:spLocks noChangeArrowheads="1"/>
                </p:cNvSpPr>
                <p:nvPr/>
              </p:nvSpPr>
              <p:spPr bwMode="auto">
                <a:xfrm>
                  <a:off x="6210300" y="1481138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7" name="Rectangle 279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8" name="Rectangle 280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69" name="Rectangle 281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0" name="Rectangle 282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1" name="Rectangle 283"/>
                <p:cNvSpPr>
                  <a:spLocks noChangeArrowheads="1"/>
                </p:cNvSpPr>
                <p:nvPr/>
              </p:nvSpPr>
              <p:spPr bwMode="auto">
                <a:xfrm>
                  <a:off x="6215063" y="138112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2" name="Rectangle 284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3" name="Rectangle 285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4" name="Rectangle 286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5" name="Rectangle 287"/>
                <p:cNvSpPr>
                  <a:spLocks noChangeArrowheads="1"/>
                </p:cNvSpPr>
                <p:nvPr/>
              </p:nvSpPr>
              <p:spPr bwMode="auto">
                <a:xfrm>
                  <a:off x="6219825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6" name="Rectangle 288"/>
                <p:cNvSpPr>
                  <a:spLocks noChangeArrowheads="1"/>
                </p:cNvSpPr>
                <p:nvPr/>
              </p:nvSpPr>
              <p:spPr bwMode="auto">
                <a:xfrm>
                  <a:off x="6210300" y="138112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7" name="Rectangle 289"/>
                <p:cNvSpPr>
                  <a:spLocks noChangeArrowheads="1"/>
                </p:cNvSpPr>
                <p:nvPr/>
              </p:nvSpPr>
              <p:spPr bwMode="auto">
                <a:xfrm>
                  <a:off x="6219825" y="13811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8" name="Rectangle 290"/>
                <p:cNvSpPr>
                  <a:spLocks noChangeArrowheads="1"/>
                </p:cNvSpPr>
                <p:nvPr/>
              </p:nvSpPr>
              <p:spPr bwMode="auto">
                <a:xfrm>
                  <a:off x="6219825" y="13811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79" name="Rectangle 291"/>
                <p:cNvSpPr>
                  <a:spLocks noChangeArrowheads="1"/>
                </p:cNvSpPr>
                <p:nvPr/>
              </p:nvSpPr>
              <p:spPr bwMode="auto">
                <a:xfrm>
                  <a:off x="6219825" y="13795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0" name="Rectangle 292"/>
                <p:cNvSpPr>
                  <a:spLocks noChangeArrowheads="1"/>
                </p:cNvSpPr>
                <p:nvPr/>
              </p:nvSpPr>
              <p:spPr bwMode="auto">
                <a:xfrm>
                  <a:off x="6215063" y="1376363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1" name="Rectangle 293"/>
                <p:cNvSpPr>
                  <a:spLocks noChangeArrowheads="1"/>
                </p:cNvSpPr>
                <p:nvPr/>
              </p:nvSpPr>
              <p:spPr bwMode="auto">
                <a:xfrm>
                  <a:off x="6219825" y="13763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2" name="Rectangle 294"/>
                <p:cNvSpPr>
                  <a:spLocks noChangeArrowheads="1"/>
                </p:cNvSpPr>
                <p:nvPr/>
              </p:nvSpPr>
              <p:spPr bwMode="auto">
                <a:xfrm>
                  <a:off x="6219825" y="13763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3" name="Rectangle 295"/>
                <p:cNvSpPr>
                  <a:spLocks noChangeArrowheads="1"/>
                </p:cNvSpPr>
                <p:nvPr/>
              </p:nvSpPr>
              <p:spPr bwMode="auto">
                <a:xfrm>
                  <a:off x="6219825" y="13747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4" name="Rectangle 296"/>
                <p:cNvSpPr>
                  <a:spLocks noChangeArrowheads="1"/>
                </p:cNvSpPr>
                <p:nvPr/>
              </p:nvSpPr>
              <p:spPr bwMode="auto">
                <a:xfrm>
                  <a:off x="6219825" y="13747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5" name="Rectangle 297"/>
                <p:cNvSpPr>
                  <a:spLocks noChangeArrowheads="1"/>
                </p:cNvSpPr>
                <p:nvPr/>
              </p:nvSpPr>
              <p:spPr bwMode="auto">
                <a:xfrm>
                  <a:off x="6210300" y="1370013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6" name="Rectangle 298"/>
                <p:cNvSpPr>
                  <a:spLocks noChangeArrowheads="1"/>
                </p:cNvSpPr>
                <p:nvPr/>
              </p:nvSpPr>
              <p:spPr bwMode="auto">
                <a:xfrm>
                  <a:off x="6219825" y="136207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7" name="Rectangle 299"/>
                <p:cNvSpPr>
                  <a:spLocks noChangeArrowheads="1"/>
                </p:cNvSpPr>
                <p:nvPr/>
              </p:nvSpPr>
              <p:spPr bwMode="auto">
                <a:xfrm>
                  <a:off x="6219825" y="135096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8" name="Rectangle 300"/>
                <p:cNvSpPr>
                  <a:spLocks noChangeArrowheads="1"/>
                </p:cNvSpPr>
                <p:nvPr/>
              </p:nvSpPr>
              <p:spPr bwMode="auto">
                <a:xfrm>
                  <a:off x="6219825" y="13382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89" name="Rectangle 301"/>
                <p:cNvSpPr>
                  <a:spLocks noChangeArrowheads="1"/>
                </p:cNvSpPr>
                <p:nvPr/>
              </p:nvSpPr>
              <p:spPr bwMode="auto">
                <a:xfrm>
                  <a:off x="6215063" y="1327150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0" name="Rectangle 302"/>
                <p:cNvSpPr>
                  <a:spLocks noChangeArrowheads="1"/>
                </p:cNvSpPr>
                <p:nvPr/>
              </p:nvSpPr>
              <p:spPr bwMode="auto">
                <a:xfrm>
                  <a:off x="6219825" y="13208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1" name="Rectangle 303"/>
                <p:cNvSpPr>
                  <a:spLocks noChangeArrowheads="1"/>
                </p:cNvSpPr>
                <p:nvPr/>
              </p:nvSpPr>
              <p:spPr bwMode="auto">
                <a:xfrm>
                  <a:off x="6219825" y="1311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2" name="Rectangle 304"/>
                <p:cNvSpPr>
                  <a:spLocks noChangeArrowheads="1"/>
                </p:cNvSpPr>
                <p:nvPr/>
              </p:nvSpPr>
              <p:spPr bwMode="auto">
                <a:xfrm>
                  <a:off x="6219825" y="13017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3" name="Rectangle 305"/>
                <p:cNvSpPr>
                  <a:spLocks noChangeArrowheads="1"/>
                </p:cNvSpPr>
                <p:nvPr/>
              </p:nvSpPr>
              <p:spPr bwMode="auto">
                <a:xfrm>
                  <a:off x="6219825" y="129381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4" name="Rectangle 306"/>
                <p:cNvSpPr>
                  <a:spLocks noChangeArrowheads="1"/>
                </p:cNvSpPr>
                <p:nvPr/>
              </p:nvSpPr>
              <p:spPr bwMode="auto">
                <a:xfrm>
                  <a:off x="6210300" y="12827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5" name="Rectangle 307"/>
                <p:cNvSpPr>
                  <a:spLocks noChangeArrowheads="1"/>
                </p:cNvSpPr>
                <p:nvPr/>
              </p:nvSpPr>
              <p:spPr bwMode="auto">
                <a:xfrm>
                  <a:off x="6219825" y="123190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6" name="Rectangle 308"/>
                <p:cNvSpPr>
                  <a:spLocks noChangeArrowheads="1"/>
                </p:cNvSpPr>
                <p:nvPr/>
              </p:nvSpPr>
              <p:spPr bwMode="auto">
                <a:xfrm>
                  <a:off x="6219825" y="12017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7" name="Rectangle 309"/>
                <p:cNvSpPr>
                  <a:spLocks noChangeArrowheads="1"/>
                </p:cNvSpPr>
                <p:nvPr/>
              </p:nvSpPr>
              <p:spPr bwMode="auto">
                <a:xfrm>
                  <a:off x="6219825" y="117951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8" name="Rectangle 310"/>
                <p:cNvSpPr>
                  <a:spLocks noChangeArrowheads="1"/>
                </p:cNvSpPr>
                <p:nvPr/>
              </p:nvSpPr>
              <p:spPr bwMode="auto">
                <a:xfrm>
                  <a:off x="6215063" y="1162050"/>
                  <a:ext cx="11113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799" name="Rectangle 311"/>
                <p:cNvSpPr>
                  <a:spLocks noChangeArrowheads="1"/>
                </p:cNvSpPr>
                <p:nvPr/>
              </p:nvSpPr>
              <p:spPr bwMode="auto">
                <a:xfrm>
                  <a:off x="6219825" y="11525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0" name="Rectangle 312"/>
                <p:cNvSpPr>
                  <a:spLocks noChangeArrowheads="1"/>
                </p:cNvSpPr>
                <p:nvPr/>
              </p:nvSpPr>
              <p:spPr bwMode="auto">
                <a:xfrm>
                  <a:off x="6219825" y="11430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1" name="Rectangle 313"/>
                <p:cNvSpPr>
                  <a:spLocks noChangeArrowheads="1"/>
                </p:cNvSpPr>
                <p:nvPr/>
              </p:nvSpPr>
              <p:spPr bwMode="auto">
                <a:xfrm>
                  <a:off x="6219825" y="11334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2" name="Rectangle 314"/>
                <p:cNvSpPr>
                  <a:spLocks noChangeArrowheads="1"/>
                </p:cNvSpPr>
                <p:nvPr/>
              </p:nvSpPr>
              <p:spPr bwMode="auto">
                <a:xfrm>
                  <a:off x="6219825" y="11239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3" name="Rectangle 315"/>
                <p:cNvSpPr>
                  <a:spLocks noChangeArrowheads="1"/>
                </p:cNvSpPr>
                <p:nvPr/>
              </p:nvSpPr>
              <p:spPr bwMode="auto">
                <a:xfrm>
                  <a:off x="6210300" y="1116013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4" name="Rectangle 316"/>
                <p:cNvSpPr>
                  <a:spLocks noChangeArrowheads="1"/>
                </p:cNvSpPr>
                <p:nvPr/>
              </p:nvSpPr>
              <p:spPr bwMode="auto">
                <a:xfrm>
                  <a:off x="6219825" y="10731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5" name="Rectangle 317"/>
                <p:cNvSpPr>
                  <a:spLocks noChangeArrowheads="1"/>
                </p:cNvSpPr>
                <p:nvPr/>
              </p:nvSpPr>
              <p:spPr bwMode="auto">
                <a:xfrm>
                  <a:off x="6219825" y="10477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6" name="Rectangle 318"/>
                <p:cNvSpPr>
                  <a:spLocks noChangeArrowheads="1"/>
                </p:cNvSpPr>
                <p:nvPr/>
              </p:nvSpPr>
              <p:spPr bwMode="auto">
                <a:xfrm>
                  <a:off x="6219825" y="10302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7" name="Rectangle 319"/>
                <p:cNvSpPr>
                  <a:spLocks noChangeArrowheads="1"/>
                </p:cNvSpPr>
                <p:nvPr/>
              </p:nvSpPr>
              <p:spPr bwMode="auto">
                <a:xfrm>
                  <a:off x="6215063" y="1014413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8" name="Rectangle 320"/>
                <p:cNvSpPr>
                  <a:spLocks noChangeArrowheads="1"/>
                </p:cNvSpPr>
                <p:nvPr/>
              </p:nvSpPr>
              <p:spPr bwMode="auto">
                <a:xfrm>
                  <a:off x="6219825" y="100488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09" name="Rectangle 321"/>
                <p:cNvSpPr>
                  <a:spLocks noChangeArrowheads="1"/>
                </p:cNvSpPr>
                <p:nvPr/>
              </p:nvSpPr>
              <p:spPr bwMode="auto">
                <a:xfrm>
                  <a:off x="6219825" y="9985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10" name="Rectangle 322"/>
                <p:cNvSpPr>
                  <a:spLocks noChangeArrowheads="1"/>
                </p:cNvSpPr>
                <p:nvPr/>
              </p:nvSpPr>
              <p:spPr bwMode="auto">
                <a:xfrm>
                  <a:off x="6219825" y="9890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11" name="Rectangle 323"/>
                <p:cNvSpPr>
                  <a:spLocks noChangeArrowheads="1"/>
                </p:cNvSpPr>
                <p:nvPr/>
              </p:nvSpPr>
              <p:spPr bwMode="auto">
                <a:xfrm>
                  <a:off x="6219825" y="98107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12" name="Rectangle 324"/>
                <p:cNvSpPr>
                  <a:spLocks noChangeArrowheads="1"/>
                </p:cNvSpPr>
                <p:nvPr/>
              </p:nvSpPr>
              <p:spPr bwMode="auto">
                <a:xfrm>
                  <a:off x="6210300" y="97155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813" name="Rectangle 325"/>
                <p:cNvSpPr>
                  <a:spLocks noChangeArrowheads="1"/>
                </p:cNvSpPr>
                <p:nvPr/>
              </p:nvSpPr>
              <p:spPr bwMode="auto">
                <a:xfrm>
                  <a:off x="6219825" y="9334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</p:grpSp>
          <p:grpSp>
            <p:nvGrpSpPr>
              <p:cNvPr id="3902" name="グループ化 3901"/>
              <p:cNvGrpSpPr/>
              <p:nvPr/>
            </p:nvGrpSpPr>
            <p:grpSpPr>
              <a:xfrm>
                <a:off x="4763581" y="2328923"/>
                <a:ext cx="1225931" cy="1219708"/>
                <a:chOff x="7115176" y="917575"/>
                <a:chExt cx="625475" cy="622300"/>
              </a:xfrm>
            </p:grpSpPr>
            <p:sp>
              <p:nvSpPr>
                <p:cNvPr id="4490" name="Rectangle 326"/>
                <p:cNvSpPr>
                  <a:spLocks noChangeArrowheads="1"/>
                </p:cNvSpPr>
                <p:nvPr/>
              </p:nvSpPr>
              <p:spPr bwMode="auto">
                <a:xfrm>
                  <a:off x="7131050" y="917575"/>
                  <a:ext cx="608013" cy="6064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91" name="Freeform 327"/>
                <p:cNvSpPr>
                  <a:spLocks/>
                </p:cNvSpPr>
                <p:nvPr/>
              </p:nvSpPr>
              <p:spPr bwMode="auto">
                <a:xfrm>
                  <a:off x="7421563" y="1282700"/>
                  <a:ext cx="319088" cy="4763"/>
                </a:xfrm>
                <a:custGeom>
                  <a:avLst/>
                  <a:gdLst>
                    <a:gd name="T0" fmla="*/ 1 w 201"/>
                    <a:gd name="T1" fmla="*/ 0 h 3"/>
                    <a:gd name="T2" fmla="*/ 0 w 201"/>
                    <a:gd name="T3" fmla="*/ 0 h 3"/>
                    <a:gd name="T4" fmla="*/ 0 w 201"/>
                    <a:gd name="T5" fmla="*/ 1 h 3"/>
                    <a:gd name="T6" fmla="*/ 0 w 201"/>
                    <a:gd name="T7" fmla="*/ 3 h 3"/>
                    <a:gd name="T8" fmla="*/ 1 w 201"/>
                    <a:gd name="T9" fmla="*/ 3 h 3"/>
                    <a:gd name="T10" fmla="*/ 200 w 201"/>
                    <a:gd name="T11" fmla="*/ 3 h 3"/>
                    <a:gd name="T12" fmla="*/ 201 w 201"/>
                    <a:gd name="T13" fmla="*/ 3 h 3"/>
                    <a:gd name="T14" fmla="*/ 201 w 201"/>
                    <a:gd name="T15" fmla="*/ 1 h 3"/>
                    <a:gd name="T16" fmla="*/ 201 w 201"/>
                    <a:gd name="T17" fmla="*/ 0 h 3"/>
                    <a:gd name="T18" fmla="*/ 200 w 201"/>
                    <a:gd name="T19" fmla="*/ 0 h 3"/>
                    <a:gd name="T20" fmla="*/ 1 w 201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1" h="3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00" y="3"/>
                      </a:lnTo>
                      <a:lnTo>
                        <a:pt x="201" y="3"/>
                      </a:lnTo>
                      <a:lnTo>
                        <a:pt x="201" y="1"/>
                      </a:lnTo>
                      <a:lnTo>
                        <a:pt x="201" y="0"/>
                      </a:lnTo>
                      <a:lnTo>
                        <a:pt x="20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92" name="Freeform 328"/>
                <p:cNvSpPr>
                  <a:spLocks/>
                </p:cNvSpPr>
                <p:nvPr/>
              </p:nvSpPr>
              <p:spPr bwMode="auto">
                <a:xfrm>
                  <a:off x="7421563" y="917575"/>
                  <a:ext cx="4763" cy="369888"/>
                </a:xfrm>
                <a:custGeom>
                  <a:avLst/>
                  <a:gdLst>
                    <a:gd name="T0" fmla="*/ 0 w 3"/>
                    <a:gd name="T1" fmla="*/ 0 h 233"/>
                    <a:gd name="T2" fmla="*/ 0 w 3"/>
                    <a:gd name="T3" fmla="*/ 231 h 233"/>
                    <a:gd name="T4" fmla="*/ 0 w 3"/>
                    <a:gd name="T5" fmla="*/ 233 h 233"/>
                    <a:gd name="T6" fmla="*/ 1 w 3"/>
                    <a:gd name="T7" fmla="*/ 233 h 233"/>
                    <a:gd name="T8" fmla="*/ 3 w 3"/>
                    <a:gd name="T9" fmla="*/ 233 h 233"/>
                    <a:gd name="T10" fmla="*/ 3 w 3"/>
                    <a:gd name="T11" fmla="*/ 231 h 233"/>
                    <a:gd name="T12" fmla="*/ 3 w 3"/>
                    <a:gd name="T13" fmla="*/ 0 h 233"/>
                    <a:gd name="T14" fmla="*/ 0 w 3"/>
                    <a:gd name="T15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233">
                      <a:moveTo>
                        <a:pt x="0" y="0"/>
                      </a:moveTo>
                      <a:lnTo>
                        <a:pt x="0" y="231"/>
                      </a:lnTo>
                      <a:lnTo>
                        <a:pt x="0" y="233"/>
                      </a:lnTo>
                      <a:lnTo>
                        <a:pt x="1" y="233"/>
                      </a:lnTo>
                      <a:lnTo>
                        <a:pt x="3" y="233"/>
                      </a:lnTo>
                      <a:lnTo>
                        <a:pt x="3" y="23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93" name="Freeform 329"/>
                <p:cNvSpPr>
                  <a:spLocks/>
                </p:cNvSpPr>
                <p:nvPr/>
              </p:nvSpPr>
              <p:spPr bwMode="auto">
                <a:xfrm>
                  <a:off x="7421563" y="1282700"/>
                  <a:ext cx="319088" cy="4763"/>
                </a:xfrm>
                <a:custGeom>
                  <a:avLst/>
                  <a:gdLst>
                    <a:gd name="T0" fmla="*/ 1 w 201"/>
                    <a:gd name="T1" fmla="*/ 0 h 3"/>
                    <a:gd name="T2" fmla="*/ 0 w 201"/>
                    <a:gd name="T3" fmla="*/ 0 h 3"/>
                    <a:gd name="T4" fmla="*/ 0 w 201"/>
                    <a:gd name="T5" fmla="*/ 1 h 3"/>
                    <a:gd name="T6" fmla="*/ 0 w 201"/>
                    <a:gd name="T7" fmla="*/ 3 h 3"/>
                    <a:gd name="T8" fmla="*/ 1 w 201"/>
                    <a:gd name="T9" fmla="*/ 3 h 3"/>
                    <a:gd name="T10" fmla="*/ 200 w 201"/>
                    <a:gd name="T11" fmla="*/ 3 h 3"/>
                    <a:gd name="T12" fmla="*/ 201 w 201"/>
                    <a:gd name="T13" fmla="*/ 3 h 3"/>
                    <a:gd name="T14" fmla="*/ 201 w 201"/>
                    <a:gd name="T15" fmla="*/ 1 h 3"/>
                    <a:gd name="T16" fmla="*/ 201 w 201"/>
                    <a:gd name="T17" fmla="*/ 0 h 3"/>
                    <a:gd name="T18" fmla="*/ 200 w 201"/>
                    <a:gd name="T19" fmla="*/ 0 h 3"/>
                    <a:gd name="T20" fmla="*/ 1 w 201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1" h="3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00" y="3"/>
                      </a:lnTo>
                      <a:lnTo>
                        <a:pt x="201" y="3"/>
                      </a:lnTo>
                      <a:lnTo>
                        <a:pt x="201" y="1"/>
                      </a:lnTo>
                      <a:lnTo>
                        <a:pt x="201" y="0"/>
                      </a:lnTo>
                      <a:lnTo>
                        <a:pt x="20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94" name="Freeform 330"/>
                <p:cNvSpPr>
                  <a:spLocks/>
                </p:cNvSpPr>
                <p:nvPr/>
              </p:nvSpPr>
              <p:spPr bwMode="auto">
                <a:xfrm>
                  <a:off x="7421563" y="1282700"/>
                  <a:ext cx="4763" cy="242888"/>
                </a:xfrm>
                <a:custGeom>
                  <a:avLst/>
                  <a:gdLst>
                    <a:gd name="T0" fmla="*/ 1 w 3"/>
                    <a:gd name="T1" fmla="*/ 0 h 153"/>
                    <a:gd name="T2" fmla="*/ 0 w 3"/>
                    <a:gd name="T3" fmla="*/ 0 h 153"/>
                    <a:gd name="T4" fmla="*/ 0 w 3"/>
                    <a:gd name="T5" fmla="*/ 1 h 153"/>
                    <a:gd name="T6" fmla="*/ 0 w 3"/>
                    <a:gd name="T7" fmla="*/ 152 h 153"/>
                    <a:gd name="T8" fmla="*/ 0 w 3"/>
                    <a:gd name="T9" fmla="*/ 153 h 153"/>
                    <a:gd name="T10" fmla="*/ 1 w 3"/>
                    <a:gd name="T11" fmla="*/ 153 h 153"/>
                    <a:gd name="T12" fmla="*/ 3 w 3"/>
                    <a:gd name="T13" fmla="*/ 153 h 153"/>
                    <a:gd name="T14" fmla="*/ 3 w 3"/>
                    <a:gd name="T15" fmla="*/ 152 h 153"/>
                    <a:gd name="T16" fmla="*/ 3 w 3"/>
                    <a:gd name="T17" fmla="*/ 1 h 153"/>
                    <a:gd name="T18" fmla="*/ 3 w 3"/>
                    <a:gd name="T19" fmla="*/ 0 h 153"/>
                    <a:gd name="T20" fmla="*/ 1 w 3"/>
                    <a:gd name="T21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153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1" y="153"/>
                      </a:lnTo>
                      <a:lnTo>
                        <a:pt x="3" y="153"/>
                      </a:lnTo>
                      <a:lnTo>
                        <a:pt x="3" y="15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95" name="Freeform 331"/>
                <p:cNvSpPr>
                  <a:spLocks/>
                </p:cNvSpPr>
                <p:nvPr/>
              </p:nvSpPr>
              <p:spPr bwMode="auto">
                <a:xfrm>
                  <a:off x="7131050" y="1282700"/>
                  <a:ext cx="295275" cy="4763"/>
                </a:xfrm>
                <a:custGeom>
                  <a:avLst/>
                  <a:gdLst>
                    <a:gd name="T0" fmla="*/ 0 w 186"/>
                    <a:gd name="T1" fmla="*/ 0 h 3"/>
                    <a:gd name="T2" fmla="*/ 0 w 186"/>
                    <a:gd name="T3" fmla="*/ 3 h 3"/>
                    <a:gd name="T4" fmla="*/ 184 w 186"/>
                    <a:gd name="T5" fmla="*/ 3 h 3"/>
                    <a:gd name="T6" fmla="*/ 186 w 186"/>
                    <a:gd name="T7" fmla="*/ 3 h 3"/>
                    <a:gd name="T8" fmla="*/ 186 w 186"/>
                    <a:gd name="T9" fmla="*/ 1 h 3"/>
                    <a:gd name="T10" fmla="*/ 186 w 186"/>
                    <a:gd name="T11" fmla="*/ 0 h 3"/>
                    <a:gd name="T12" fmla="*/ 184 w 186"/>
                    <a:gd name="T13" fmla="*/ 0 h 3"/>
                    <a:gd name="T14" fmla="*/ 0 w 186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84" y="3"/>
                      </a:lnTo>
                      <a:lnTo>
                        <a:pt x="186" y="3"/>
                      </a:lnTo>
                      <a:lnTo>
                        <a:pt x="186" y="1"/>
                      </a:lnTo>
                      <a:lnTo>
                        <a:pt x="186" y="0"/>
                      </a:lnTo>
                      <a:lnTo>
                        <a:pt x="18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96" name="Freeform 332"/>
                <p:cNvSpPr>
                  <a:spLocks/>
                </p:cNvSpPr>
                <p:nvPr/>
              </p:nvSpPr>
              <p:spPr bwMode="auto">
                <a:xfrm>
                  <a:off x="7421563" y="1282700"/>
                  <a:ext cx="4763" cy="242888"/>
                </a:xfrm>
                <a:custGeom>
                  <a:avLst/>
                  <a:gdLst>
                    <a:gd name="T0" fmla="*/ 1 w 3"/>
                    <a:gd name="T1" fmla="*/ 0 h 153"/>
                    <a:gd name="T2" fmla="*/ 0 w 3"/>
                    <a:gd name="T3" fmla="*/ 0 h 153"/>
                    <a:gd name="T4" fmla="*/ 0 w 3"/>
                    <a:gd name="T5" fmla="*/ 1 h 153"/>
                    <a:gd name="T6" fmla="*/ 0 w 3"/>
                    <a:gd name="T7" fmla="*/ 152 h 153"/>
                    <a:gd name="T8" fmla="*/ 0 w 3"/>
                    <a:gd name="T9" fmla="*/ 153 h 153"/>
                    <a:gd name="T10" fmla="*/ 1 w 3"/>
                    <a:gd name="T11" fmla="*/ 153 h 153"/>
                    <a:gd name="T12" fmla="*/ 3 w 3"/>
                    <a:gd name="T13" fmla="*/ 153 h 153"/>
                    <a:gd name="T14" fmla="*/ 3 w 3"/>
                    <a:gd name="T15" fmla="*/ 152 h 153"/>
                    <a:gd name="T16" fmla="*/ 3 w 3"/>
                    <a:gd name="T17" fmla="*/ 1 h 153"/>
                    <a:gd name="T18" fmla="*/ 3 w 3"/>
                    <a:gd name="T19" fmla="*/ 0 h 153"/>
                    <a:gd name="T20" fmla="*/ 1 w 3"/>
                    <a:gd name="T21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153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1" y="153"/>
                      </a:lnTo>
                      <a:lnTo>
                        <a:pt x="3" y="153"/>
                      </a:lnTo>
                      <a:lnTo>
                        <a:pt x="3" y="15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pic>
              <p:nvPicPr>
                <p:cNvPr id="4497" name="Picture 333"/>
                <p:cNvPicPr>
                  <a:picLocks noChangeAspect="1" noChangeArrowheads="1"/>
                </p:cNvPicPr>
                <p:nvPr/>
              </p:nvPicPr>
              <p:blipFill>
                <a:blip r:embed="rId7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131050" y="917575"/>
                  <a:ext cx="608013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98" name="Picture 334"/>
                <p:cNvPicPr>
                  <a:picLocks noChangeAspect="1" noChangeArrowheads="1"/>
                </p:cNvPicPr>
                <p:nvPr/>
              </p:nvPicPr>
              <p:blipFill>
                <a:blip r:embed="rId8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131050" y="917575"/>
                  <a:ext cx="608013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499" name="Freeform 335"/>
                <p:cNvSpPr>
                  <a:spLocks/>
                </p:cNvSpPr>
                <p:nvPr/>
              </p:nvSpPr>
              <p:spPr bwMode="auto">
                <a:xfrm>
                  <a:off x="7131050" y="917575"/>
                  <a:ext cx="608013" cy="606425"/>
                </a:xfrm>
                <a:custGeom>
                  <a:avLst/>
                  <a:gdLst>
                    <a:gd name="T0" fmla="*/ 0 w 383"/>
                    <a:gd name="T1" fmla="*/ 0 h 382"/>
                    <a:gd name="T2" fmla="*/ 383 w 383"/>
                    <a:gd name="T3" fmla="*/ 0 h 382"/>
                    <a:gd name="T4" fmla="*/ 383 w 383"/>
                    <a:gd name="T5" fmla="*/ 382 h 382"/>
                    <a:gd name="T6" fmla="*/ 0 w 383"/>
                    <a:gd name="T7" fmla="*/ 382 h 382"/>
                    <a:gd name="T8" fmla="*/ 0 w 383"/>
                    <a:gd name="T9" fmla="*/ 0 h 382"/>
                    <a:gd name="T10" fmla="*/ 0 w 383"/>
                    <a:gd name="T11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3" h="382">
                      <a:moveTo>
                        <a:pt x="0" y="0"/>
                      </a:moveTo>
                      <a:lnTo>
                        <a:pt x="383" y="0"/>
                      </a:lnTo>
                      <a:lnTo>
                        <a:pt x="383" y="382"/>
                      </a:lnTo>
                      <a:lnTo>
                        <a:pt x="0" y="382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0" name="Rectangle 336"/>
                <p:cNvSpPr>
                  <a:spLocks noChangeArrowheads="1"/>
                </p:cNvSpPr>
                <p:nvPr/>
              </p:nvSpPr>
              <p:spPr bwMode="auto">
                <a:xfrm>
                  <a:off x="7267575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1" name="Rectangle 337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2" name="Rectangle 338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3" name="Rectangle 339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4" name="Rectangle 340"/>
                <p:cNvSpPr>
                  <a:spLocks noChangeArrowheads="1"/>
                </p:cNvSpPr>
                <p:nvPr/>
              </p:nvSpPr>
              <p:spPr bwMode="auto">
                <a:xfrm>
                  <a:off x="7267575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5" name="Rectangle 341"/>
                <p:cNvSpPr>
                  <a:spLocks noChangeArrowheads="1"/>
                </p:cNvSpPr>
                <p:nvPr/>
              </p:nvSpPr>
              <p:spPr bwMode="auto">
                <a:xfrm>
                  <a:off x="7264400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6" name="Rectangle 342"/>
                <p:cNvSpPr>
                  <a:spLocks noChangeArrowheads="1"/>
                </p:cNvSpPr>
                <p:nvPr/>
              </p:nvSpPr>
              <p:spPr bwMode="auto">
                <a:xfrm>
                  <a:off x="7267575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7" name="Rectangle 343"/>
                <p:cNvSpPr>
                  <a:spLocks noChangeArrowheads="1"/>
                </p:cNvSpPr>
                <p:nvPr/>
              </p:nvSpPr>
              <p:spPr bwMode="auto">
                <a:xfrm>
                  <a:off x="7267575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8" name="Rectangle 344"/>
                <p:cNvSpPr>
                  <a:spLocks noChangeArrowheads="1"/>
                </p:cNvSpPr>
                <p:nvPr/>
              </p:nvSpPr>
              <p:spPr bwMode="auto">
                <a:xfrm>
                  <a:off x="7267575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09" name="Rectangle 345"/>
                <p:cNvSpPr>
                  <a:spLocks noChangeArrowheads="1"/>
                </p:cNvSpPr>
                <p:nvPr/>
              </p:nvSpPr>
              <p:spPr bwMode="auto">
                <a:xfrm>
                  <a:off x="7267575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0" name="Rectangle 346"/>
                <p:cNvSpPr>
                  <a:spLocks noChangeArrowheads="1"/>
                </p:cNvSpPr>
                <p:nvPr/>
              </p:nvSpPr>
              <p:spPr bwMode="auto">
                <a:xfrm>
                  <a:off x="7264400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1" name="Rectangle 347"/>
                <p:cNvSpPr>
                  <a:spLocks noChangeArrowheads="1"/>
                </p:cNvSpPr>
                <p:nvPr/>
              </p:nvSpPr>
              <p:spPr bwMode="auto">
                <a:xfrm>
                  <a:off x="7267575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2" name="Rectangle 348"/>
                <p:cNvSpPr>
                  <a:spLocks noChangeArrowheads="1"/>
                </p:cNvSpPr>
                <p:nvPr/>
              </p:nvSpPr>
              <p:spPr bwMode="auto">
                <a:xfrm>
                  <a:off x="7264400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3" name="Rectangle 349"/>
                <p:cNvSpPr>
                  <a:spLocks noChangeArrowheads="1"/>
                </p:cNvSpPr>
                <p:nvPr/>
              </p:nvSpPr>
              <p:spPr bwMode="auto">
                <a:xfrm>
                  <a:off x="7264400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4" name="Rectangle 350"/>
                <p:cNvSpPr>
                  <a:spLocks noChangeArrowheads="1"/>
                </p:cNvSpPr>
                <p:nvPr/>
              </p:nvSpPr>
              <p:spPr bwMode="auto">
                <a:xfrm>
                  <a:off x="7259638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5" name="Rectangle 351"/>
                <p:cNvSpPr>
                  <a:spLocks noChangeArrowheads="1"/>
                </p:cNvSpPr>
                <p:nvPr/>
              </p:nvSpPr>
              <p:spPr bwMode="auto">
                <a:xfrm>
                  <a:off x="72628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6" name="Rectangle 352"/>
                <p:cNvSpPr>
                  <a:spLocks noChangeArrowheads="1"/>
                </p:cNvSpPr>
                <p:nvPr/>
              </p:nvSpPr>
              <p:spPr bwMode="auto">
                <a:xfrm>
                  <a:off x="725963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7" name="Rectangle 353"/>
                <p:cNvSpPr>
                  <a:spLocks noChangeArrowheads="1"/>
                </p:cNvSpPr>
                <p:nvPr/>
              </p:nvSpPr>
              <p:spPr bwMode="auto">
                <a:xfrm>
                  <a:off x="725963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8" name="Rectangle 354"/>
                <p:cNvSpPr>
                  <a:spLocks noChangeArrowheads="1"/>
                </p:cNvSpPr>
                <p:nvPr/>
              </p:nvSpPr>
              <p:spPr bwMode="auto">
                <a:xfrm>
                  <a:off x="7258050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19" name="Rectangle 355"/>
                <p:cNvSpPr>
                  <a:spLocks noChangeArrowheads="1"/>
                </p:cNvSpPr>
                <p:nvPr/>
              </p:nvSpPr>
              <p:spPr bwMode="auto">
                <a:xfrm>
                  <a:off x="7254875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0" name="Rectangle 356"/>
                <p:cNvSpPr>
                  <a:spLocks noChangeArrowheads="1"/>
                </p:cNvSpPr>
                <p:nvPr/>
              </p:nvSpPr>
              <p:spPr bwMode="auto">
                <a:xfrm>
                  <a:off x="7245350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1" name="Rectangle 357"/>
                <p:cNvSpPr>
                  <a:spLocks noChangeArrowheads="1"/>
                </p:cNvSpPr>
                <p:nvPr/>
              </p:nvSpPr>
              <p:spPr bwMode="auto">
                <a:xfrm>
                  <a:off x="72342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2" name="Rectangle 358"/>
                <p:cNvSpPr>
                  <a:spLocks noChangeArrowheads="1"/>
                </p:cNvSpPr>
                <p:nvPr/>
              </p:nvSpPr>
              <p:spPr bwMode="auto">
                <a:xfrm>
                  <a:off x="72247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3" name="Rectangle 359"/>
                <p:cNvSpPr>
                  <a:spLocks noChangeArrowheads="1"/>
                </p:cNvSpPr>
                <p:nvPr/>
              </p:nvSpPr>
              <p:spPr bwMode="auto">
                <a:xfrm>
                  <a:off x="7210425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4" name="Rectangle 360"/>
                <p:cNvSpPr>
                  <a:spLocks noChangeArrowheads="1"/>
                </p:cNvSpPr>
                <p:nvPr/>
              </p:nvSpPr>
              <p:spPr bwMode="auto">
                <a:xfrm>
                  <a:off x="72024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5" name="Rectangle 361"/>
                <p:cNvSpPr>
                  <a:spLocks noChangeArrowheads="1"/>
                </p:cNvSpPr>
                <p:nvPr/>
              </p:nvSpPr>
              <p:spPr bwMode="auto">
                <a:xfrm>
                  <a:off x="71929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6" name="Rectangle 362"/>
                <p:cNvSpPr>
                  <a:spLocks noChangeArrowheads="1"/>
                </p:cNvSpPr>
                <p:nvPr/>
              </p:nvSpPr>
              <p:spPr bwMode="auto">
                <a:xfrm>
                  <a:off x="718343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7" name="Rectangle 363"/>
                <p:cNvSpPr>
                  <a:spLocks noChangeArrowheads="1"/>
                </p:cNvSpPr>
                <p:nvPr/>
              </p:nvSpPr>
              <p:spPr bwMode="auto">
                <a:xfrm>
                  <a:off x="71770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8" name="Rectangle 364"/>
                <p:cNvSpPr>
                  <a:spLocks noChangeArrowheads="1"/>
                </p:cNvSpPr>
                <p:nvPr/>
              </p:nvSpPr>
              <p:spPr bwMode="auto">
                <a:xfrm>
                  <a:off x="7167563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29" name="Rectangle 365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0" name="Rectangle 366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1" name="Rectangle 367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2" name="Rectangle 368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3" name="Rectangle 369"/>
                <p:cNvSpPr>
                  <a:spLocks noChangeArrowheads="1"/>
                </p:cNvSpPr>
                <p:nvPr/>
              </p:nvSpPr>
              <p:spPr bwMode="auto">
                <a:xfrm>
                  <a:off x="7267575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4" name="Rectangle 370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5" name="Rectangle 371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6" name="Rectangle 372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7" name="Rectangle 373"/>
                <p:cNvSpPr>
                  <a:spLocks noChangeArrowheads="1"/>
                </p:cNvSpPr>
                <p:nvPr/>
              </p:nvSpPr>
              <p:spPr bwMode="auto">
                <a:xfrm>
                  <a:off x="72691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8" name="Rectangle 374"/>
                <p:cNvSpPr>
                  <a:spLocks noChangeArrowheads="1"/>
                </p:cNvSpPr>
                <p:nvPr/>
              </p:nvSpPr>
              <p:spPr bwMode="auto">
                <a:xfrm>
                  <a:off x="7267575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39" name="Rectangle 375"/>
                <p:cNvSpPr>
                  <a:spLocks noChangeArrowheads="1"/>
                </p:cNvSpPr>
                <p:nvPr/>
              </p:nvSpPr>
              <p:spPr bwMode="auto">
                <a:xfrm>
                  <a:off x="72723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0" name="Rectangle 376"/>
                <p:cNvSpPr>
                  <a:spLocks noChangeArrowheads="1"/>
                </p:cNvSpPr>
                <p:nvPr/>
              </p:nvSpPr>
              <p:spPr bwMode="auto">
                <a:xfrm>
                  <a:off x="727233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1" name="Rectangle 377"/>
                <p:cNvSpPr>
                  <a:spLocks noChangeArrowheads="1"/>
                </p:cNvSpPr>
                <p:nvPr/>
              </p:nvSpPr>
              <p:spPr bwMode="auto">
                <a:xfrm>
                  <a:off x="7273925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2" name="Rectangle 378"/>
                <p:cNvSpPr>
                  <a:spLocks noChangeArrowheads="1"/>
                </p:cNvSpPr>
                <p:nvPr/>
              </p:nvSpPr>
              <p:spPr bwMode="auto">
                <a:xfrm>
                  <a:off x="7272338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3" name="Rectangle 379"/>
                <p:cNvSpPr>
                  <a:spLocks noChangeArrowheads="1"/>
                </p:cNvSpPr>
                <p:nvPr/>
              </p:nvSpPr>
              <p:spPr bwMode="auto">
                <a:xfrm>
                  <a:off x="7277100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4" name="Rectangle 380"/>
                <p:cNvSpPr>
                  <a:spLocks noChangeArrowheads="1"/>
                </p:cNvSpPr>
                <p:nvPr/>
              </p:nvSpPr>
              <p:spPr bwMode="auto">
                <a:xfrm>
                  <a:off x="7277100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5" name="Rectangle 381"/>
                <p:cNvSpPr>
                  <a:spLocks noChangeArrowheads="1"/>
                </p:cNvSpPr>
                <p:nvPr/>
              </p:nvSpPr>
              <p:spPr bwMode="auto">
                <a:xfrm>
                  <a:off x="72786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6" name="Rectangle 382"/>
                <p:cNvSpPr>
                  <a:spLocks noChangeArrowheads="1"/>
                </p:cNvSpPr>
                <p:nvPr/>
              </p:nvSpPr>
              <p:spPr bwMode="auto">
                <a:xfrm>
                  <a:off x="72786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7" name="Rectangle 383"/>
                <p:cNvSpPr>
                  <a:spLocks noChangeArrowheads="1"/>
                </p:cNvSpPr>
                <p:nvPr/>
              </p:nvSpPr>
              <p:spPr bwMode="auto">
                <a:xfrm>
                  <a:off x="7278688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8" name="Rectangle 384"/>
                <p:cNvSpPr>
                  <a:spLocks noChangeArrowheads="1"/>
                </p:cNvSpPr>
                <p:nvPr/>
              </p:nvSpPr>
              <p:spPr bwMode="auto">
                <a:xfrm>
                  <a:off x="7289800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49" name="Rectangle 385"/>
                <p:cNvSpPr>
                  <a:spLocks noChangeArrowheads="1"/>
                </p:cNvSpPr>
                <p:nvPr/>
              </p:nvSpPr>
              <p:spPr bwMode="auto">
                <a:xfrm>
                  <a:off x="7302500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0" name="Rectangle 386"/>
                <p:cNvSpPr>
                  <a:spLocks noChangeArrowheads="1"/>
                </p:cNvSpPr>
                <p:nvPr/>
              </p:nvSpPr>
              <p:spPr bwMode="auto">
                <a:xfrm>
                  <a:off x="73136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1" name="Rectangle 387"/>
                <p:cNvSpPr>
                  <a:spLocks noChangeArrowheads="1"/>
                </p:cNvSpPr>
                <p:nvPr/>
              </p:nvSpPr>
              <p:spPr bwMode="auto">
                <a:xfrm>
                  <a:off x="7321550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2" name="Rectangle 388"/>
                <p:cNvSpPr>
                  <a:spLocks noChangeArrowheads="1"/>
                </p:cNvSpPr>
                <p:nvPr/>
              </p:nvSpPr>
              <p:spPr bwMode="auto">
                <a:xfrm>
                  <a:off x="73326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3" name="Rectangle 389"/>
                <p:cNvSpPr>
                  <a:spLocks noChangeArrowheads="1"/>
                </p:cNvSpPr>
                <p:nvPr/>
              </p:nvSpPr>
              <p:spPr bwMode="auto">
                <a:xfrm>
                  <a:off x="73421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4" name="Rectangle 390"/>
                <p:cNvSpPr>
                  <a:spLocks noChangeArrowheads="1"/>
                </p:cNvSpPr>
                <p:nvPr/>
              </p:nvSpPr>
              <p:spPr bwMode="auto">
                <a:xfrm>
                  <a:off x="73517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5" name="Rectangle 391"/>
                <p:cNvSpPr>
                  <a:spLocks noChangeArrowheads="1"/>
                </p:cNvSpPr>
                <p:nvPr/>
              </p:nvSpPr>
              <p:spPr bwMode="auto">
                <a:xfrm>
                  <a:off x="7359650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6" name="Rectangle 392"/>
                <p:cNvSpPr>
                  <a:spLocks noChangeArrowheads="1"/>
                </p:cNvSpPr>
                <p:nvPr/>
              </p:nvSpPr>
              <p:spPr bwMode="auto">
                <a:xfrm>
                  <a:off x="7366000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7" name="Rectangle 393"/>
                <p:cNvSpPr>
                  <a:spLocks noChangeArrowheads="1"/>
                </p:cNvSpPr>
                <p:nvPr/>
              </p:nvSpPr>
              <p:spPr bwMode="auto">
                <a:xfrm>
                  <a:off x="742156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8" name="Rectangle 394"/>
                <p:cNvSpPr>
                  <a:spLocks noChangeArrowheads="1"/>
                </p:cNvSpPr>
                <p:nvPr/>
              </p:nvSpPr>
              <p:spPr bwMode="auto">
                <a:xfrm>
                  <a:off x="7451725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59" name="Rectangle 395"/>
                <p:cNvSpPr>
                  <a:spLocks noChangeArrowheads="1"/>
                </p:cNvSpPr>
                <p:nvPr/>
              </p:nvSpPr>
              <p:spPr bwMode="auto">
                <a:xfrm>
                  <a:off x="74723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0" name="Rectangle 396"/>
                <p:cNvSpPr>
                  <a:spLocks noChangeArrowheads="1"/>
                </p:cNvSpPr>
                <p:nvPr/>
              </p:nvSpPr>
              <p:spPr bwMode="auto">
                <a:xfrm>
                  <a:off x="7486650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1" name="Rectangle 397"/>
                <p:cNvSpPr>
                  <a:spLocks noChangeArrowheads="1"/>
                </p:cNvSpPr>
                <p:nvPr/>
              </p:nvSpPr>
              <p:spPr bwMode="auto">
                <a:xfrm>
                  <a:off x="750093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2" name="Rectangle 398"/>
                <p:cNvSpPr>
                  <a:spLocks noChangeArrowheads="1"/>
                </p:cNvSpPr>
                <p:nvPr/>
              </p:nvSpPr>
              <p:spPr bwMode="auto">
                <a:xfrm>
                  <a:off x="751046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3" name="Rectangle 399"/>
                <p:cNvSpPr>
                  <a:spLocks noChangeArrowheads="1"/>
                </p:cNvSpPr>
                <p:nvPr/>
              </p:nvSpPr>
              <p:spPr bwMode="auto">
                <a:xfrm>
                  <a:off x="75199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4" name="Rectangle 400"/>
                <p:cNvSpPr>
                  <a:spLocks noChangeArrowheads="1"/>
                </p:cNvSpPr>
                <p:nvPr/>
              </p:nvSpPr>
              <p:spPr bwMode="auto">
                <a:xfrm>
                  <a:off x="75295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5" name="Rectangle 401"/>
                <p:cNvSpPr>
                  <a:spLocks noChangeArrowheads="1"/>
                </p:cNvSpPr>
                <p:nvPr/>
              </p:nvSpPr>
              <p:spPr bwMode="auto">
                <a:xfrm>
                  <a:off x="7532688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6" name="Rectangle 402"/>
                <p:cNvSpPr>
                  <a:spLocks noChangeArrowheads="1"/>
                </p:cNvSpPr>
                <p:nvPr/>
              </p:nvSpPr>
              <p:spPr bwMode="auto">
                <a:xfrm>
                  <a:off x="75803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7" name="Rectangle 403"/>
                <p:cNvSpPr>
                  <a:spLocks noChangeArrowheads="1"/>
                </p:cNvSpPr>
                <p:nvPr/>
              </p:nvSpPr>
              <p:spPr bwMode="auto">
                <a:xfrm>
                  <a:off x="7605713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8" name="Rectangle 404"/>
                <p:cNvSpPr>
                  <a:spLocks noChangeArrowheads="1"/>
                </p:cNvSpPr>
                <p:nvPr/>
              </p:nvSpPr>
              <p:spPr bwMode="auto">
                <a:xfrm>
                  <a:off x="7621588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69" name="Rectangle 405"/>
                <p:cNvSpPr>
                  <a:spLocks noChangeArrowheads="1"/>
                </p:cNvSpPr>
                <p:nvPr/>
              </p:nvSpPr>
              <p:spPr bwMode="auto">
                <a:xfrm>
                  <a:off x="7634288" y="1524000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0" name="Rectangle 407"/>
                <p:cNvSpPr>
                  <a:spLocks noChangeArrowheads="1"/>
                </p:cNvSpPr>
                <p:nvPr/>
              </p:nvSpPr>
              <p:spPr bwMode="auto">
                <a:xfrm>
                  <a:off x="7648576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1" name="Rectangle 408"/>
                <p:cNvSpPr>
                  <a:spLocks noChangeArrowheads="1"/>
                </p:cNvSpPr>
                <p:nvPr/>
              </p:nvSpPr>
              <p:spPr bwMode="auto">
                <a:xfrm>
                  <a:off x="7654926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2" name="Rectangle 409"/>
                <p:cNvSpPr>
                  <a:spLocks noChangeArrowheads="1"/>
                </p:cNvSpPr>
                <p:nvPr/>
              </p:nvSpPr>
              <p:spPr bwMode="auto">
                <a:xfrm>
                  <a:off x="7664451" y="1524000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3" name="Rectangle 410"/>
                <p:cNvSpPr>
                  <a:spLocks noChangeArrowheads="1"/>
                </p:cNvSpPr>
                <p:nvPr/>
              </p:nvSpPr>
              <p:spPr bwMode="auto">
                <a:xfrm>
                  <a:off x="7672388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4" name="Rectangle 411"/>
                <p:cNvSpPr>
                  <a:spLocks noChangeArrowheads="1"/>
                </p:cNvSpPr>
                <p:nvPr/>
              </p:nvSpPr>
              <p:spPr bwMode="auto">
                <a:xfrm>
                  <a:off x="7677151" y="1524000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5" name="Rectangle 412"/>
                <p:cNvSpPr>
                  <a:spLocks noChangeArrowheads="1"/>
                </p:cNvSpPr>
                <p:nvPr/>
              </p:nvSpPr>
              <p:spPr bwMode="auto">
                <a:xfrm>
                  <a:off x="7720013" y="1524000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6" name="Rectangle 413"/>
                <p:cNvSpPr>
                  <a:spLocks noChangeArrowheads="1"/>
                </p:cNvSpPr>
                <p:nvPr/>
              </p:nvSpPr>
              <p:spPr bwMode="auto">
                <a:xfrm>
                  <a:off x="7115176" y="138112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7" name="Rectangle 414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8" name="Rectangle 415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79" name="Rectangle 416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0" name="Rectangle 417"/>
                <p:cNvSpPr>
                  <a:spLocks noChangeArrowheads="1"/>
                </p:cNvSpPr>
                <p:nvPr/>
              </p:nvSpPr>
              <p:spPr bwMode="auto">
                <a:xfrm>
                  <a:off x="7124701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1" name="Rectangle 418"/>
                <p:cNvSpPr>
                  <a:spLocks noChangeArrowheads="1"/>
                </p:cNvSpPr>
                <p:nvPr/>
              </p:nvSpPr>
              <p:spPr bwMode="auto">
                <a:xfrm>
                  <a:off x="7119938" y="1384300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2" name="Rectangle 419"/>
                <p:cNvSpPr>
                  <a:spLocks noChangeArrowheads="1"/>
                </p:cNvSpPr>
                <p:nvPr/>
              </p:nvSpPr>
              <p:spPr bwMode="auto">
                <a:xfrm>
                  <a:off x="7124701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3" name="Rectangle 420"/>
                <p:cNvSpPr>
                  <a:spLocks noChangeArrowheads="1"/>
                </p:cNvSpPr>
                <p:nvPr/>
              </p:nvSpPr>
              <p:spPr bwMode="auto">
                <a:xfrm>
                  <a:off x="7124701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4" name="Rectangle 421"/>
                <p:cNvSpPr>
                  <a:spLocks noChangeArrowheads="1"/>
                </p:cNvSpPr>
                <p:nvPr/>
              </p:nvSpPr>
              <p:spPr bwMode="auto">
                <a:xfrm>
                  <a:off x="7124701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5" name="Rectangle 422"/>
                <p:cNvSpPr>
                  <a:spLocks noChangeArrowheads="1"/>
                </p:cNvSpPr>
                <p:nvPr/>
              </p:nvSpPr>
              <p:spPr bwMode="auto">
                <a:xfrm>
                  <a:off x="7124701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6" name="Rectangle 423"/>
                <p:cNvSpPr>
                  <a:spLocks noChangeArrowheads="1"/>
                </p:cNvSpPr>
                <p:nvPr/>
              </p:nvSpPr>
              <p:spPr bwMode="auto">
                <a:xfrm>
                  <a:off x="7115176" y="13843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7" name="Rectangle 424"/>
                <p:cNvSpPr>
                  <a:spLocks noChangeArrowheads="1"/>
                </p:cNvSpPr>
                <p:nvPr/>
              </p:nvSpPr>
              <p:spPr bwMode="auto">
                <a:xfrm>
                  <a:off x="7124701" y="13858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8" name="Rectangle 425"/>
                <p:cNvSpPr>
                  <a:spLocks noChangeArrowheads="1"/>
                </p:cNvSpPr>
                <p:nvPr/>
              </p:nvSpPr>
              <p:spPr bwMode="auto">
                <a:xfrm>
                  <a:off x="7124701" y="138906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89" name="Rectangle 426"/>
                <p:cNvSpPr>
                  <a:spLocks noChangeArrowheads="1"/>
                </p:cNvSpPr>
                <p:nvPr/>
              </p:nvSpPr>
              <p:spPr bwMode="auto">
                <a:xfrm>
                  <a:off x="7124701" y="138906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0" name="Rectangle 427"/>
                <p:cNvSpPr>
                  <a:spLocks noChangeArrowheads="1"/>
                </p:cNvSpPr>
                <p:nvPr/>
              </p:nvSpPr>
              <p:spPr bwMode="auto">
                <a:xfrm>
                  <a:off x="7119938" y="1389063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1" name="Rectangle 428"/>
                <p:cNvSpPr>
                  <a:spLocks noChangeArrowheads="1"/>
                </p:cNvSpPr>
                <p:nvPr/>
              </p:nvSpPr>
              <p:spPr bwMode="auto">
                <a:xfrm>
                  <a:off x="7124701" y="13906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2" name="Rectangle 429"/>
                <p:cNvSpPr>
                  <a:spLocks noChangeArrowheads="1"/>
                </p:cNvSpPr>
                <p:nvPr/>
              </p:nvSpPr>
              <p:spPr bwMode="auto">
                <a:xfrm>
                  <a:off x="7124701" y="13938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3" name="Rectangle 430"/>
                <p:cNvSpPr>
                  <a:spLocks noChangeArrowheads="1"/>
                </p:cNvSpPr>
                <p:nvPr/>
              </p:nvSpPr>
              <p:spPr bwMode="auto">
                <a:xfrm>
                  <a:off x="7124701" y="13938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4" name="Rectangle 431"/>
                <p:cNvSpPr>
                  <a:spLocks noChangeArrowheads="1"/>
                </p:cNvSpPr>
                <p:nvPr/>
              </p:nvSpPr>
              <p:spPr bwMode="auto">
                <a:xfrm>
                  <a:off x="7124701" y="139541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5" name="Rectangle 432"/>
                <p:cNvSpPr>
                  <a:spLocks noChangeArrowheads="1"/>
                </p:cNvSpPr>
                <p:nvPr/>
              </p:nvSpPr>
              <p:spPr bwMode="auto">
                <a:xfrm>
                  <a:off x="7115176" y="139382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6" name="Rectangle 433"/>
                <p:cNvSpPr>
                  <a:spLocks noChangeArrowheads="1"/>
                </p:cNvSpPr>
                <p:nvPr/>
              </p:nvSpPr>
              <p:spPr bwMode="auto">
                <a:xfrm>
                  <a:off x="7124701" y="14081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7" name="Rectangle 434"/>
                <p:cNvSpPr>
                  <a:spLocks noChangeArrowheads="1"/>
                </p:cNvSpPr>
                <p:nvPr/>
              </p:nvSpPr>
              <p:spPr bwMode="auto">
                <a:xfrm>
                  <a:off x="7124701" y="14192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8" name="Rectangle 435"/>
                <p:cNvSpPr>
                  <a:spLocks noChangeArrowheads="1"/>
                </p:cNvSpPr>
                <p:nvPr/>
              </p:nvSpPr>
              <p:spPr bwMode="auto">
                <a:xfrm>
                  <a:off x="7124701" y="14287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599" name="Rectangle 436"/>
                <p:cNvSpPr>
                  <a:spLocks noChangeArrowheads="1"/>
                </p:cNvSpPr>
                <p:nvPr/>
              </p:nvSpPr>
              <p:spPr bwMode="auto">
                <a:xfrm>
                  <a:off x="7119938" y="143827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0" name="Rectangle 437"/>
                <p:cNvSpPr>
                  <a:spLocks noChangeArrowheads="1"/>
                </p:cNvSpPr>
                <p:nvPr/>
              </p:nvSpPr>
              <p:spPr bwMode="auto">
                <a:xfrm>
                  <a:off x="7124701" y="14509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1" name="Rectangle 438"/>
                <p:cNvSpPr>
                  <a:spLocks noChangeArrowheads="1"/>
                </p:cNvSpPr>
                <p:nvPr/>
              </p:nvSpPr>
              <p:spPr bwMode="auto">
                <a:xfrm>
                  <a:off x="7124701" y="14605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2" name="Rectangle 439"/>
                <p:cNvSpPr>
                  <a:spLocks noChangeArrowheads="1"/>
                </p:cNvSpPr>
                <p:nvPr/>
              </p:nvSpPr>
              <p:spPr bwMode="auto">
                <a:xfrm>
                  <a:off x="7124701" y="14700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3" name="Rectangle 440"/>
                <p:cNvSpPr>
                  <a:spLocks noChangeArrowheads="1"/>
                </p:cNvSpPr>
                <p:nvPr/>
              </p:nvSpPr>
              <p:spPr bwMode="auto">
                <a:xfrm>
                  <a:off x="7124701" y="147637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4" name="Rectangle 441"/>
                <p:cNvSpPr>
                  <a:spLocks noChangeArrowheads="1"/>
                </p:cNvSpPr>
                <p:nvPr/>
              </p:nvSpPr>
              <p:spPr bwMode="auto">
                <a:xfrm>
                  <a:off x="7115176" y="1481138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5" name="Rectangle 442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6" name="Rectangle 443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7" name="Rectangle 444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8" name="Rectangle 445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09" name="Rectangle 446"/>
                <p:cNvSpPr>
                  <a:spLocks noChangeArrowheads="1"/>
                </p:cNvSpPr>
                <p:nvPr/>
              </p:nvSpPr>
              <p:spPr bwMode="auto">
                <a:xfrm>
                  <a:off x="7119938" y="138112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0" name="Rectangle 447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1" name="Rectangle 448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2" name="Rectangle 449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3" name="Rectangle 450"/>
                <p:cNvSpPr>
                  <a:spLocks noChangeArrowheads="1"/>
                </p:cNvSpPr>
                <p:nvPr/>
              </p:nvSpPr>
              <p:spPr bwMode="auto">
                <a:xfrm>
                  <a:off x="7124701" y="13843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4" name="Rectangle 451"/>
                <p:cNvSpPr>
                  <a:spLocks noChangeArrowheads="1"/>
                </p:cNvSpPr>
                <p:nvPr/>
              </p:nvSpPr>
              <p:spPr bwMode="auto">
                <a:xfrm>
                  <a:off x="7115176" y="138112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5" name="Rectangle 452"/>
                <p:cNvSpPr>
                  <a:spLocks noChangeArrowheads="1"/>
                </p:cNvSpPr>
                <p:nvPr/>
              </p:nvSpPr>
              <p:spPr bwMode="auto">
                <a:xfrm>
                  <a:off x="7124701" y="13811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6" name="Rectangle 453"/>
                <p:cNvSpPr>
                  <a:spLocks noChangeArrowheads="1"/>
                </p:cNvSpPr>
                <p:nvPr/>
              </p:nvSpPr>
              <p:spPr bwMode="auto">
                <a:xfrm>
                  <a:off x="7124701" y="13811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7" name="Rectangle 454"/>
                <p:cNvSpPr>
                  <a:spLocks noChangeArrowheads="1"/>
                </p:cNvSpPr>
                <p:nvPr/>
              </p:nvSpPr>
              <p:spPr bwMode="auto">
                <a:xfrm>
                  <a:off x="7124701" y="13795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7119938" y="1376363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7124701" y="13763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7124701" y="13763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1" name="Rectangle 458"/>
                <p:cNvSpPr>
                  <a:spLocks noChangeArrowheads="1"/>
                </p:cNvSpPr>
                <p:nvPr/>
              </p:nvSpPr>
              <p:spPr bwMode="auto">
                <a:xfrm>
                  <a:off x="7124701" y="13747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2" name="Rectangle 459"/>
                <p:cNvSpPr>
                  <a:spLocks noChangeArrowheads="1"/>
                </p:cNvSpPr>
                <p:nvPr/>
              </p:nvSpPr>
              <p:spPr bwMode="auto">
                <a:xfrm>
                  <a:off x="7124701" y="13747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3" name="Rectangle 460"/>
                <p:cNvSpPr>
                  <a:spLocks noChangeArrowheads="1"/>
                </p:cNvSpPr>
                <p:nvPr/>
              </p:nvSpPr>
              <p:spPr bwMode="auto">
                <a:xfrm>
                  <a:off x="7115176" y="1370013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4" name="Rectangle 461"/>
                <p:cNvSpPr>
                  <a:spLocks noChangeArrowheads="1"/>
                </p:cNvSpPr>
                <p:nvPr/>
              </p:nvSpPr>
              <p:spPr bwMode="auto">
                <a:xfrm>
                  <a:off x="7124701" y="136207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5" name="Rectangle 462"/>
                <p:cNvSpPr>
                  <a:spLocks noChangeArrowheads="1"/>
                </p:cNvSpPr>
                <p:nvPr/>
              </p:nvSpPr>
              <p:spPr bwMode="auto">
                <a:xfrm>
                  <a:off x="7124701" y="135096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6" name="Rectangle 463"/>
                <p:cNvSpPr>
                  <a:spLocks noChangeArrowheads="1"/>
                </p:cNvSpPr>
                <p:nvPr/>
              </p:nvSpPr>
              <p:spPr bwMode="auto">
                <a:xfrm>
                  <a:off x="7124701" y="13382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7" name="Rectangle 464"/>
                <p:cNvSpPr>
                  <a:spLocks noChangeArrowheads="1"/>
                </p:cNvSpPr>
                <p:nvPr/>
              </p:nvSpPr>
              <p:spPr bwMode="auto">
                <a:xfrm>
                  <a:off x="7119938" y="1327150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8" name="Rectangle 465"/>
                <p:cNvSpPr>
                  <a:spLocks noChangeArrowheads="1"/>
                </p:cNvSpPr>
                <p:nvPr/>
              </p:nvSpPr>
              <p:spPr bwMode="auto">
                <a:xfrm>
                  <a:off x="7124701" y="13208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29" name="Rectangle 466"/>
                <p:cNvSpPr>
                  <a:spLocks noChangeArrowheads="1"/>
                </p:cNvSpPr>
                <p:nvPr/>
              </p:nvSpPr>
              <p:spPr bwMode="auto">
                <a:xfrm>
                  <a:off x="7124701" y="1311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0" name="Rectangle 467"/>
                <p:cNvSpPr>
                  <a:spLocks noChangeArrowheads="1"/>
                </p:cNvSpPr>
                <p:nvPr/>
              </p:nvSpPr>
              <p:spPr bwMode="auto">
                <a:xfrm>
                  <a:off x="7124701" y="13017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1" name="Rectangle 468"/>
                <p:cNvSpPr>
                  <a:spLocks noChangeArrowheads="1"/>
                </p:cNvSpPr>
                <p:nvPr/>
              </p:nvSpPr>
              <p:spPr bwMode="auto">
                <a:xfrm>
                  <a:off x="7124701" y="129381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2" name="Rectangle 469"/>
                <p:cNvSpPr>
                  <a:spLocks noChangeArrowheads="1"/>
                </p:cNvSpPr>
                <p:nvPr/>
              </p:nvSpPr>
              <p:spPr bwMode="auto">
                <a:xfrm>
                  <a:off x="7115176" y="12827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3" name="Rectangle 470"/>
                <p:cNvSpPr>
                  <a:spLocks noChangeArrowheads="1"/>
                </p:cNvSpPr>
                <p:nvPr/>
              </p:nvSpPr>
              <p:spPr bwMode="auto">
                <a:xfrm>
                  <a:off x="7124701" y="123190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4" name="Rectangle 471"/>
                <p:cNvSpPr>
                  <a:spLocks noChangeArrowheads="1"/>
                </p:cNvSpPr>
                <p:nvPr/>
              </p:nvSpPr>
              <p:spPr bwMode="auto">
                <a:xfrm>
                  <a:off x="7124701" y="12017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5" name="Rectangle 472"/>
                <p:cNvSpPr>
                  <a:spLocks noChangeArrowheads="1"/>
                </p:cNvSpPr>
                <p:nvPr/>
              </p:nvSpPr>
              <p:spPr bwMode="auto">
                <a:xfrm>
                  <a:off x="7124701" y="117951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6" name="Rectangle 473"/>
                <p:cNvSpPr>
                  <a:spLocks noChangeArrowheads="1"/>
                </p:cNvSpPr>
                <p:nvPr/>
              </p:nvSpPr>
              <p:spPr bwMode="auto">
                <a:xfrm>
                  <a:off x="7119938" y="1162050"/>
                  <a:ext cx="11113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7" name="Rectangle 474"/>
                <p:cNvSpPr>
                  <a:spLocks noChangeArrowheads="1"/>
                </p:cNvSpPr>
                <p:nvPr/>
              </p:nvSpPr>
              <p:spPr bwMode="auto">
                <a:xfrm>
                  <a:off x="7124701" y="11525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8" name="Rectangle 475"/>
                <p:cNvSpPr>
                  <a:spLocks noChangeArrowheads="1"/>
                </p:cNvSpPr>
                <p:nvPr/>
              </p:nvSpPr>
              <p:spPr bwMode="auto">
                <a:xfrm>
                  <a:off x="7124701" y="11430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39" name="Rectangle 476"/>
                <p:cNvSpPr>
                  <a:spLocks noChangeArrowheads="1"/>
                </p:cNvSpPr>
                <p:nvPr/>
              </p:nvSpPr>
              <p:spPr bwMode="auto">
                <a:xfrm>
                  <a:off x="7124701" y="11334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0" name="Rectangle 477"/>
                <p:cNvSpPr>
                  <a:spLocks noChangeArrowheads="1"/>
                </p:cNvSpPr>
                <p:nvPr/>
              </p:nvSpPr>
              <p:spPr bwMode="auto">
                <a:xfrm>
                  <a:off x="7124701" y="11239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1" name="Rectangle 478"/>
                <p:cNvSpPr>
                  <a:spLocks noChangeArrowheads="1"/>
                </p:cNvSpPr>
                <p:nvPr/>
              </p:nvSpPr>
              <p:spPr bwMode="auto">
                <a:xfrm>
                  <a:off x="7115176" y="1116013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2" name="Rectangle 479"/>
                <p:cNvSpPr>
                  <a:spLocks noChangeArrowheads="1"/>
                </p:cNvSpPr>
                <p:nvPr/>
              </p:nvSpPr>
              <p:spPr bwMode="auto">
                <a:xfrm>
                  <a:off x="7124701" y="10731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3" name="Rectangle 480"/>
                <p:cNvSpPr>
                  <a:spLocks noChangeArrowheads="1"/>
                </p:cNvSpPr>
                <p:nvPr/>
              </p:nvSpPr>
              <p:spPr bwMode="auto">
                <a:xfrm>
                  <a:off x="7124701" y="10477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4" name="Rectangle 481"/>
                <p:cNvSpPr>
                  <a:spLocks noChangeArrowheads="1"/>
                </p:cNvSpPr>
                <p:nvPr/>
              </p:nvSpPr>
              <p:spPr bwMode="auto">
                <a:xfrm>
                  <a:off x="7124701" y="10302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5" name="Rectangle 482"/>
                <p:cNvSpPr>
                  <a:spLocks noChangeArrowheads="1"/>
                </p:cNvSpPr>
                <p:nvPr/>
              </p:nvSpPr>
              <p:spPr bwMode="auto">
                <a:xfrm>
                  <a:off x="7119938" y="1014413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6" name="Rectangle 483"/>
                <p:cNvSpPr>
                  <a:spLocks noChangeArrowheads="1"/>
                </p:cNvSpPr>
                <p:nvPr/>
              </p:nvSpPr>
              <p:spPr bwMode="auto">
                <a:xfrm>
                  <a:off x="7124701" y="100488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7" name="Rectangle 484"/>
                <p:cNvSpPr>
                  <a:spLocks noChangeArrowheads="1"/>
                </p:cNvSpPr>
                <p:nvPr/>
              </p:nvSpPr>
              <p:spPr bwMode="auto">
                <a:xfrm>
                  <a:off x="7124701" y="9985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8" name="Rectangle 485"/>
                <p:cNvSpPr>
                  <a:spLocks noChangeArrowheads="1"/>
                </p:cNvSpPr>
                <p:nvPr/>
              </p:nvSpPr>
              <p:spPr bwMode="auto">
                <a:xfrm>
                  <a:off x="7124701" y="9890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49" name="Rectangle 486"/>
                <p:cNvSpPr>
                  <a:spLocks noChangeArrowheads="1"/>
                </p:cNvSpPr>
                <p:nvPr/>
              </p:nvSpPr>
              <p:spPr bwMode="auto">
                <a:xfrm>
                  <a:off x="7124701" y="98107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50" name="Rectangle 487"/>
                <p:cNvSpPr>
                  <a:spLocks noChangeArrowheads="1"/>
                </p:cNvSpPr>
                <p:nvPr/>
              </p:nvSpPr>
              <p:spPr bwMode="auto">
                <a:xfrm>
                  <a:off x="7115176" y="97155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651" name="Rectangle 488"/>
                <p:cNvSpPr>
                  <a:spLocks noChangeArrowheads="1"/>
                </p:cNvSpPr>
                <p:nvPr/>
              </p:nvSpPr>
              <p:spPr bwMode="auto">
                <a:xfrm>
                  <a:off x="7124701" y="9334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</p:grpSp>
          <p:grpSp>
            <p:nvGrpSpPr>
              <p:cNvPr id="3903" name="グループ化 3902"/>
              <p:cNvGrpSpPr/>
              <p:nvPr/>
            </p:nvGrpSpPr>
            <p:grpSpPr>
              <a:xfrm>
                <a:off x="1375172" y="3900745"/>
                <a:ext cx="1222821" cy="1219708"/>
                <a:chOff x="5303838" y="1860550"/>
                <a:chExt cx="623888" cy="622300"/>
              </a:xfrm>
            </p:grpSpPr>
            <p:sp>
              <p:nvSpPr>
                <p:cNvPr id="4332" name="Rectangle 489"/>
                <p:cNvSpPr>
                  <a:spLocks noChangeArrowheads="1"/>
                </p:cNvSpPr>
                <p:nvPr/>
              </p:nvSpPr>
              <p:spPr bwMode="auto">
                <a:xfrm>
                  <a:off x="5321301" y="1860550"/>
                  <a:ext cx="606425" cy="6064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33" name="Freeform 490"/>
                <p:cNvSpPr>
                  <a:spLocks/>
                </p:cNvSpPr>
                <p:nvPr/>
              </p:nvSpPr>
              <p:spPr bwMode="auto">
                <a:xfrm>
                  <a:off x="5567363" y="1900238"/>
                  <a:ext cx="196850" cy="303213"/>
                </a:xfrm>
                <a:custGeom>
                  <a:avLst/>
                  <a:gdLst>
                    <a:gd name="T0" fmla="*/ 0 w 124"/>
                    <a:gd name="T1" fmla="*/ 0 h 191"/>
                    <a:gd name="T2" fmla="*/ 124 w 124"/>
                    <a:gd name="T3" fmla="*/ 0 h 191"/>
                    <a:gd name="T4" fmla="*/ 124 w 124"/>
                    <a:gd name="T5" fmla="*/ 191 h 191"/>
                    <a:gd name="T6" fmla="*/ 0 w 124"/>
                    <a:gd name="T7" fmla="*/ 191 h 191"/>
                    <a:gd name="T8" fmla="*/ 0 w 124"/>
                    <a:gd name="T9" fmla="*/ 0 h 191"/>
                    <a:gd name="T10" fmla="*/ 0 w 124"/>
                    <a:gd name="T11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" h="191">
                      <a:moveTo>
                        <a:pt x="0" y="0"/>
                      </a:moveTo>
                      <a:lnTo>
                        <a:pt x="124" y="0"/>
                      </a:lnTo>
                      <a:lnTo>
                        <a:pt x="124" y="191"/>
                      </a:lnTo>
                      <a:lnTo>
                        <a:pt x="0" y="191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34" name="Freeform 491"/>
                <p:cNvSpPr>
                  <a:spLocks/>
                </p:cNvSpPr>
                <p:nvPr/>
              </p:nvSpPr>
              <p:spPr bwMode="auto">
                <a:xfrm>
                  <a:off x="5565776" y="2222500"/>
                  <a:ext cx="193675" cy="157163"/>
                </a:xfrm>
                <a:custGeom>
                  <a:avLst/>
                  <a:gdLst>
                    <a:gd name="T0" fmla="*/ 0 w 122"/>
                    <a:gd name="T1" fmla="*/ 0 h 99"/>
                    <a:gd name="T2" fmla="*/ 122 w 122"/>
                    <a:gd name="T3" fmla="*/ 0 h 99"/>
                    <a:gd name="T4" fmla="*/ 122 w 122"/>
                    <a:gd name="T5" fmla="*/ 99 h 99"/>
                    <a:gd name="T6" fmla="*/ 0 w 122"/>
                    <a:gd name="T7" fmla="*/ 99 h 99"/>
                    <a:gd name="T8" fmla="*/ 0 w 122"/>
                    <a:gd name="T9" fmla="*/ 0 h 99"/>
                    <a:gd name="T10" fmla="*/ 0 w 122"/>
                    <a:gd name="T11" fmla="*/ 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99">
                      <a:moveTo>
                        <a:pt x="0" y="0"/>
                      </a:moveTo>
                      <a:lnTo>
                        <a:pt x="122" y="0"/>
                      </a:lnTo>
                      <a:lnTo>
                        <a:pt x="122" y="99"/>
                      </a:ln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pic>
              <p:nvPicPr>
                <p:cNvPr id="4335" name="Picture 492"/>
                <p:cNvPicPr>
                  <a:picLocks noChangeAspect="1" noChangeArrowheads="1"/>
                </p:cNvPicPr>
                <p:nvPr/>
              </p:nvPicPr>
              <p:blipFill>
                <a:blip r:embed="rId9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21301" y="1860550"/>
                  <a:ext cx="606425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336" name="Picture 493"/>
                <p:cNvPicPr>
                  <a:picLocks noChangeAspect="1" noChangeArrowheads="1"/>
                </p:cNvPicPr>
                <p:nvPr/>
              </p:nvPicPr>
              <p:blipFill>
                <a:blip r:embed="rId10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21301" y="1860550"/>
                  <a:ext cx="606425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337" name="Freeform 494"/>
                <p:cNvSpPr>
                  <a:spLocks/>
                </p:cNvSpPr>
                <p:nvPr/>
              </p:nvSpPr>
              <p:spPr bwMode="auto">
                <a:xfrm>
                  <a:off x="5321301" y="1860550"/>
                  <a:ext cx="606425" cy="606425"/>
                </a:xfrm>
                <a:custGeom>
                  <a:avLst/>
                  <a:gdLst>
                    <a:gd name="T0" fmla="*/ 0 w 382"/>
                    <a:gd name="T1" fmla="*/ 0 h 382"/>
                    <a:gd name="T2" fmla="*/ 382 w 382"/>
                    <a:gd name="T3" fmla="*/ 0 h 382"/>
                    <a:gd name="T4" fmla="*/ 382 w 382"/>
                    <a:gd name="T5" fmla="*/ 382 h 382"/>
                    <a:gd name="T6" fmla="*/ 0 w 382"/>
                    <a:gd name="T7" fmla="*/ 382 h 382"/>
                    <a:gd name="T8" fmla="*/ 0 w 382"/>
                    <a:gd name="T9" fmla="*/ 0 h 382"/>
                    <a:gd name="T10" fmla="*/ 0 w 382"/>
                    <a:gd name="T11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2" h="382">
                      <a:moveTo>
                        <a:pt x="0" y="0"/>
                      </a:moveTo>
                      <a:lnTo>
                        <a:pt x="382" y="0"/>
                      </a:lnTo>
                      <a:lnTo>
                        <a:pt x="382" y="382"/>
                      </a:lnTo>
                      <a:lnTo>
                        <a:pt x="0" y="382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38" name="Rectangle 495"/>
                <p:cNvSpPr>
                  <a:spLocks noChangeArrowheads="1"/>
                </p:cNvSpPr>
                <p:nvPr/>
              </p:nvSpPr>
              <p:spPr bwMode="auto">
                <a:xfrm>
                  <a:off x="5456238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39" name="Rectangle 496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0" name="Rectangle 497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1" name="Rectangle 498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2" name="Rectangle 499"/>
                <p:cNvSpPr>
                  <a:spLocks noChangeArrowheads="1"/>
                </p:cNvSpPr>
                <p:nvPr/>
              </p:nvSpPr>
              <p:spPr bwMode="auto">
                <a:xfrm>
                  <a:off x="54562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3" name="Rectangle 500"/>
                <p:cNvSpPr>
                  <a:spLocks noChangeArrowheads="1"/>
                </p:cNvSpPr>
                <p:nvPr/>
              </p:nvSpPr>
              <p:spPr bwMode="auto">
                <a:xfrm>
                  <a:off x="5454651" y="2466975"/>
                  <a:ext cx="3175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4" name="Rectangle 501"/>
                <p:cNvSpPr>
                  <a:spLocks noChangeArrowheads="1"/>
                </p:cNvSpPr>
                <p:nvPr/>
              </p:nvSpPr>
              <p:spPr bwMode="auto">
                <a:xfrm>
                  <a:off x="54562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5" name="Rectangle 502"/>
                <p:cNvSpPr>
                  <a:spLocks noChangeArrowheads="1"/>
                </p:cNvSpPr>
                <p:nvPr/>
              </p:nvSpPr>
              <p:spPr bwMode="auto">
                <a:xfrm>
                  <a:off x="54562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6" name="Rectangle 503"/>
                <p:cNvSpPr>
                  <a:spLocks noChangeArrowheads="1"/>
                </p:cNvSpPr>
                <p:nvPr/>
              </p:nvSpPr>
              <p:spPr bwMode="auto">
                <a:xfrm>
                  <a:off x="54562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7" name="Rectangle 504"/>
                <p:cNvSpPr>
                  <a:spLocks noChangeArrowheads="1"/>
                </p:cNvSpPr>
                <p:nvPr/>
              </p:nvSpPr>
              <p:spPr bwMode="auto">
                <a:xfrm>
                  <a:off x="54562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8" name="Rectangle 505"/>
                <p:cNvSpPr>
                  <a:spLocks noChangeArrowheads="1"/>
                </p:cNvSpPr>
                <p:nvPr/>
              </p:nvSpPr>
              <p:spPr bwMode="auto">
                <a:xfrm>
                  <a:off x="5454651" y="2466975"/>
                  <a:ext cx="3175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49" name="Rectangle 506"/>
                <p:cNvSpPr>
                  <a:spLocks noChangeArrowheads="1"/>
                </p:cNvSpPr>
                <p:nvPr/>
              </p:nvSpPr>
              <p:spPr bwMode="auto">
                <a:xfrm>
                  <a:off x="54562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0" name="Rectangle 507"/>
                <p:cNvSpPr>
                  <a:spLocks noChangeArrowheads="1"/>
                </p:cNvSpPr>
                <p:nvPr/>
              </p:nvSpPr>
              <p:spPr bwMode="auto">
                <a:xfrm>
                  <a:off x="545465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1" name="Rectangle 508"/>
                <p:cNvSpPr>
                  <a:spLocks noChangeArrowheads="1"/>
                </p:cNvSpPr>
                <p:nvPr/>
              </p:nvSpPr>
              <p:spPr bwMode="auto">
                <a:xfrm>
                  <a:off x="545465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2" name="Rectangle 509"/>
                <p:cNvSpPr>
                  <a:spLocks noChangeArrowheads="1"/>
                </p:cNvSpPr>
                <p:nvPr/>
              </p:nvSpPr>
              <p:spPr bwMode="auto">
                <a:xfrm>
                  <a:off x="5449888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3" name="Rectangle 510"/>
                <p:cNvSpPr>
                  <a:spLocks noChangeArrowheads="1"/>
                </p:cNvSpPr>
                <p:nvPr/>
              </p:nvSpPr>
              <p:spPr bwMode="auto">
                <a:xfrm>
                  <a:off x="545147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4" name="Rectangle 511"/>
                <p:cNvSpPr>
                  <a:spLocks noChangeArrowheads="1"/>
                </p:cNvSpPr>
                <p:nvPr/>
              </p:nvSpPr>
              <p:spPr bwMode="auto">
                <a:xfrm>
                  <a:off x="54498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5" name="Rectangle 512"/>
                <p:cNvSpPr>
                  <a:spLocks noChangeArrowheads="1"/>
                </p:cNvSpPr>
                <p:nvPr/>
              </p:nvSpPr>
              <p:spPr bwMode="auto">
                <a:xfrm>
                  <a:off x="54498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6" name="Rectangle 513"/>
                <p:cNvSpPr>
                  <a:spLocks noChangeArrowheads="1"/>
                </p:cNvSpPr>
                <p:nvPr/>
              </p:nvSpPr>
              <p:spPr bwMode="auto">
                <a:xfrm>
                  <a:off x="54467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7" name="Rectangle 514"/>
                <p:cNvSpPr>
                  <a:spLocks noChangeArrowheads="1"/>
                </p:cNvSpPr>
                <p:nvPr/>
              </p:nvSpPr>
              <p:spPr bwMode="auto">
                <a:xfrm>
                  <a:off x="5445126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8" name="Rectangle 515"/>
                <p:cNvSpPr>
                  <a:spLocks noChangeArrowheads="1"/>
                </p:cNvSpPr>
                <p:nvPr/>
              </p:nvSpPr>
              <p:spPr bwMode="auto">
                <a:xfrm>
                  <a:off x="543560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59" name="Rectangle 516"/>
                <p:cNvSpPr>
                  <a:spLocks noChangeArrowheads="1"/>
                </p:cNvSpPr>
                <p:nvPr/>
              </p:nvSpPr>
              <p:spPr bwMode="auto">
                <a:xfrm>
                  <a:off x="542290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0" name="Rectangle 517"/>
                <p:cNvSpPr>
                  <a:spLocks noChangeArrowheads="1"/>
                </p:cNvSpPr>
                <p:nvPr/>
              </p:nvSpPr>
              <p:spPr bwMode="auto">
                <a:xfrm>
                  <a:off x="541337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1" name="Rectangle 518"/>
                <p:cNvSpPr>
                  <a:spLocks noChangeArrowheads="1"/>
                </p:cNvSpPr>
                <p:nvPr/>
              </p:nvSpPr>
              <p:spPr bwMode="auto">
                <a:xfrm>
                  <a:off x="5399088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2" name="Rectangle 519"/>
                <p:cNvSpPr>
                  <a:spLocks noChangeArrowheads="1"/>
                </p:cNvSpPr>
                <p:nvPr/>
              </p:nvSpPr>
              <p:spPr bwMode="auto">
                <a:xfrm>
                  <a:off x="53927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3" name="Rectangle 520"/>
                <p:cNvSpPr>
                  <a:spLocks noChangeArrowheads="1"/>
                </p:cNvSpPr>
                <p:nvPr/>
              </p:nvSpPr>
              <p:spPr bwMode="auto">
                <a:xfrm>
                  <a:off x="53832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4" name="Rectangle 521"/>
                <p:cNvSpPr>
                  <a:spLocks noChangeArrowheads="1"/>
                </p:cNvSpPr>
                <p:nvPr/>
              </p:nvSpPr>
              <p:spPr bwMode="auto">
                <a:xfrm>
                  <a:off x="53736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5" name="Rectangle 522"/>
                <p:cNvSpPr>
                  <a:spLocks noChangeArrowheads="1"/>
                </p:cNvSpPr>
                <p:nvPr/>
              </p:nvSpPr>
              <p:spPr bwMode="auto">
                <a:xfrm>
                  <a:off x="536575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6" name="Rectangle 523"/>
                <p:cNvSpPr>
                  <a:spLocks noChangeArrowheads="1"/>
                </p:cNvSpPr>
                <p:nvPr/>
              </p:nvSpPr>
              <p:spPr bwMode="auto">
                <a:xfrm>
                  <a:off x="5356226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7" name="Rectangle 524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8" name="Rectangle 525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69" name="Rectangle 526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0" name="Rectangle 527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1" name="Rectangle 528"/>
                <p:cNvSpPr>
                  <a:spLocks noChangeArrowheads="1"/>
                </p:cNvSpPr>
                <p:nvPr/>
              </p:nvSpPr>
              <p:spPr bwMode="auto">
                <a:xfrm>
                  <a:off x="5456238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2" name="Rectangle 529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3" name="Rectangle 530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4" name="Rectangle 531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5" name="Rectangle 532"/>
                <p:cNvSpPr>
                  <a:spLocks noChangeArrowheads="1"/>
                </p:cNvSpPr>
                <p:nvPr/>
              </p:nvSpPr>
              <p:spPr bwMode="auto">
                <a:xfrm>
                  <a:off x="54578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6" name="Rectangle 533"/>
                <p:cNvSpPr>
                  <a:spLocks noChangeArrowheads="1"/>
                </p:cNvSpPr>
                <p:nvPr/>
              </p:nvSpPr>
              <p:spPr bwMode="auto">
                <a:xfrm>
                  <a:off x="5456238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7" name="Rectangle 534"/>
                <p:cNvSpPr>
                  <a:spLocks noChangeArrowheads="1"/>
                </p:cNvSpPr>
                <p:nvPr/>
              </p:nvSpPr>
              <p:spPr bwMode="auto">
                <a:xfrm>
                  <a:off x="546100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8" name="Rectangle 535"/>
                <p:cNvSpPr>
                  <a:spLocks noChangeArrowheads="1"/>
                </p:cNvSpPr>
                <p:nvPr/>
              </p:nvSpPr>
              <p:spPr bwMode="auto">
                <a:xfrm>
                  <a:off x="546100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79" name="Rectangle 536"/>
                <p:cNvSpPr>
                  <a:spLocks noChangeArrowheads="1"/>
                </p:cNvSpPr>
                <p:nvPr/>
              </p:nvSpPr>
              <p:spPr bwMode="auto">
                <a:xfrm>
                  <a:off x="54625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0" name="Rectangle 537"/>
                <p:cNvSpPr>
                  <a:spLocks noChangeArrowheads="1"/>
                </p:cNvSpPr>
                <p:nvPr/>
              </p:nvSpPr>
              <p:spPr bwMode="auto">
                <a:xfrm>
                  <a:off x="5461001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1" name="Rectangle 538"/>
                <p:cNvSpPr>
                  <a:spLocks noChangeArrowheads="1"/>
                </p:cNvSpPr>
                <p:nvPr/>
              </p:nvSpPr>
              <p:spPr bwMode="auto">
                <a:xfrm>
                  <a:off x="546576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2" name="Rectangle 539"/>
                <p:cNvSpPr>
                  <a:spLocks noChangeArrowheads="1"/>
                </p:cNvSpPr>
                <p:nvPr/>
              </p:nvSpPr>
              <p:spPr bwMode="auto">
                <a:xfrm>
                  <a:off x="546576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3" name="Rectangle 540"/>
                <p:cNvSpPr>
                  <a:spLocks noChangeArrowheads="1"/>
                </p:cNvSpPr>
                <p:nvPr/>
              </p:nvSpPr>
              <p:spPr bwMode="auto">
                <a:xfrm>
                  <a:off x="546735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4" name="Rectangle 541"/>
                <p:cNvSpPr>
                  <a:spLocks noChangeArrowheads="1"/>
                </p:cNvSpPr>
                <p:nvPr/>
              </p:nvSpPr>
              <p:spPr bwMode="auto">
                <a:xfrm>
                  <a:off x="546735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5" name="Rectangle 542"/>
                <p:cNvSpPr>
                  <a:spLocks noChangeArrowheads="1"/>
                </p:cNvSpPr>
                <p:nvPr/>
              </p:nvSpPr>
              <p:spPr bwMode="auto">
                <a:xfrm>
                  <a:off x="5467351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6" name="Rectangle 543"/>
                <p:cNvSpPr>
                  <a:spLocks noChangeArrowheads="1"/>
                </p:cNvSpPr>
                <p:nvPr/>
              </p:nvSpPr>
              <p:spPr bwMode="auto">
                <a:xfrm>
                  <a:off x="548005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7" name="Rectangle 544"/>
                <p:cNvSpPr>
                  <a:spLocks noChangeArrowheads="1"/>
                </p:cNvSpPr>
                <p:nvPr/>
              </p:nvSpPr>
              <p:spPr bwMode="auto">
                <a:xfrm>
                  <a:off x="5491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8" name="Rectangle 545"/>
                <p:cNvSpPr>
                  <a:spLocks noChangeArrowheads="1"/>
                </p:cNvSpPr>
                <p:nvPr/>
              </p:nvSpPr>
              <p:spPr bwMode="auto">
                <a:xfrm>
                  <a:off x="550386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89" name="Rectangle 546"/>
                <p:cNvSpPr>
                  <a:spLocks noChangeArrowheads="1"/>
                </p:cNvSpPr>
                <p:nvPr/>
              </p:nvSpPr>
              <p:spPr bwMode="auto">
                <a:xfrm>
                  <a:off x="5510213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0" name="Rectangle 547"/>
                <p:cNvSpPr>
                  <a:spLocks noChangeArrowheads="1"/>
                </p:cNvSpPr>
                <p:nvPr/>
              </p:nvSpPr>
              <p:spPr bwMode="auto">
                <a:xfrm>
                  <a:off x="55229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1" name="Rectangle 548"/>
                <p:cNvSpPr>
                  <a:spLocks noChangeArrowheads="1"/>
                </p:cNvSpPr>
                <p:nvPr/>
              </p:nvSpPr>
              <p:spPr bwMode="auto">
                <a:xfrm>
                  <a:off x="55324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2" name="Rectangle 549"/>
                <p:cNvSpPr>
                  <a:spLocks noChangeArrowheads="1"/>
                </p:cNvSpPr>
                <p:nvPr/>
              </p:nvSpPr>
              <p:spPr bwMode="auto">
                <a:xfrm>
                  <a:off x="554196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3" name="Rectangle 550"/>
                <p:cNvSpPr>
                  <a:spLocks noChangeArrowheads="1"/>
                </p:cNvSpPr>
                <p:nvPr/>
              </p:nvSpPr>
              <p:spPr bwMode="auto">
                <a:xfrm>
                  <a:off x="55483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4" name="Rectangle 551"/>
                <p:cNvSpPr>
                  <a:spLocks noChangeArrowheads="1"/>
                </p:cNvSpPr>
                <p:nvPr/>
              </p:nvSpPr>
              <p:spPr bwMode="auto">
                <a:xfrm>
                  <a:off x="5556251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5" name="Rectangle 552"/>
                <p:cNvSpPr>
                  <a:spLocks noChangeArrowheads="1"/>
                </p:cNvSpPr>
                <p:nvPr/>
              </p:nvSpPr>
              <p:spPr bwMode="auto">
                <a:xfrm>
                  <a:off x="56102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6" name="Rectangle 553"/>
                <p:cNvSpPr>
                  <a:spLocks noChangeArrowheads="1"/>
                </p:cNvSpPr>
                <p:nvPr/>
              </p:nvSpPr>
              <p:spPr bwMode="auto">
                <a:xfrm>
                  <a:off x="56403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7" name="Rectangle 554"/>
                <p:cNvSpPr>
                  <a:spLocks noChangeArrowheads="1"/>
                </p:cNvSpPr>
                <p:nvPr/>
              </p:nvSpPr>
              <p:spPr bwMode="auto">
                <a:xfrm>
                  <a:off x="56626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8" name="Rectangle 555"/>
                <p:cNvSpPr>
                  <a:spLocks noChangeArrowheads="1"/>
                </p:cNvSpPr>
                <p:nvPr/>
              </p:nvSpPr>
              <p:spPr bwMode="auto">
                <a:xfrm>
                  <a:off x="5676901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99" name="Rectangle 556"/>
                <p:cNvSpPr>
                  <a:spLocks noChangeArrowheads="1"/>
                </p:cNvSpPr>
                <p:nvPr/>
              </p:nvSpPr>
              <p:spPr bwMode="auto">
                <a:xfrm>
                  <a:off x="56911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0" name="Rectangle 557"/>
                <p:cNvSpPr>
                  <a:spLocks noChangeArrowheads="1"/>
                </p:cNvSpPr>
                <p:nvPr/>
              </p:nvSpPr>
              <p:spPr bwMode="auto">
                <a:xfrm>
                  <a:off x="57007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1" name="Rectangle 558"/>
                <p:cNvSpPr>
                  <a:spLocks noChangeArrowheads="1"/>
                </p:cNvSpPr>
                <p:nvPr/>
              </p:nvSpPr>
              <p:spPr bwMode="auto">
                <a:xfrm>
                  <a:off x="57102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2" name="Rectangle 559"/>
                <p:cNvSpPr>
                  <a:spLocks noChangeArrowheads="1"/>
                </p:cNvSpPr>
                <p:nvPr/>
              </p:nvSpPr>
              <p:spPr bwMode="auto">
                <a:xfrm>
                  <a:off x="571976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3" name="Rectangle 560"/>
                <p:cNvSpPr>
                  <a:spLocks noChangeArrowheads="1"/>
                </p:cNvSpPr>
                <p:nvPr/>
              </p:nvSpPr>
              <p:spPr bwMode="auto">
                <a:xfrm>
                  <a:off x="5721351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4" name="Rectangle 561"/>
                <p:cNvSpPr>
                  <a:spLocks noChangeArrowheads="1"/>
                </p:cNvSpPr>
                <p:nvPr/>
              </p:nvSpPr>
              <p:spPr bwMode="auto">
                <a:xfrm>
                  <a:off x="576897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5" name="Rectangle 562"/>
                <p:cNvSpPr>
                  <a:spLocks noChangeArrowheads="1"/>
                </p:cNvSpPr>
                <p:nvPr/>
              </p:nvSpPr>
              <p:spPr bwMode="auto">
                <a:xfrm>
                  <a:off x="579437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6" name="Rectangle 563"/>
                <p:cNvSpPr>
                  <a:spLocks noChangeArrowheads="1"/>
                </p:cNvSpPr>
                <p:nvPr/>
              </p:nvSpPr>
              <p:spPr bwMode="auto">
                <a:xfrm>
                  <a:off x="58118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7" name="Rectangle 564"/>
                <p:cNvSpPr>
                  <a:spLocks noChangeArrowheads="1"/>
                </p:cNvSpPr>
                <p:nvPr/>
              </p:nvSpPr>
              <p:spPr bwMode="auto">
                <a:xfrm>
                  <a:off x="5822951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8" name="Rectangle 565"/>
                <p:cNvSpPr>
                  <a:spLocks noChangeArrowheads="1"/>
                </p:cNvSpPr>
                <p:nvPr/>
              </p:nvSpPr>
              <p:spPr bwMode="auto">
                <a:xfrm>
                  <a:off x="583723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09" name="Rectangle 566"/>
                <p:cNvSpPr>
                  <a:spLocks noChangeArrowheads="1"/>
                </p:cNvSpPr>
                <p:nvPr/>
              </p:nvSpPr>
              <p:spPr bwMode="auto">
                <a:xfrm>
                  <a:off x="5845176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0" name="Rectangle 567"/>
                <p:cNvSpPr>
                  <a:spLocks noChangeArrowheads="1"/>
                </p:cNvSpPr>
                <p:nvPr/>
              </p:nvSpPr>
              <p:spPr bwMode="auto">
                <a:xfrm>
                  <a:off x="585470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1" name="Rectangle 568"/>
                <p:cNvSpPr>
                  <a:spLocks noChangeArrowheads="1"/>
                </p:cNvSpPr>
                <p:nvPr/>
              </p:nvSpPr>
              <p:spPr bwMode="auto">
                <a:xfrm>
                  <a:off x="586105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2" name="Rectangle 569"/>
                <p:cNvSpPr>
                  <a:spLocks noChangeArrowheads="1"/>
                </p:cNvSpPr>
                <p:nvPr/>
              </p:nvSpPr>
              <p:spPr bwMode="auto">
                <a:xfrm>
                  <a:off x="5865813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3" name="Rectangle 570"/>
                <p:cNvSpPr>
                  <a:spLocks noChangeArrowheads="1"/>
                </p:cNvSpPr>
                <p:nvPr/>
              </p:nvSpPr>
              <p:spPr bwMode="auto">
                <a:xfrm>
                  <a:off x="590867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4" name="Rectangle 571"/>
                <p:cNvSpPr>
                  <a:spLocks noChangeArrowheads="1"/>
                </p:cNvSpPr>
                <p:nvPr/>
              </p:nvSpPr>
              <p:spPr bwMode="auto">
                <a:xfrm>
                  <a:off x="5303838" y="2324100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5" name="Rectangle 572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6" name="Rectangle 573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7" name="Rectangle 574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8" name="Rectangle 575"/>
                <p:cNvSpPr>
                  <a:spLocks noChangeArrowheads="1"/>
                </p:cNvSpPr>
                <p:nvPr/>
              </p:nvSpPr>
              <p:spPr bwMode="auto">
                <a:xfrm>
                  <a:off x="5313363" y="23288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19" name="Rectangle 576"/>
                <p:cNvSpPr>
                  <a:spLocks noChangeArrowheads="1"/>
                </p:cNvSpPr>
                <p:nvPr/>
              </p:nvSpPr>
              <p:spPr bwMode="auto">
                <a:xfrm>
                  <a:off x="5308601" y="2327275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0" name="Rectangle 577"/>
                <p:cNvSpPr>
                  <a:spLocks noChangeArrowheads="1"/>
                </p:cNvSpPr>
                <p:nvPr/>
              </p:nvSpPr>
              <p:spPr bwMode="auto">
                <a:xfrm>
                  <a:off x="5313363" y="23288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1" name="Rectangle 578"/>
                <p:cNvSpPr>
                  <a:spLocks noChangeArrowheads="1"/>
                </p:cNvSpPr>
                <p:nvPr/>
              </p:nvSpPr>
              <p:spPr bwMode="auto">
                <a:xfrm>
                  <a:off x="5313363" y="23288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2" name="Rectangle 579"/>
                <p:cNvSpPr>
                  <a:spLocks noChangeArrowheads="1"/>
                </p:cNvSpPr>
                <p:nvPr/>
              </p:nvSpPr>
              <p:spPr bwMode="auto">
                <a:xfrm>
                  <a:off x="5313363" y="23288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3" name="Rectangle 580"/>
                <p:cNvSpPr>
                  <a:spLocks noChangeArrowheads="1"/>
                </p:cNvSpPr>
                <p:nvPr/>
              </p:nvSpPr>
              <p:spPr bwMode="auto">
                <a:xfrm>
                  <a:off x="5313363" y="23288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4" name="Rectangle 581"/>
                <p:cNvSpPr>
                  <a:spLocks noChangeArrowheads="1"/>
                </p:cNvSpPr>
                <p:nvPr/>
              </p:nvSpPr>
              <p:spPr bwMode="auto">
                <a:xfrm>
                  <a:off x="5303838" y="2327275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5" name="Rectangle 582"/>
                <p:cNvSpPr>
                  <a:spLocks noChangeArrowheads="1"/>
                </p:cNvSpPr>
                <p:nvPr/>
              </p:nvSpPr>
              <p:spPr bwMode="auto">
                <a:xfrm>
                  <a:off x="5313363" y="23288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6" name="Rectangle 583"/>
                <p:cNvSpPr>
                  <a:spLocks noChangeArrowheads="1"/>
                </p:cNvSpPr>
                <p:nvPr/>
              </p:nvSpPr>
              <p:spPr bwMode="auto">
                <a:xfrm>
                  <a:off x="5313363" y="2332038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7" name="Rectangle 584"/>
                <p:cNvSpPr>
                  <a:spLocks noChangeArrowheads="1"/>
                </p:cNvSpPr>
                <p:nvPr/>
              </p:nvSpPr>
              <p:spPr bwMode="auto">
                <a:xfrm>
                  <a:off x="5313363" y="2332038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8" name="Rectangle 585"/>
                <p:cNvSpPr>
                  <a:spLocks noChangeArrowheads="1"/>
                </p:cNvSpPr>
                <p:nvPr/>
              </p:nvSpPr>
              <p:spPr bwMode="auto">
                <a:xfrm>
                  <a:off x="5308601" y="2332038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29" name="Rectangle 586"/>
                <p:cNvSpPr>
                  <a:spLocks noChangeArrowheads="1"/>
                </p:cNvSpPr>
                <p:nvPr/>
              </p:nvSpPr>
              <p:spPr bwMode="auto">
                <a:xfrm>
                  <a:off x="5313363" y="233362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0" name="Rectangle 587"/>
                <p:cNvSpPr>
                  <a:spLocks noChangeArrowheads="1"/>
                </p:cNvSpPr>
                <p:nvPr/>
              </p:nvSpPr>
              <p:spPr bwMode="auto">
                <a:xfrm>
                  <a:off x="5313363" y="23368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1" name="Rectangle 588"/>
                <p:cNvSpPr>
                  <a:spLocks noChangeArrowheads="1"/>
                </p:cNvSpPr>
                <p:nvPr/>
              </p:nvSpPr>
              <p:spPr bwMode="auto">
                <a:xfrm>
                  <a:off x="5313363" y="23368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2" name="Rectangle 589"/>
                <p:cNvSpPr>
                  <a:spLocks noChangeArrowheads="1"/>
                </p:cNvSpPr>
                <p:nvPr/>
              </p:nvSpPr>
              <p:spPr bwMode="auto">
                <a:xfrm>
                  <a:off x="5313363" y="233838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3" name="Rectangle 590"/>
                <p:cNvSpPr>
                  <a:spLocks noChangeArrowheads="1"/>
                </p:cNvSpPr>
                <p:nvPr/>
              </p:nvSpPr>
              <p:spPr bwMode="auto">
                <a:xfrm>
                  <a:off x="5303838" y="2336800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4" name="Rectangle 591"/>
                <p:cNvSpPr>
                  <a:spLocks noChangeArrowheads="1"/>
                </p:cNvSpPr>
                <p:nvPr/>
              </p:nvSpPr>
              <p:spPr bwMode="auto">
                <a:xfrm>
                  <a:off x="5313363" y="2351088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5" name="Rectangle 592"/>
                <p:cNvSpPr>
                  <a:spLocks noChangeArrowheads="1"/>
                </p:cNvSpPr>
                <p:nvPr/>
              </p:nvSpPr>
              <p:spPr bwMode="auto">
                <a:xfrm>
                  <a:off x="5313363" y="236220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6" name="Rectangle 593"/>
                <p:cNvSpPr>
                  <a:spLocks noChangeArrowheads="1"/>
                </p:cNvSpPr>
                <p:nvPr/>
              </p:nvSpPr>
              <p:spPr bwMode="auto">
                <a:xfrm>
                  <a:off x="5313363" y="237172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7" name="Rectangle 594"/>
                <p:cNvSpPr>
                  <a:spLocks noChangeArrowheads="1"/>
                </p:cNvSpPr>
                <p:nvPr/>
              </p:nvSpPr>
              <p:spPr bwMode="auto">
                <a:xfrm>
                  <a:off x="5308601" y="2381250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8" name="Rectangle 595"/>
                <p:cNvSpPr>
                  <a:spLocks noChangeArrowheads="1"/>
                </p:cNvSpPr>
                <p:nvPr/>
              </p:nvSpPr>
              <p:spPr bwMode="auto">
                <a:xfrm>
                  <a:off x="5313363" y="239395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39" name="Rectangle 596"/>
                <p:cNvSpPr>
                  <a:spLocks noChangeArrowheads="1"/>
                </p:cNvSpPr>
                <p:nvPr/>
              </p:nvSpPr>
              <p:spPr bwMode="auto">
                <a:xfrm>
                  <a:off x="5313363" y="24034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0" name="Rectangle 597"/>
                <p:cNvSpPr>
                  <a:spLocks noChangeArrowheads="1"/>
                </p:cNvSpPr>
                <p:nvPr/>
              </p:nvSpPr>
              <p:spPr bwMode="auto">
                <a:xfrm>
                  <a:off x="5313363" y="24130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1" name="Rectangle 598"/>
                <p:cNvSpPr>
                  <a:spLocks noChangeArrowheads="1"/>
                </p:cNvSpPr>
                <p:nvPr/>
              </p:nvSpPr>
              <p:spPr bwMode="auto">
                <a:xfrm>
                  <a:off x="5313363" y="241935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2" name="Rectangle 599"/>
                <p:cNvSpPr>
                  <a:spLocks noChangeArrowheads="1"/>
                </p:cNvSpPr>
                <p:nvPr/>
              </p:nvSpPr>
              <p:spPr bwMode="auto">
                <a:xfrm>
                  <a:off x="5303838" y="2424113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3" name="Rectangle 600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4" name="Rectangle 601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5" name="Rectangle 602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6" name="Rectangle 603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7" name="Rectangle 604"/>
                <p:cNvSpPr>
                  <a:spLocks noChangeArrowheads="1"/>
                </p:cNvSpPr>
                <p:nvPr/>
              </p:nvSpPr>
              <p:spPr bwMode="auto">
                <a:xfrm>
                  <a:off x="5308601" y="2324100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8" name="Rectangle 605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49" name="Rectangle 606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0" name="Rectangle 608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1" name="Rectangle 609"/>
                <p:cNvSpPr>
                  <a:spLocks noChangeArrowheads="1"/>
                </p:cNvSpPr>
                <p:nvPr/>
              </p:nvSpPr>
              <p:spPr bwMode="auto">
                <a:xfrm>
                  <a:off x="5313363" y="23272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2" name="Rectangle 610"/>
                <p:cNvSpPr>
                  <a:spLocks noChangeArrowheads="1"/>
                </p:cNvSpPr>
                <p:nvPr/>
              </p:nvSpPr>
              <p:spPr bwMode="auto">
                <a:xfrm>
                  <a:off x="5303838" y="2324100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3" name="Rectangle 611"/>
                <p:cNvSpPr>
                  <a:spLocks noChangeArrowheads="1"/>
                </p:cNvSpPr>
                <p:nvPr/>
              </p:nvSpPr>
              <p:spPr bwMode="auto">
                <a:xfrm>
                  <a:off x="5313363" y="232410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4" name="Rectangle 612"/>
                <p:cNvSpPr>
                  <a:spLocks noChangeArrowheads="1"/>
                </p:cNvSpPr>
                <p:nvPr/>
              </p:nvSpPr>
              <p:spPr bwMode="auto">
                <a:xfrm>
                  <a:off x="5313363" y="232410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5" name="Rectangle 613"/>
                <p:cNvSpPr>
                  <a:spLocks noChangeArrowheads="1"/>
                </p:cNvSpPr>
                <p:nvPr/>
              </p:nvSpPr>
              <p:spPr bwMode="auto">
                <a:xfrm>
                  <a:off x="5313363" y="2322513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6" name="Rectangle 614"/>
                <p:cNvSpPr>
                  <a:spLocks noChangeArrowheads="1"/>
                </p:cNvSpPr>
                <p:nvPr/>
              </p:nvSpPr>
              <p:spPr bwMode="auto">
                <a:xfrm>
                  <a:off x="5308601" y="2319338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7" name="Rectangle 615"/>
                <p:cNvSpPr>
                  <a:spLocks noChangeArrowheads="1"/>
                </p:cNvSpPr>
                <p:nvPr/>
              </p:nvSpPr>
              <p:spPr bwMode="auto">
                <a:xfrm>
                  <a:off x="5313363" y="231933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8" name="Rectangle 616"/>
                <p:cNvSpPr>
                  <a:spLocks noChangeArrowheads="1"/>
                </p:cNvSpPr>
                <p:nvPr/>
              </p:nvSpPr>
              <p:spPr bwMode="auto">
                <a:xfrm>
                  <a:off x="5313363" y="231933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59" name="Rectangle 617"/>
                <p:cNvSpPr>
                  <a:spLocks noChangeArrowheads="1"/>
                </p:cNvSpPr>
                <p:nvPr/>
              </p:nvSpPr>
              <p:spPr bwMode="auto">
                <a:xfrm>
                  <a:off x="5313363" y="231775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0" name="Rectangle 618"/>
                <p:cNvSpPr>
                  <a:spLocks noChangeArrowheads="1"/>
                </p:cNvSpPr>
                <p:nvPr/>
              </p:nvSpPr>
              <p:spPr bwMode="auto">
                <a:xfrm>
                  <a:off x="5313363" y="231775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1" name="Rectangle 619"/>
                <p:cNvSpPr>
                  <a:spLocks noChangeArrowheads="1"/>
                </p:cNvSpPr>
                <p:nvPr/>
              </p:nvSpPr>
              <p:spPr bwMode="auto">
                <a:xfrm>
                  <a:off x="5303838" y="2312988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2" name="Rectangle 620"/>
                <p:cNvSpPr>
                  <a:spLocks noChangeArrowheads="1"/>
                </p:cNvSpPr>
                <p:nvPr/>
              </p:nvSpPr>
              <p:spPr bwMode="auto">
                <a:xfrm>
                  <a:off x="5313363" y="230505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3" name="Rectangle 621"/>
                <p:cNvSpPr>
                  <a:spLocks noChangeArrowheads="1"/>
                </p:cNvSpPr>
                <p:nvPr/>
              </p:nvSpPr>
              <p:spPr bwMode="auto">
                <a:xfrm>
                  <a:off x="5313363" y="229393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4" name="Rectangle 622"/>
                <p:cNvSpPr>
                  <a:spLocks noChangeArrowheads="1"/>
                </p:cNvSpPr>
                <p:nvPr/>
              </p:nvSpPr>
              <p:spPr bwMode="auto">
                <a:xfrm>
                  <a:off x="5313363" y="228282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5" name="Rectangle 623"/>
                <p:cNvSpPr>
                  <a:spLocks noChangeArrowheads="1"/>
                </p:cNvSpPr>
                <p:nvPr/>
              </p:nvSpPr>
              <p:spPr bwMode="auto">
                <a:xfrm>
                  <a:off x="5308601" y="2270125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6" name="Rectangle 624"/>
                <p:cNvSpPr>
                  <a:spLocks noChangeArrowheads="1"/>
                </p:cNvSpPr>
                <p:nvPr/>
              </p:nvSpPr>
              <p:spPr bwMode="auto">
                <a:xfrm>
                  <a:off x="5313363" y="22637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7" name="Rectangle 625"/>
                <p:cNvSpPr>
                  <a:spLocks noChangeArrowheads="1"/>
                </p:cNvSpPr>
                <p:nvPr/>
              </p:nvSpPr>
              <p:spPr bwMode="auto">
                <a:xfrm>
                  <a:off x="5313363" y="225425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8" name="Rectangle 626"/>
                <p:cNvSpPr>
                  <a:spLocks noChangeArrowheads="1"/>
                </p:cNvSpPr>
                <p:nvPr/>
              </p:nvSpPr>
              <p:spPr bwMode="auto">
                <a:xfrm>
                  <a:off x="5313363" y="224472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69" name="Rectangle 627"/>
                <p:cNvSpPr>
                  <a:spLocks noChangeArrowheads="1"/>
                </p:cNvSpPr>
                <p:nvPr/>
              </p:nvSpPr>
              <p:spPr bwMode="auto">
                <a:xfrm>
                  <a:off x="5313363" y="2236788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0" name="Rectangle 628"/>
                <p:cNvSpPr>
                  <a:spLocks noChangeArrowheads="1"/>
                </p:cNvSpPr>
                <p:nvPr/>
              </p:nvSpPr>
              <p:spPr bwMode="auto">
                <a:xfrm>
                  <a:off x="5303838" y="2225675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1" name="Rectangle 629"/>
                <p:cNvSpPr>
                  <a:spLocks noChangeArrowheads="1"/>
                </p:cNvSpPr>
                <p:nvPr/>
              </p:nvSpPr>
              <p:spPr bwMode="auto">
                <a:xfrm>
                  <a:off x="5313363" y="217487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2" name="Rectangle 630"/>
                <p:cNvSpPr>
                  <a:spLocks noChangeArrowheads="1"/>
                </p:cNvSpPr>
                <p:nvPr/>
              </p:nvSpPr>
              <p:spPr bwMode="auto">
                <a:xfrm>
                  <a:off x="5313363" y="2144713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3" name="Rectangle 631"/>
                <p:cNvSpPr>
                  <a:spLocks noChangeArrowheads="1"/>
                </p:cNvSpPr>
                <p:nvPr/>
              </p:nvSpPr>
              <p:spPr bwMode="auto">
                <a:xfrm>
                  <a:off x="5313363" y="21240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4" name="Rectangle 632"/>
                <p:cNvSpPr>
                  <a:spLocks noChangeArrowheads="1"/>
                </p:cNvSpPr>
                <p:nvPr/>
              </p:nvSpPr>
              <p:spPr bwMode="auto">
                <a:xfrm>
                  <a:off x="5308601" y="2105025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5" name="Rectangle 633"/>
                <p:cNvSpPr>
                  <a:spLocks noChangeArrowheads="1"/>
                </p:cNvSpPr>
                <p:nvPr/>
              </p:nvSpPr>
              <p:spPr bwMode="auto">
                <a:xfrm>
                  <a:off x="5313363" y="209550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6" name="Rectangle 634"/>
                <p:cNvSpPr>
                  <a:spLocks noChangeArrowheads="1"/>
                </p:cNvSpPr>
                <p:nvPr/>
              </p:nvSpPr>
              <p:spPr bwMode="auto">
                <a:xfrm>
                  <a:off x="5313363" y="208597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7" name="Rectangle 635"/>
                <p:cNvSpPr>
                  <a:spLocks noChangeArrowheads="1"/>
                </p:cNvSpPr>
                <p:nvPr/>
              </p:nvSpPr>
              <p:spPr bwMode="auto">
                <a:xfrm>
                  <a:off x="5313363" y="207645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8" name="Rectangle 636"/>
                <p:cNvSpPr>
                  <a:spLocks noChangeArrowheads="1"/>
                </p:cNvSpPr>
                <p:nvPr/>
              </p:nvSpPr>
              <p:spPr bwMode="auto">
                <a:xfrm>
                  <a:off x="5313363" y="206692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79" name="Rectangle 637"/>
                <p:cNvSpPr>
                  <a:spLocks noChangeArrowheads="1"/>
                </p:cNvSpPr>
                <p:nvPr/>
              </p:nvSpPr>
              <p:spPr bwMode="auto">
                <a:xfrm>
                  <a:off x="5303838" y="2058988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0" name="Rectangle 638"/>
                <p:cNvSpPr>
                  <a:spLocks noChangeArrowheads="1"/>
                </p:cNvSpPr>
                <p:nvPr/>
              </p:nvSpPr>
              <p:spPr bwMode="auto">
                <a:xfrm>
                  <a:off x="5313363" y="201612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1" name="Rectangle 639"/>
                <p:cNvSpPr>
                  <a:spLocks noChangeArrowheads="1"/>
                </p:cNvSpPr>
                <p:nvPr/>
              </p:nvSpPr>
              <p:spPr bwMode="auto">
                <a:xfrm>
                  <a:off x="5313363" y="1990725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2" name="Rectangle 640"/>
                <p:cNvSpPr>
                  <a:spLocks noChangeArrowheads="1"/>
                </p:cNvSpPr>
                <p:nvPr/>
              </p:nvSpPr>
              <p:spPr bwMode="auto">
                <a:xfrm>
                  <a:off x="5313363" y="1974850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3" name="Rectangle 641"/>
                <p:cNvSpPr>
                  <a:spLocks noChangeArrowheads="1"/>
                </p:cNvSpPr>
                <p:nvPr/>
              </p:nvSpPr>
              <p:spPr bwMode="auto">
                <a:xfrm>
                  <a:off x="5308601" y="1957388"/>
                  <a:ext cx="12700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4" name="Rectangle 642"/>
                <p:cNvSpPr>
                  <a:spLocks noChangeArrowheads="1"/>
                </p:cNvSpPr>
                <p:nvPr/>
              </p:nvSpPr>
              <p:spPr bwMode="auto">
                <a:xfrm>
                  <a:off x="5313363" y="1947863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5" name="Rectangle 643"/>
                <p:cNvSpPr>
                  <a:spLocks noChangeArrowheads="1"/>
                </p:cNvSpPr>
                <p:nvPr/>
              </p:nvSpPr>
              <p:spPr bwMode="auto">
                <a:xfrm>
                  <a:off x="5313363" y="1941513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6" name="Rectangle 644"/>
                <p:cNvSpPr>
                  <a:spLocks noChangeArrowheads="1"/>
                </p:cNvSpPr>
                <p:nvPr/>
              </p:nvSpPr>
              <p:spPr bwMode="auto">
                <a:xfrm>
                  <a:off x="5313363" y="1931988"/>
                  <a:ext cx="7938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7" name="Rectangle 645"/>
                <p:cNvSpPr>
                  <a:spLocks noChangeArrowheads="1"/>
                </p:cNvSpPr>
                <p:nvPr/>
              </p:nvSpPr>
              <p:spPr bwMode="auto">
                <a:xfrm>
                  <a:off x="5313363" y="1924050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8" name="Rectangle 646"/>
                <p:cNvSpPr>
                  <a:spLocks noChangeArrowheads="1"/>
                </p:cNvSpPr>
                <p:nvPr/>
              </p:nvSpPr>
              <p:spPr bwMode="auto">
                <a:xfrm>
                  <a:off x="5303838" y="1914525"/>
                  <a:ext cx="1746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489" name="Rectangle 647"/>
                <p:cNvSpPr>
                  <a:spLocks noChangeArrowheads="1"/>
                </p:cNvSpPr>
                <p:nvPr/>
              </p:nvSpPr>
              <p:spPr bwMode="auto">
                <a:xfrm>
                  <a:off x="5313363" y="1876425"/>
                  <a:ext cx="7938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</p:grpSp>
          <p:grpSp>
            <p:nvGrpSpPr>
              <p:cNvPr id="3904" name="グループ化 3903"/>
              <p:cNvGrpSpPr/>
              <p:nvPr/>
            </p:nvGrpSpPr>
            <p:grpSpPr>
              <a:xfrm>
                <a:off x="3332644" y="3903342"/>
                <a:ext cx="1225933" cy="1219708"/>
                <a:chOff x="6210300" y="1860550"/>
                <a:chExt cx="625476" cy="622300"/>
              </a:xfrm>
            </p:grpSpPr>
            <p:sp>
              <p:nvSpPr>
                <p:cNvPr id="4170" name="Rectangle 648"/>
                <p:cNvSpPr>
                  <a:spLocks noChangeArrowheads="1"/>
                </p:cNvSpPr>
                <p:nvPr/>
              </p:nvSpPr>
              <p:spPr bwMode="auto">
                <a:xfrm>
                  <a:off x="6226176" y="1860550"/>
                  <a:ext cx="606425" cy="6064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71" name="Freeform 649"/>
                <p:cNvSpPr>
                  <a:spLocks/>
                </p:cNvSpPr>
                <p:nvPr/>
              </p:nvSpPr>
              <p:spPr bwMode="auto">
                <a:xfrm>
                  <a:off x="6515101" y="2225675"/>
                  <a:ext cx="320675" cy="4763"/>
                </a:xfrm>
                <a:custGeom>
                  <a:avLst/>
                  <a:gdLst>
                    <a:gd name="T0" fmla="*/ 2 w 202"/>
                    <a:gd name="T1" fmla="*/ 0 h 3"/>
                    <a:gd name="T2" fmla="*/ 0 w 202"/>
                    <a:gd name="T3" fmla="*/ 0 h 3"/>
                    <a:gd name="T4" fmla="*/ 0 w 202"/>
                    <a:gd name="T5" fmla="*/ 1 h 3"/>
                    <a:gd name="T6" fmla="*/ 0 w 202"/>
                    <a:gd name="T7" fmla="*/ 3 h 3"/>
                    <a:gd name="T8" fmla="*/ 2 w 202"/>
                    <a:gd name="T9" fmla="*/ 3 h 3"/>
                    <a:gd name="T10" fmla="*/ 200 w 202"/>
                    <a:gd name="T11" fmla="*/ 3 h 3"/>
                    <a:gd name="T12" fmla="*/ 202 w 202"/>
                    <a:gd name="T13" fmla="*/ 3 h 3"/>
                    <a:gd name="T14" fmla="*/ 202 w 202"/>
                    <a:gd name="T15" fmla="*/ 1 h 3"/>
                    <a:gd name="T16" fmla="*/ 202 w 202"/>
                    <a:gd name="T17" fmla="*/ 0 h 3"/>
                    <a:gd name="T18" fmla="*/ 200 w 202"/>
                    <a:gd name="T19" fmla="*/ 0 h 3"/>
                    <a:gd name="T20" fmla="*/ 2 w 202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2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00" y="3"/>
                      </a:lnTo>
                      <a:lnTo>
                        <a:pt x="202" y="3"/>
                      </a:lnTo>
                      <a:lnTo>
                        <a:pt x="202" y="1"/>
                      </a:lnTo>
                      <a:lnTo>
                        <a:pt x="202" y="0"/>
                      </a:lnTo>
                      <a:lnTo>
                        <a:pt x="20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72" name="Freeform 650"/>
                <p:cNvSpPr>
                  <a:spLocks/>
                </p:cNvSpPr>
                <p:nvPr/>
              </p:nvSpPr>
              <p:spPr bwMode="auto">
                <a:xfrm>
                  <a:off x="6515101" y="1860550"/>
                  <a:ext cx="4763" cy="369888"/>
                </a:xfrm>
                <a:custGeom>
                  <a:avLst/>
                  <a:gdLst>
                    <a:gd name="T0" fmla="*/ 0 w 3"/>
                    <a:gd name="T1" fmla="*/ 0 h 233"/>
                    <a:gd name="T2" fmla="*/ 0 w 3"/>
                    <a:gd name="T3" fmla="*/ 231 h 233"/>
                    <a:gd name="T4" fmla="*/ 0 w 3"/>
                    <a:gd name="T5" fmla="*/ 233 h 233"/>
                    <a:gd name="T6" fmla="*/ 2 w 3"/>
                    <a:gd name="T7" fmla="*/ 233 h 233"/>
                    <a:gd name="T8" fmla="*/ 3 w 3"/>
                    <a:gd name="T9" fmla="*/ 233 h 233"/>
                    <a:gd name="T10" fmla="*/ 3 w 3"/>
                    <a:gd name="T11" fmla="*/ 231 h 233"/>
                    <a:gd name="T12" fmla="*/ 3 w 3"/>
                    <a:gd name="T13" fmla="*/ 0 h 233"/>
                    <a:gd name="T14" fmla="*/ 0 w 3"/>
                    <a:gd name="T15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233">
                      <a:moveTo>
                        <a:pt x="0" y="0"/>
                      </a:moveTo>
                      <a:lnTo>
                        <a:pt x="0" y="231"/>
                      </a:lnTo>
                      <a:lnTo>
                        <a:pt x="0" y="233"/>
                      </a:lnTo>
                      <a:lnTo>
                        <a:pt x="2" y="233"/>
                      </a:lnTo>
                      <a:lnTo>
                        <a:pt x="3" y="233"/>
                      </a:lnTo>
                      <a:lnTo>
                        <a:pt x="3" y="23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73" name="Freeform 651"/>
                <p:cNvSpPr>
                  <a:spLocks/>
                </p:cNvSpPr>
                <p:nvPr/>
              </p:nvSpPr>
              <p:spPr bwMode="auto">
                <a:xfrm>
                  <a:off x="6515101" y="2225675"/>
                  <a:ext cx="320675" cy="4763"/>
                </a:xfrm>
                <a:custGeom>
                  <a:avLst/>
                  <a:gdLst>
                    <a:gd name="T0" fmla="*/ 2 w 202"/>
                    <a:gd name="T1" fmla="*/ 0 h 3"/>
                    <a:gd name="T2" fmla="*/ 0 w 202"/>
                    <a:gd name="T3" fmla="*/ 0 h 3"/>
                    <a:gd name="T4" fmla="*/ 0 w 202"/>
                    <a:gd name="T5" fmla="*/ 1 h 3"/>
                    <a:gd name="T6" fmla="*/ 0 w 202"/>
                    <a:gd name="T7" fmla="*/ 3 h 3"/>
                    <a:gd name="T8" fmla="*/ 2 w 202"/>
                    <a:gd name="T9" fmla="*/ 3 h 3"/>
                    <a:gd name="T10" fmla="*/ 200 w 202"/>
                    <a:gd name="T11" fmla="*/ 3 h 3"/>
                    <a:gd name="T12" fmla="*/ 202 w 202"/>
                    <a:gd name="T13" fmla="*/ 3 h 3"/>
                    <a:gd name="T14" fmla="*/ 202 w 202"/>
                    <a:gd name="T15" fmla="*/ 1 h 3"/>
                    <a:gd name="T16" fmla="*/ 202 w 202"/>
                    <a:gd name="T17" fmla="*/ 0 h 3"/>
                    <a:gd name="T18" fmla="*/ 200 w 202"/>
                    <a:gd name="T19" fmla="*/ 0 h 3"/>
                    <a:gd name="T20" fmla="*/ 2 w 202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2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200" y="3"/>
                      </a:lnTo>
                      <a:lnTo>
                        <a:pt x="202" y="3"/>
                      </a:lnTo>
                      <a:lnTo>
                        <a:pt x="202" y="1"/>
                      </a:lnTo>
                      <a:lnTo>
                        <a:pt x="202" y="0"/>
                      </a:lnTo>
                      <a:lnTo>
                        <a:pt x="20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74" name="Freeform 652"/>
                <p:cNvSpPr>
                  <a:spLocks/>
                </p:cNvSpPr>
                <p:nvPr/>
              </p:nvSpPr>
              <p:spPr bwMode="auto">
                <a:xfrm>
                  <a:off x="6515101" y="2225675"/>
                  <a:ext cx="4763" cy="242888"/>
                </a:xfrm>
                <a:custGeom>
                  <a:avLst/>
                  <a:gdLst>
                    <a:gd name="T0" fmla="*/ 2 w 3"/>
                    <a:gd name="T1" fmla="*/ 0 h 153"/>
                    <a:gd name="T2" fmla="*/ 0 w 3"/>
                    <a:gd name="T3" fmla="*/ 0 h 153"/>
                    <a:gd name="T4" fmla="*/ 0 w 3"/>
                    <a:gd name="T5" fmla="*/ 1 h 153"/>
                    <a:gd name="T6" fmla="*/ 0 w 3"/>
                    <a:gd name="T7" fmla="*/ 152 h 153"/>
                    <a:gd name="T8" fmla="*/ 0 w 3"/>
                    <a:gd name="T9" fmla="*/ 153 h 153"/>
                    <a:gd name="T10" fmla="*/ 2 w 3"/>
                    <a:gd name="T11" fmla="*/ 153 h 153"/>
                    <a:gd name="T12" fmla="*/ 3 w 3"/>
                    <a:gd name="T13" fmla="*/ 153 h 153"/>
                    <a:gd name="T14" fmla="*/ 3 w 3"/>
                    <a:gd name="T15" fmla="*/ 152 h 153"/>
                    <a:gd name="T16" fmla="*/ 3 w 3"/>
                    <a:gd name="T17" fmla="*/ 1 h 153"/>
                    <a:gd name="T18" fmla="*/ 3 w 3"/>
                    <a:gd name="T19" fmla="*/ 0 h 153"/>
                    <a:gd name="T20" fmla="*/ 2 w 3"/>
                    <a:gd name="T21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15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2" y="153"/>
                      </a:lnTo>
                      <a:lnTo>
                        <a:pt x="3" y="153"/>
                      </a:lnTo>
                      <a:lnTo>
                        <a:pt x="3" y="15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75" name="Freeform 653"/>
                <p:cNvSpPr>
                  <a:spLocks/>
                </p:cNvSpPr>
                <p:nvPr/>
              </p:nvSpPr>
              <p:spPr bwMode="auto">
                <a:xfrm>
                  <a:off x="6226176" y="2225675"/>
                  <a:ext cx="293688" cy="4763"/>
                </a:xfrm>
                <a:custGeom>
                  <a:avLst/>
                  <a:gdLst>
                    <a:gd name="T0" fmla="*/ 0 w 185"/>
                    <a:gd name="T1" fmla="*/ 0 h 3"/>
                    <a:gd name="T2" fmla="*/ 0 w 185"/>
                    <a:gd name="T3" fmla="*/ 3 h 3"/>
                    <a:gd name="T4" fmla="*/ 184 w 185"/>
                    <a:gd name="T5" fmla="*/ 3 h 3"/>
                    <a:gd name="T6" fmla="*/ 185 w 185"/>
                    <a:gd name="T7" fmla="*/ 3 h 3"/>
                    <a:gd name="T8" fmla="*/ 185 w 185"/>
                    <a:gd name="T9" fmla="*/ 1 h 3"/>
                    <a:gd name="T10" fmla="*/ 185 w 185"/>
                    <a:gd name="T11" fmla="*/ 0 h 3"/>
                    <a:gd name="T12" fmla="*/ 184 w 185"/>
                    <a:gd name="T13" fmla="*/ 0 h 3"/>
                    <a:gd name="T14" fmla="*/ 0 w 185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5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84" y="3"/>
                      </a:lnTo>
                      <a:lnTo>
                        <a:pt x="185" y="3"/>
                      </a:lnTo>
                      <a:lnTo>
                        <a:pt x="185" y="1"/>
                      </a:lnTo>
                      <a:lnTo>
                        <a:pt x="185" y="0"/>
                      </a:lnTo>
                      <a:lnTo>
                        <a:pt x="18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76" name="Freeform 654"/>
                <p:cNvSpPr>
                  <a:spLocks/>
                </p:cNvSpPr>
                <p:nvPr/>
              </p:nvSpPr>
              <p:spPr bwMode="auto">
                <a:xfrm>
                  <a:off x="6515101" y="2225675"/>
                  <a:ext cx="4763" cy="242888"/>
                </a:xfrm>
                <a:custGeom>
                  <a:avLst/>
                  <a:gdLst>
                    <a:gd name="T0" fmla="*/ 2 w 3"/>
                    <a:gd name="T1" fmla="*/ 0 h 153"/>
                    <a:gd name="T2" fmla="*/ 0 w 3"/>
                    <a:gd name="T3" fmla="*/ 0 h 153"/>
                    <a:gd name="T4" fmla="*/ 0 w 3"/>
                    <a:gd name="T5" fmla="*/ 1 h 153"/>
                    <a:gd name="T6" fmla="*/ 0 w 3"/>
                    <a:gd name="T7" fmla="*/ 152 h 153"/>
                    <a:gd name="T8" fmla="*/ 0 w 3"/>
                    <a:gd name="T9" fmla="*/ 153 h 153"/>
                    <a:gd name="T10" fmla="*/ 2 w 3"/>
                    <a:gd name="T11" fmla="*/ 153 h 153"/>
                    <a:gd name="T12" fmla="*/ 3 w 3"/>
                    <a:gd name="T13" fmla="*/ 153 h 153"/>
                    <a:gd name="T14" fmla="*/ 3 w 3"/>
                    <a:gd name="T15" fmla="*/ 152 h 153"/>
                    <a:gd name="T16" fmla="*/ 3 w 3"/>
                    <a:gd name="T17" fmla="*/ 1 h 153"/>
                    <a:gd name="T18" fmla="*/ 3 w 3"/>
                    <a:gd name="T19" fmla="*/ 0 h 153"/>
                    <a:gd name="T20" fmla="*/ 2 w 3"/>
                    <a:gd name="T21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15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2" y="153"/>
                      </a:lnTo>
                      <a:lnTo>
                        <a:pt x="3" y="153"/>
                      </a:lnTo>
                      <a:lnTo>
                        <a:pt x="3" y="15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pic>
              <p:nvPicPr>
                <p:cNvPr id="4177" name="Picture 655"/>
                <p:cNvPicPr>
                  <a:picLocks noChangeAspect="1" noChangeArrowheads="1"/>
                </p:cNvPicPr>
                <p:nvPr/>
              </p:nvPicPr>
              <p:blipFill>
                <a:blip r:embed="rId11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226176" y="1860550"/>
                  <a:ext cx="606425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8" name="Picture 656"/>
                <p:cNvPicPr>
                  <a:picLocks noChangeAspect="1" noChangeArrowheads="1"/>
                </p:cNvPicPr>
                <p:nvPr/>
              </p:nvPicPr>
              <p:blipFill>
                <a:blip r:embed="rId1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226176" y="1860550"/>
                  <a:ext cx="606425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79" name="Freeform 657"/>
                <p:cNvSpPr>
                  <a:spLocks/>
                </p:cNvSpPr>
                <p:nvPr/>
              </p:nvSpPr>
              <p:spPr bwMode="auto">
                <a:xfrm>
                  <a:off x="6226176" y="1860550"/>
                  <a:ext cx="606425" cy="606425"/>
                </a:xfrm>
                <a:custGeom>
                  <a:avLst/>
                  <a:gdLst>
                    <a:gd name="T0" fmla="*/ 0 w 382"/>
                    <a:gd name="T1" fmla="*/ 0 h 382"/>
                    <a:gd name="T2" fmla="*/ 382 w 382"/>
                    <a:gd name="T3" fmla="*/ 0 h 382"/>
                    <a:gd name="T4" fmla="*/ 382 w 382"/>
                    <a:gd name="T5" fmla="*/ 382 h 382"/>
                    <a:gd name="T6" fmla="*/ 0 w 382"/>
                    <a:gd name="T7" fmla="*/ 382 h 382"/>
                    <a:gd name="T8" fmla="*/ 0 w 382"/>
                    <a:gd name="T9" fmla="*/ 0 h 382"/>
                    <a:gd name="T10" fmla="*/ 0 w 382"/>
                    <a:gd name="T11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2" h="382">
                      <a:moveTo>
                        <a:pt x="0" y="0"/>
                      </a:moveTo>
                      <a:lnTo>
                        <a:pt x="382" y="0"/>
                      </a:lnTo>
                      <a:lnTo>
                        <a:pt x="382" y="382"/>
                      </a:lnTo>
                      <a:lnTo>
                        <a:pt x="0" y="382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0" name="Rectangle 658"/>
                <p:cNvSpPr>
                  <a:spLocks noChangeArrowheads="1"/>
                </p:cNvSpPr>
                <p:nvPr/>
              </p:nvSpPr>
              <p:spPr bwMode="auto">
                <a:xfrm>
                  <a:off x="6361113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1" name="Rectangle 659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2" name="Rectangle 660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3" name="Rectangle 661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4" name="Rectangle 662"/>
                <p:cNvSpPr>
                  <a:spLocks noChangeArrowheads="1"/>
                </p:cNvSpPr>
                <p:nvPr/>
              </p:nvSpPr>
              <p:spPr bwMode="auto">
                <a:xfrm>
                  <a:off x="63611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5" name="Rectangle 663"/>
                <p:cNvSpPr>
                  <a:spLocks noChangeArrowheads="1"/>
                </p:cNvSpPr>
                <p:nvPr/>
              </p:nvSpPr>
              <p:spPr bwMode="auto">
                <a:xfrm>
                  <a:off x="6359526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6" name="Rectangle 664"/>
                <p:cNvSpPr>
                  <a:spLocks noChangeArrowheads="1"/>
                </p:cNvSpPr>
                <p:nvPr/>
              </p:nvSpPr>
              <p:spPr bwMode="auto">
                <a:xfrm>
                  <a:off x="63611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7" name="Rectangle 665"/>
                <p:cNvSpPr>
                  <a:spLocks noChangeArrowheads="1"/>
                </p:cNvSpPr>
                <p:nvPr/>
              </p:nvSpPr>
              <p:spPr bwMode="auto">
                <a:xfrm>
                  <a:off x="63611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8" name="Rectangle 666"/>
                <p:cNvSpPr>
                  <a:spLocks noChangeArrowheads="1"/>
                </p:cNvSpPr>
                <p:nvPr/>
              </p:nvSpPr>
              <p:spPr bwMode="auto">
                <a:xfrm>
                  <a:off x="63611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89" name="Rectangle 667"/>
                <p:cNvSpPr>
                  <a:spLocks noChangeArrowheads="1"/>
                </p:cNvSpPr>
                <p:nvPr/>
              </p:nvSpPr>
              <p:spPr bwMode="auto">
                <a:xfrm>
                  <a:off x="63611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0" name="Rectangle 668"/>
                <p:cNvSpPr>
                  <a:spLocks noChangeArrowheads="1"/>
                </p:cNvSpPr>
                <p:nvPr/>
              </p:nvSpPr>
              <p:spPr bwMode="auto">
                <a:xfrm>
                  <a:off x="6359526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1" name="Rectangle 669"/>
                <p:cNvSpPr>
                  <a:spLocks noChangeArrowheads="1"/>
                </p:cNvSpPr>
                <p:nvPr/>
              </p:nvSpPr>
              <p:spPr bwMode="auto">
                <a:xfrm>
                  <a:off x="63611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2" name="Rectangle 670"/>
                <p:cNvSpPr>
                  <a:spLocks noChangeArrowheads="1"/>
                </p:cNvSpPr>
                <p:nvPr/>
              </p:nvSpPr>
              <p:spPr bwMode="auto">
                <a:xfrm>
                  <a:off x="6359526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3" name="Rectangle 671"/>
                <p:cNvSpPr>
                  <a:spLocks noChangeArrowheads="1"/>
                </p:cNvSpPr>
                <p:nvPr/>
              </p:nvSpPr>
              <p:spPr bwMode="auto">
                <a:xfrm>
                  <a:off x="6359526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4" name="Rectangle 672"/>
                <p:cNvSpPr>
                  <a:spLocks noChangeArrowheads="1"/>
                </p:cNvSpPr>
                <p:nvPr/>
              </p:nvSpPr>
              <p:spPr bwMode="auto">
                <a:xfrm>
                  <a:off x="6354763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5" name="Rectangle 673"/>
                <p:cNvSpPr>
                  <a:spLocks noChangeArrowheads="1"/>
                </p:cNvSpPr>
                <p:nvPr/>
              </p:nvSpPr>
              <p:spPr bwMode="auto">
                <a:xfrm>
                  <a:off x="635635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6" name="Rectangle 674"/>
                <p:cNvSpPr>
                  <a:spLocks noChangeArrowheads="1"/>
                </p:cNvSpPr>
                <p:nvPr/>
              </p:nvSpPr>
              <p:spPr bwMode="auto">
                <a:xfrm>
                  <a:off x="635476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7" name="Rectangle 675"/>
                <p:cNvSpPr>
                  <a:spLocks noChangeArrowheads="1"/>
                </p:cNvSpPr>
                <p:nvPr/>
              </p:nvSpPr>
              <p:spPr bwMode="auto">
                <a:xfrm>
                  <a:off x="635476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8" name="Rectangle 676"/>
                <p:cNvSpPr>
                  <a:spLocks noChangeArrowheads="1"/>
                </p:cNvSpPr>
                <p:nvPr/>
              </p:nvSpPr>
              <p:spPr bwMode="auto">
                <a:xfrm>
                  <a:off x="63515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99" name="Rectangle 677"/>
                <p:cNvSpPr>
                  <a:spLocks noChangeArrowheads="1"/>
                </p:cNvSpPr>
                <p:nvPr/>
              </p:nvSpPr>
              <p:spPr bwMode="auto">
                <a:xfrm>
                  <a:off x="6350001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0" name="Rectangle 678"/>
                <p:cNvSpPr>
                  <a:spLocks noChangeArrowheads="1"/>
                </p:cNvSpPr>
                <p:nvPr/>
              </p:nvSpPr>
              <p:spPr bwMode="auto">
                <a:xfrm>
                  <a:off x="6340476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1" name="Rectangle 679"/>
                <p:cNvSpPr>
                  <a:spLocks noChangeArrowheads="1"/>
                </p:cNvSpPr>
                <p:nvPr/>
              </p:nvSpPr>
              <p:spPr bwMode="auto">
                <a:xfrm>
                  <a:off x="632777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2" name="Rectangle 680"/>
                <p:cNvSpPr>
                  <a:spLocks noChangeArrowheads="1"/>
                </p:cNvSpPr>
                <p:nvPr/>
              </p:nvSpPr>
              <p:spPr bwMode="auto">
                <a:xfrm>
                  <a:off x="631825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3" name="Rectangle 681"/>
                <p:cNvSpPr>
                  <a:spLocks noChangeArrowheads="1"/>
                </p:cNvSpPr>
                <p:nvPr/>
              </p:nvSpPr>
              <p:spPr bwMode="auto">
                <a:xfrm>
                  <a:off x="6303963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4" name="Rectangle 682"/>
                <p:cNvSpPr>
                  <a:spLocks noChangeArrowheads="1"/>
                </p:cNvSpPr>
                <p:nvPr/>
              </p:nvSpPr>
              <p:spPr bwMode="auto">
                <a:xfrm>
                  <a:off x="62976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5" name="Rectangle 683"/>
                <p:cNvSpPr>
                  <a:spLocks noChangeArrowheads="1"/>
                </p:cNvSpPr>
                <p:nvPr/>
              </p:nvSpPr>
              <p:spPr bwMode="auto">
                <a:xfrm>
                  <a:off x="62880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6" name="Rectangle 684"/>
                <p:cNvSpPr>
                  <a:spLocks noChangeArrowheads="1"/>
                </p:cNvSpPr>
                <p:nvPr/>
              </p:nvSpPr>
              <p:spPr bwMode="auto">
                <a:xfrm>
                  <a:off x="62785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7" name="Rectangle 685"/>
                <p:cNvSpPr>
                  <a:spLocks noChangeArrowheads="1"/>
                </p:cNvSpPr>
                <p:nvPr/>
              </p:nvSpPr>
              <p:spPr bwMode="auto">
                <a:xfrm>
                  <a:off x="62722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8" name="Rectangle 686"/>
                <p:cNvSpPr>
                  <a:spLocks noChangeArrowheads="1"/>
                </p:cNvSpPr>
                <p:nvPr/>
              </p:nvSpPr>
              <p:spPr bwMode="auto">
                <a:xfrm>
                  <a:off x="6262688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09" name="Rectangle 687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0" name="Rectangle 688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1" name="Rectangle 689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2" name="Rectangle 690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3" name="Rectangle 691"/>
                <p:cNvSpPr>
                  <a:spLocks noChangeArrowheads="1"/>
                </p:cNvSpPr>
                <p:nvPr/>
              </p:nvSpPr>
              <p:spPr bwMode="auto">
                <a:xfrm>
                  <a:off x="6361113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4" name="Rectangle 692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5" name="Rectangle 693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6" name="Rectangle 694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7" name="Rectangle 695"/>
                <p:cNvSpPr>
                  <a:spLocks noChangeArrowheads="1"/>
                </p:cNvSpPr>
                <p:nvPr/>
              </p:nvSpPr>
              <p:spPr bwMode="auto">
                <a:xfrm>
                  <a:off x="63642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8" name="Rectangle 696"/>
                <p:cNvSpPr>
                  <a:spLocks noChangeArrowheads="1"/>
                </p:cNvSpPr>
                <p:nvPr/>
              </p:nvSpPr>
              <p:spPr bwMode="auto">
                <a:xfrm>
                  <a:off x="6361113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19" name="Rectangle 697"/>
                <p:cNvSpPr>
                  <a:spLocks noChangeArrowheads="1"/>
                </p:cNvSpPr>
                <p:nvPr/>
              </p:nvSpPr>
              <p:spPr bwMode="auto">
                <a:xfrm>
                  <a:off x="636587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0" name="Rectangle 698"/>
                <p:cNvSpPr>
                  <a:spLocks noChangeArrowheads="1"/>
                </p:cNvSpPr>
                <p:nvPr/>
              </p:nvSpPr>
              <p:spPr bwMode="auto">
                <a:xfrm>
                  <a:off x="636587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1" name="Rectangle 699"/>
                <p:cNvSpPr>
                  <a:spLocks noChangeArrowheads="1"/>
                </p:cNvSpPr>
                <p:nvPr/>
              </p:nvSpPr>
              <p:spPr bwMode="auto">
                <a:xfrm>
                  <a:off x="636905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2" name="Rectangle 700"/>
                <p:cNvSpPr>
                  <a:spLocks noChangeArrowheads="1"/>
                </p:cNvSpPr>
                <p:nvPr/>
              </p:nvSpPr>
              <p:spPr bwMode="auto">
                <a:xfrm>
                  <a:off x="6365876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3" name="Rectangle 701"/>
                <p:cNvSpPr>
                  <a:spLocks noChangeArrowheads="1"/>
                </p:cNvSpPr>
                <p:nvPr/>
              </p:nvSpPr>
              <p:spPr bwMode="auto">
                <a:xfrm>
                  <a:off x="637063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4" name="Rectangle 702"/>
                <p:cNvSpPr>
                  <a:spLocks noChangeArrowheads="1"/>
                </p:cNvSpPr>
                <p:nvPr/>
              </p:nvSpPr>
              <p:spPr bwMode="auto">
                <a:xfrm>
                  <a:off x="637063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5" name="Rectangle 703"/>
                <p:cNvSpPr>
                  <a:spLocks noChangeArrowheads="1"/>
                </p:cNvSpPr>
                <p:nvPr/>
              </p:nvSpPr>
              <p:spPr bwMode="auto">
                <a:xfrm>
                  <a:off x="63738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6" name="Rectangle 704"/>
                <p:cNvSpPr>
                  <a:spLocks noChangeArrowheads="1"/>
                </p:cNvSpPr>
                <p:nvPr/>
              </p:nvSpPr>
              <p:spPr bwMode="auto">
                <a:xfrm>
                  <a:off x="63738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7" name="Rectangle 705"/>
                <p:cNvSpPr>
                  <a:spLocks noChangeArrowheads="1"/>
                </p:cNvSpPr>
                <p:nvPr/>
              </p:nvSpPr>
              <p:spPr bwMode="auto">
                <a:xfrm>
                  <a:off x="6373813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8" name="Rectangle 706"/>
                <p:cNvSpPr>
                  <a:spLocks noChangeArrowheads="1"/>
                </p:cNvSpPr>
                <p:nvPr/>
              </p:nvSpPr>
              <p:spPr bwMode="auto">
                <a:xfrm>
                  <a:off x="638492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29" name="Rectangle 707"/>
                <p:cNvSpPr>
                  <a:spLocks noChangeArrowheads="1"/>
                </p:cNvSpPr>
                <p:nvPr/>
              </p:nvSpPr>
              <p:spPr bwMode="auto">
                <a:xfrm>
                  <a:off x="6397626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0" name="Rectangle 708"/>
                <p:cNvSpPr>
                  <a:spLocks noChangeArrowheads="1"/>
                </p:cNvSpPr>
                <p:nvPr/>
              </p:nvSpPr>
              <p:spPr bwMode="auto">
                <a:xfrm>
                  <a:off x="640873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1" name="Rectangle 709"/>
                <p:cNvSpPr>
                  <a:spLocks noChangeArrowheads="1"/>
                </p:cNvSpPr>
                <p:nvPr/>
              </p:nvSpPr>
              <p:spPr bwMode="auto">
                <a:xfrm>
                  <a:off x="6416676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2" name="Rectangle 710"/>
                <p:cNvSpPr>
                  <a:spLocks noChangeArrowheads="1"/>
                </p:cNvSpPr>
                <p:nvPr/>
              </p:nvSpPr>
              <p:spPr bwMode="auto">
                <a:xfrm>
                  <a:off x="64277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3" name="Rectangle 711"/>
                <p:cNvSpPr>
                  <a:spLocks noChangeArrowheads="1"/>
                </p:cNvSpPr>
                <p:nvPr/>
              </p:nvSpPr>
              <p:spPr bwMode="auto">
                <a:xfrm>
                  <a:off x="64373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4" name="Rectangle 712"/>
                <p:cNvSpPr>
                  <a:spLocks noChangeArrowheads="1"/>
                </p:cNvSpPr>
                <p:nvPr/>
              </p:nvSpPr>
              <p:spPr bwMode="auto">
                <a:xfrm>
                  <a:off x="644683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5" name="Rectangle 713"/>
                <p:cNvSpPr>
                  <a:spLocks noChangeArrowheads="1"/>
                </p:cNvSpPr>
                <p:nvPr/>
              </p:nvSpPr>
              <p:spPr bwMode="auto">
                <a:xfrm>
                  <a:off x="6454776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6" name="Rectangle 714"/>
                <p:cNvSpPr>
                  <a:spLocks noChangeArrowheads="1"/>
                </p:cNvSpPr>
                <p:nvPr/>
              </p:nvSpPr>
              <p:spPr bwMode="auto">
                <a:xfrm>
                  <a:off x="6461126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7" name="Rectangle 715"/>
                <p:cNvSpPr>
                  <a:spLocks noChangeArrowheads="1"/>
                </p:cNvSpPr>
                <p:nvPr/>
              </p:nvSpPr>
              <p:spPr bwMode="auto">
                <a:xfrm>
                  <a:off x="651510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8" name="Rectangle 716"/>
                <p:cNvSpPr>
                  <a:spLocks noChangeArrowheads="1"/>
                </p:cNvSpPr>
                <p:nvPr/>
              </p:nvSpPr>
              <p:spPr bwMode="auto">
                <a:xfrm>
                  <a:off x="654685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39" name="Rectangle 717"/>
                <p:cNvSpPr>
                  <a:spLocks noChangeArrowheads="1"/>
                </p:cNvSpPr>
                <p:nvPr/>
              </p:nvSpPr>
              <p:spPr bwMode="auto">
                <a:xfrm>
                  <a:off x="65674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0" name="Rectangle 718"/>
                <p:cNvSpPr>
                  <a:spLocks noChangeArrowheads="1"/>
                </p:cNvSpPr>
                <p:nvPr/>
              </p:nvSpPr>
              <p:spPr bwMode="auto">
                <a:xfrm>
                  <a:off x="6581776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1" name="Rectangle 719"/>
                <p:cNvSpPr>
                  <a:spLocks noChangeArrowheads="1"/>
                </p:cNvSpPr>
                <p:nvPr/>
              </p:nvSpPr>
              <p:spPr bwMode="auto">
                <a:xfrm>
                  <a:off x="65960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2" name="Rectangle 720"/>
                <p:cNvSpPr>
                  <a:spLocks noChangeArrowheads="1"/>
                </p:cNvSpPr>
                <p:nvPr/>
              </p:nvSpPr>
              <p:spPr bwMode="auto">
                <a:xfrm>
                  <a:off x="66055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3" name="Rectangle 721"/>
                <p:cNvSpPr>
                  <a:spLocks noChangeArrowheads="1"/>
                </p:cNvSpPr>
                <p:nvPr/>
              </p:nvSpPr>
              <p:spPr bwMode="auto">
                <a:xfrm>
                  <a:off x="66151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4" name="Rectangle 722"/>
                <p:cNvSpPr>
                  <a:spLocks noChangeArrowheads="1"/>
                </p:cNvSpPr>
                <p:nvPr/>
              </p:nvSpPr>
              <p:spPr bwMode="auto">
                <a:xfrm>
                  <a:off x="66246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5" name="Rectangle 723"/>
                <p:cNvSpPr>
                  <a:spLocks noChangeArrowheads="1"/>
                </p:cNvSpPr>
                <p:nvPr/>
              </p:nvSpPr>
              <p:spPr bwMode="auto">
                <a:xfrm>
                  <a:off x="6626226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6" name="Rectangle 724"/>
                <p:cNvSpPr>
                  <a:spLocks noChangeArrowheads="1"/>
                </p:cNvSpPr>
                <p:nvPr/>
              </p:nvSpPr>
              <p:spPr bwMode="auto">
                <a:xfrm>
                  <a:off x="667385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7" name="Rectangle 725"/>
                <p:cNvSpPr>
                  <a:spLocks noChangeArrowheads="1"/>
                </p:cNvSpPr>
                <p:nvPr/>
              </p:nvSpPr>
              <p:spPr bwMode="auto">
                <a:xfrm>
                  <a:off x="67008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8" name="Rectangle 726"/>
                <p:cNvSpPr>
                  <a:spLocks noChangeArrowheads="1"/>
                </p:cNvSpPr>
                <p:nvPr/>
              </p:nvSpPr>
              <p:spPr bwMode="auto">
                <a:xfrm>
                  <a:off x="67167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49" name="Rectangle 727"/>
                <p:cNvSpPr>
                  <a:spLocks noChangeArrowheads="1"/>
                </p:cNvSpPr>
                <p:nvPr/>
              </p:nvSpPr>
              <p:spPr bwMode="auto">
                <a:xfrm>
                  <a:off x="6729413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0" name="Rectangle 728"/>
                <p:cNvSpPr>
                  <a:spLocks noChangeArrowheads="1"/>
                </p:cNvSpPr>
                <p:nvPr/>
              </p:nvSpPr>
              <p:spPr bwMode="auto">
                <a:xfrm>
                  <a:off x="6743701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1" name="Rectangle 729"/>
                <p:cNvSpPr>
                  <a:spLocks noChangeArrowheads="1"/>
                </p:cNvSpPr>
                <p:nvPr/>
              </p:nvSpPr>
              <p:spPr bwMode="auto">
                <a:xfrm>
                  <a:off x="675005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2" name="Rectangle 730"/>
                <p:cNvSpPr>
                  <a:spLocks noChangeArrowheads="1"/>
                </p:cNvSpPr>
                <p:nvPr/>
              </p:nvSpPr>
              <p:spPr bwMode="auto">
                <a:xfrm>
                  <a:off x="6759576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3" name="Rectangle 731"/>
                <p:cNvSpPr>
                  <a:spLocks noChangeArrowheads="1"/>
                </p:cNvSpPr>
                <p:nvPr/>
              </p:nvSpPr>
              <p:spPr bwMode="auto">
                <a:xfrm>
                  <a:off x="67675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4" name="Rectangle 732"/>
                <p:cNvSpPr>
                  <a:spLocks noChangeArrowheads="1"/>
                </p:cNvSpPr>
                <p:nvPr/>
              </p:nvSpPr>
              <p:spPr bwMode="auto">
                <a:xfrm>
                  <a:off x="6772276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5" name="Rectangle 733"/>
                <p:cNvSpPr>
                  <a:spLocks noChangeArrowheads="1"/>
                </p:cNvSpPr>
                <p:nvPr/>
              </p:nvSpPr>
              <p:spPr bwMode="auto">
                <a:xfrm>
                  <a:off x="6813551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6" name="Rectangle 734"/>
                <p:cNvSpPr>
                  <a:spLocks noChangeArrowheads="1"/>
                </p:cNvSpPr>
                <p:nvPr/>
              </p:nvSpPr>
              <p:spPr bwMode="auto">
                <a:xfrm>
                  <a:off x="6210301" y="23241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7" name="Rectangle 735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8" name="Rectangle 736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59" name="Rectangle 737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0" name="Rectangle 738"/>
                <p:cNvSpPr>
                  <a:spLocks noChangeArrowheads="1"/>
                </p:cNvSpPr>
                <p:nvPr/>
              </p:nvSpPr>
              <p:spPr bwMode="auto">
                <a:xfrm>
                  <a:off x="6219826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1" name="Rectangle 739"/>
                <p:cNvSpPr>
                  <a:spLocks noChangeArrowheads="1"/>
                </p:cNvSpPr>
                <p:nvPr/>
              </p:nvSpPr>
              <p:spPr bwMode="auto">
                <a:xfrm>
                  <a:off x="6215063" y="232727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2" name="Rectangle 740"/>
                <p:cNvSpPr>
                  <a:spLocks noChangeArrowheads="1"/>
                </p:cNvSpPr>
                <p:nvPr/>
              </p:nvSpPr>
              <p:spPr bwMode="auto">
                <a:xfrm>
                  <a:off x="6219826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3" name="Rectangle 741"/>
                <p:cNvSpPr>
                  <a:spLocks noChangeArrowheads="1"/>
                </p:cNvSpPr>
                <p:nvPr/>
              </p:nvSpPr>
              <p:spPr bwMode="auto">
                <a:xfrm>
                  <a:off x="6219826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4" name="Rectangle 742"/>
                <p:cNvSpPr>
                  <a:spLocks noChangeArrowheads="1"/>
                </p:cNvSpPr>
                <p:nvPr/>
              </p:nvSpPr>
              <p:spPr bwMode="auto">
                <a:xfrm>
                  <a:off x="6219826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5" name="Rectangle 743"/>
                <p:cNvSpPr>
                  <a:spLocks noChangeArrowheads="1"/>
                </p:cNvSpPr>
                <p:nvPr/>
              </p:nvSpPr>
              <p:spPr bwMode="auto">
                <a:xfrm>
                  <a:off x="6219826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6" name="Rectangle 744"/>
                <p:cNvSpPr>
                  <a:spLocks noChangeArrowheads="1"/>
                </p:cNvSpPr>
                <p:nvPr/>
              </p:nvSpPr>
              <p:spPr bwMode="auto">
                <a:xfrm>
                  <a:off x="6210301" y="232727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7" name="Rectangle 745"/>
                <p:cNvSpPr>
                  <a:spLocks noChangeArrowheads="1"/>
                </p:cNvSpPr>
                <p:nvPr/>
              </p:nvSpPr>
              <p:spPr bwMode="auto">
                <a:xfrm>
                  <a:off x="6219826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8" name="Rectangle 746"/>
                <p:cNvSpPr>
                  <a:spLocks noChangeArrowheads="1"/>
                </p:cNvSpPr>
                <p:nvPr/>
              </p:nvSpPr>
              <p:spPr bwMode="auto">
                <a:xfrm>
                  <a:off x="6219826" y="23320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69" name="Rectangle 747"/>
                <p:cNvSpPr>
                  <a:spLocks noChangeArrowheads="1"/>
                </p:cNvSpPr>
                <p:nvPr/>
              </p:nvSpPr>
              <p:spPr bwMode="auto">
                <a:xfrm>
                  <a:off x="6219826" y="23320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0" name="Rectangle 748"/>
                <p:cNvSpPr>
                  <a:spLocks noChangeArrowheads="1"/>
                </p:cNvSpPr>
                <p:nvPr/>
              </p:nvSpPr>
              <p:spPr bwMode="auto">
                <a:xfrm>
                  <a:off x="6215063" y="2332038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1" name="Rectangle 749"/>
                <p:cNvSpPr>
                  <a:spLocks noChangeArrowheads="1"/>
                </p:cNvSpPr>
                <p:nvPr/>
              </p:nvSpPr>
              <p:spPr bwMode="auto">
                <a:xfrm>
                  <a:off x="6219826" y="23336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2" name="Rectangle 750"/>
                <p:cNvSpPr>
                  <a:spLocks noChangeArrowheads="1"/>
                </p:cNvSpPr>
                <p:nvPr/>
              </p:nvSpPr>
              <p:spPr bwMode="auto">
                <a:xfrm>
                  <a:off x="6219826" y="23368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3" name="Rectangle 751"/>
                <p:cNvSpPr>
                  <a:spLocks noChangeArrowheads="1"/>
                </p:cNvSpPr>
                <p:nvPr/>
              </p:nvSpPr>
              <p:spPr bwMode="auto">
                <a:xfrm>
                  <a:off x="6219826" y="23368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4" name="Rectangle 752"/>
                <p:cNvSpPr>
                  <a:spLocks noChangeArrowheads="1"/>
                </p:cNvSpPr>
                <p:nvPr/>
              </p:nvSpPr>
              <p:spPr bwMode="auto">
                <a:xfrm>
                  <a:off x="6219826" y="23383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5" name="Rectangle 753"/>
                <p:cNvSpPr>
                  <a:spLocks noChangeArrowheads="1"/>
                </p:cNvSpPr>
                <p:nvPr/>
              </p:nvSpPr>
              <p:spPr bwMode="auto">
                <a:xfrm>
                  <a:off x="6210301" y="23368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6" name="Rectangle 754"/>
                <p:cNvSpPr>
                  <a:spLocks noChangeArrowheads="1"/>
                </p:cNvSpPr>
                <p:nvPr/>
              </p:nvSpPr>
              <p:spPr bwMode="auto">
                <a:xfrm>
                  <a:off x="6219826" y="235108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7" name="Rectangle 755"/>
                <p:cNvSpPr>
                  <a:spLocks noChangeArrowheads="1"/>
                </p:cNvSpPr>
                <p:nvPr/>
              </p:nvSpPr>
              <p:spPr bwMode="auto">
                <a:xfrm>
                  <a:off x="6219826" y="236220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8" name="Rectangle 756"/>
                <p:cNvSpPr>
                  <a:spLocks noChangeArrowheads="1"/>
                </p:cNvSpPr>
                <p:nvPr/>
              </p:nvSpPr>
              <p:spPr bwMode="auto">
                <a:xfrm>
                  <a:off x="6219826" y="23717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79" name="Rectangle 757"/>
                <p:cNvSpPr>
                  <a:spLocks noChangeArrowheads="1"/>
                </p:cNvSpPr>
                <p:nvPr/>
              </p:nvSpPr>
              <p:spPr bwMode="auto">
                <a:xfrm>
                  <a:off x="6215063" y="2381250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0" name="Rectangle 758"/>
                <p:cNvSpPr>
                  <a:spLocks noChangeArrowheads="1"/>
                </p:cNvSpPr>
                <p:nvPr/>
              </p:nvSpPr>
              <p:spPr bwMode="auto">
                <a:xfrm>
                  <a:off x="6219826" y="23939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1" name="Rectangle 759"/>
                <p:cNvSpPr>
                  <a:spLocks noChangeArrowheads="1"/>
                </p:cNvSpPr>
                <p:nvPr/>
              </p:nvSpPr>
              <p:spPr bwMode="auto">
                <a:xfrm>
                  <a:off x="6219826" y="24034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2" name="Rectangle 760"/>
                <p:cNvSpPr>
                  <a:spLocks noChangeArrowheads="1"/>
                </p:cNvSpPr>
                <p:nvPr/>
              </p:nvSpPr>
              <p:spPr bwMode="auto">
                <a:xfrm>
                  <a:off x="6219826" y="24130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3" name="Rectangle 761"/>
                <p:cNvSpPr>
                  <a:spLocks noChangeArrowheads="1"/>
                </p:cNvSpPr>
                <p:nvPr/>
              </p:nvSpPr>
              <p:spPr bwMode="auto">
                <a:xfrm>
                  <a:off x="6219826" y="24193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4" name="Rectangle 762"/>
                <p:cNvSpPr>
                  <a:spLocks noChangeArrowheads="1"/>
                </p:cNvSpPr>
                <p:nvPr/>
              </p:nvSpPr>
              <p:spPr bwMode="auto">
                <a:xfrm>
                  <a:off x="6210301" y="2424113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5" name="Rectangle 763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6" name="Rectangle 764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7" name="Rectangle 765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8" name="Rectangle 766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89" name="Rectangle 767"/>
                <p:cNvSpPr>
                  <a:spLocks noChangeArrowheads="1"/>
                </p:cNvSpPr>
                <p:nvPr/>
              </p:nvSpPr>
              <p:spPr bwMode="auto">
                <a:xfrm>
                  <a:off x="6215063" y="2324100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0" name="Rectangle 768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1" name="Rectangle 769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2" name="Rectangle 770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3" name="Rectangle 771"/>
                <p:cNvSpPr>
                  <a:spLocks noChangeArrowheads="1"/>
                </p:cNvSpPr>
                <p:nvPr/>
              </p:nvSpPr>
              <p:spPr bwMode="auto">
                <a:xfrm>
                  <a:off x="6219826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4" name="Rectangle 772"/>
                <p:cNvSpPr>
                  <a:spLocks noChangeArrowheads="1"/>
                </p:cNvSpPr>
                <p:nvPr/>
              </p:nvSpPr>
              <p:spPr bwMode="auto">
                <a:xfrm>
                  <a:off x="6210301" y="23241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5" name="Rectangle 773"/>
                <p:cNvSpPr>
                  <a:spLocks noChangeArrowheads="1"/>
                </p:cNvSpPr>
                <p:nvPr/>
              </p:nvSpPr>
              <p:spPr bwMode="auto">
                <a:xfrm>
                  <a:off x="6219826" y="232410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6" name="Rectangle 774"/>
                <p:cNvSpPr>
                  <a:spLocks noChangeArrowheads="1"/>
                </p:cNvSpPr>
                <p:nvPr/>
              </p:nvSpPr>
              <p:spPr bwMode="auto">
                <a:xfrm>
                  <a:off x="6219826" y="232410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7" name="Rectangle 775"/>
                <p:cNvSpPr>
                  <a:spLocks noChangeArrowheads="1"/>
                </p:cNvSpPr>
                <p:nvPr/>
              </p:nvSpPr>
              <p:spPr bwMode="auto">
                <a:xfrm>
                  <a:off x="6219826" y="23225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8" name="Rectangle 776"/>
                <p:cNvSpPr>
                  <a:spLocks noChangeArrowheads="1"/>
                </p:cNvSpPr>
                <p:nvPr/>
              </p:nvSpPr>
              <p:spPr bwMode="auto">
                <a:xfrm>
                  <a:off x="6215063" y="2319338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299" name="Rectangle 777"/>
                <p:cNvSpPr>
                  <a:spLocks noChangeArrowheads="1"/>
                </p:cNvSpPr>
                <p:nvPr/>
              </p:nvSpPr>
              <p:spPr bwMode="auto">
                <a:xfrm>
                  <a:off x="6219826" y="231933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0" name="Rectangle 778"/>
                <p:cNvSpPr>
                  <a:spLocks noChangeArrowheads="1"/>
                </p:cNvSpPr>
                <p:nvPr/>
              </p:nvSpPr>
              <p:spPr bwMode="auto">
                <a:xfrm>
                  <a:off x="6219826" y="231933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1" name="Rectangle 779"/>
                <p:cNvSpPr>
                  <a:spLocks noChangeArrowheads="1"/>
                </p:cNvSpPr>
                <p:nvPr/>
              </p:nvSpPr>
              <p:spPr bwMode="auto">
                <a:xfrm>
                  <a:off x="6219826" y="23177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2" name="Rectangle 780"/>
                <p:cNvSpPr>
                  <a:spLocks noChangeArrowheads="1"/>
                </p:cNvSpPr>
                <p:nvPr/>
              </p:nvSpPr>
              <p:spPr bwMode="auto">
                <a:xfrm>
                  <a:off x="6219826" y="23177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3" name="Rectangle 781"/>
                <p:cNvSpPr>
                  <a:spLocks noChangeArrowheads="1"/>
                </p:cNvSpPr>
                <p:nvPr/>
              </p:nvSpPr>
              <p:spPr bwMode="auto">
                <a:xfrm>
                  <a:off x="6210301" y="2312988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4" name="Rectangle 782"/>
                <p:cNvSpPr>
                  <a:spLocks noChangeArrowheads="1"/>
                </p:cNvSpPr>
                <p:nvPr/>
              </p:nvSpPr>
              <p:spPr bwMode="auto">
                <a:xfrm>
                  <a:off x="6219826" y="23050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5" name="Rectangle 783"/>
                <p:cNvSpPr>
                  <a:spLocks noChangeArrowheads="1"/>
                </p:cNvSpPr>
                <p:nvPr/>
              </p:nvSpPr>
              <p:spPr bwMode="auto">
                <a:xfrm>
                  <a:off x="6219826" y="229393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6" name="Rectangle 784"/>
                <p:cNvSpPr>
                  <a:spLocks noChangeArrowheads="1"/>
                </p:cNvSpPr>
                <p:nvPr/>
              </p:nvSpPr>
              <p:spPr bwMode="auto">
                <a:xfrm>
                  <a:off x="6219826" y="22828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7" name="Rectangle 785"/>
                <p:cNvSpPr>
                  <a:spLocks noChangeArrowheads="1"/>
                </p:cNvSpPr>
                <p:nvPr/>
              </p:nvSpPr>
              <p:spPr bwMode="auto">
                <a:xfrm>
                  <a:off x="6215063" y="227012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8" name="Rectangle 786"/>
                <p:cNvSpPr>
                  <a:spLocks noChangeArrowheads="1"/>
                </p:cNvSpPr>
                <p:nvPr/>
              </p:nvSpPr>
              <p:spPr bwMode="auto">
                <a:xfrm>
                  <a:off x="6219826" y="22637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09" name="Rectangle 787"/>
                <p:cNvSpPr>
                  <a:spLocks noChangeArrowheads="1"/>
                </p:cNvSpPr>
                <p:nvPr/>
              </p:nvSpPr>
              <p:spPr bwMode="auto">
                <a:xfrm>
                  <a:off x="6219826" y="22542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0" name="Rectangle 788"/>
                <p:cNvSpPr>
                  <a:spLocks noChangeArrowheads="1"/>
                </p:cNvSpPr>
                <p:nvPr/>
              </p:nvSpPr>
              <p:spPr bwMode="auto">
                <a:xfrm>
                  <a:off x="6219826" y="22447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1" name="Rectangle 789"/>
                <p:cNvSpPr>
                  <a:spLocks noChangeArrowheads="1"/>
                </p:cNvSpPr>
                <p:nvPr/>
              </p:nvSpPr>
              <p:spPr bwMode="auto">
                <a:xfrm>
                  <a:off x="6219826" y="22367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2" name="Rectangle 790"/>
                <p:cNvSpPr>
                  <a:spLocks noChangeArrowheads="1"/>
                </p:cNvSpPr>
                <p:nvPr/>
              </p:nvSpPr>
              <p:spPr bwMode="auto">
                <a:xfrm>
                  <a:off x="6210301" y="222567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3" name="Rectangle 791"/>
                <p:cNvSpPr>
                  <a:spLocks noChangeArrowheads="1"/>
                </p:cNvSpPr>
                <p:nvPr/>
              </p:nvSpPr>
              <p:spPr bwMode="auto">
                <a:xfrm>
                  <a:off x="6219826" y="217487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4" name="Rectangle 792"/>
                <p:cNvSpPr>
                  <a:spLocks noChangeArrowheads="1"/>
                </p:cNvSpPr>
                <p:nvPr/>
              </p:nvSpPr>
              <p:spPr bwMode="auto">
                <a:xfrm>
                  <a:off x="6219826" y="21447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5" name="Rectangle 793"/>
                <p:cNvSpPr>
                  <a:spLocks noChangeArrowheads="1"/>
                </p:cNvSpPr>
                <p:nvPr/>
              </p:nvSpPr>
              <p:spPr bwMode="auto">
                <a:xfrm>
                  <a:off x="6219826" y="21240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6" name="Rectangle 794"/>
                <p:cNvSpPr>
                  <a:spLocks noChangeArrowheads="1"/>
                </p:cNvSpPr>
                <p:nvPr/>
              </p:nvSpPr>
              <p:spPr bwMode="auto">
                <a:xfrm>
                  <a:off x="6215063" y="210502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7" name="Rectangle 795"/>
                <p:cNvSpPr>
                  <a:spLocks noChangeArrowheads="1"/>
                </p:cNvSpPr>
                <p:nvPr/>
              </p:nvSpPr>
              <p:spPr bwMode="auto">
                <a:xfrm>
                  <a:off x="6219826" y="20955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8" name="Rectangle 796"/>
                <p:cNvSpPr>
                  <a:spLocks noChangeArrowheads="1"/>
                </p:cNvSpPr>
                <p:nvPr/>
              </p:nvSpPr>
              <p:spPr bwMode="auto">
                <a:xfrm>
                  <a:off x="6219826" y="20859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19" name="Rectangle 797"/>
                <p:cNvSpPr>
                  <a:spLocks noChangeArrowheads="1"/>
                </p:cNvSpPr>
                <p:nvPr/>
              </p:nvSpPr>
              <p:spPr bwMode="auto">
                <a:xfrm>
                  <a:off x="6219826" y="20764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0" name="Rectangle 798"/>
                <p:cNvSpPr>
                  <a:spLocks noChangeArrowheads="1"/>
                </p:cNvSpPr>
                <p:nvPr/>
              </p:nvSpPr>
              <p:spPr bwMode="auto">
                <a:xfrm>
                  <a:off x="6219826" y="20669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1" name="Rectangle 799"/>
                <p:cNvSpPr>
                  <a:spLocks noChangeArrowheads="1"/>
                </p:cNvSpPr>
                <p:nvPr/>
              </p:nvSpPr>
              <p:spPr bwMode="auto">
                <a:xfrm>
                  <a:off x="6210301" y="2058988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2" name="Rectangle 800"/>
                <p:cNvSpPr>
                  <a:spLocks noChangeArrowheads="1"/>
                </p:cNvSpPr>
                <p:nvPr/>
              </p:nvSpPr>
              <p:spPr bwMode="auto">
                <a:xfrm>
                  <a:off x="6219826" y="20161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3" name="Rectangle 801"/>
                <p:cNvSpPr>
                  <a:spLocks noChangeArrowheads="1"/>
                </p:cNvSpPr>
                <p:nvPr/>
              </p:nvSpPr>
              <p:spPr bwMode="auto">
                <a:xfrm>
                  <a:off x="6219826" y="19907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4" name="Rectangle 802"/>
                <p:cNvSpPr>
                  <a:spLocks noChangeArrowheads="1"/>
                </p:cNvSpPr>
                <p:nvPr/>
              </p:nvSpPr>
              <p:spPr bwMode="auto">
                <a:xfrm>
                  <a:off x="6219826" y="19748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5" name="Rectangle 803"/>
                <p:cNvSpPr>
                  <a:spLocks noChangeArrowheads="1"/>
                </p:cNvSpPr>
                <p:nvPr/>
              </p:nvSpPr>
              <p:spPr bwMode="auto">
                <a:xfrm>
                  <a:off x="6215063" y="1957388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6" name="Rectangle 804"/>
                <p:cNvSpPr>
                  <a:spLocks noChangeArrowheads="1"/>
                </p:cNvSpPr>
                <p:nvPr/>
              </p:nvSpPr>
              <p:spPr bwMode="auto">
                <a:xfrm>
                  <a:off x="6219826" y="1947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7" name="Rectangle 805"/>
                <p:cNvSpPr>
                  <a:spLocks noChangeArrowheads="1"/>
                </p:cNvSpPr>
                <p:nvPr/>
              </p:nvSpPr>
              <p:spPr bwMode="auto">
                <a:xfrm>
                  <a:off x="6219826" y="19415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8" name="Rectangle 806"/>
                <p:cNvSpPr>
                  <a:spLocks noChangeArrowheads="1"/>
                </p:cNvSpPr>
                <p:nvPr/>
              </p:nvSpPr>
              <p:spPr bwMode="auto">
                <a:xfrm>
                  <a:off x="6219826" y="193198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29" name="Rectangle 807"/>
                <p:cNvSpPr>
                  <a:spLocks noChangeArrowheads="1"/>
                </p:cNvSpPr>
                <p:nvPr/>
              </p:nvSpPr>
              <p:spPr bwMode="auto">
                <a:xfrm>
                  <a:off x="6219826" y="19240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30" name="Rectangle 809"/>
                <p:cNvSpPr>
                  <a:spLocks noChangeArrowheads="1"/>
                </p:cNvSpPr>
                <p:nvPr/>
              </p:nvSpPr>
              <p:spPr bwMode="auto">
                <a:xfrm>
                  <a:off x="6210300" y="191452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331" name="Rectangle 810"/>
                <p:cNvSpPr>
                  <a:spLocks noChangeArrowheads="1"/>
                </p:cNvSpPr>
                <p:nvPr/>
              </p:nvSpPr>
              <p:spPr bwMode="auto">
                <a:xfrm>
                  <a:off x="6219825" y="18764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</p:grpSp>
          <p:grpSp>
            <p:nvGrpSpPr>
              <p:cNvPr id="3905" name="グループ化 3904"/>
              <p:cNvGrpSpPr/>
              <p:nvPr/>
            </p:nvGrpSpPr>
            <p:grpSpPr>
              <a:xfrm>
                <a:off x="4764654" y="3909991"/>
                <a:ext cx="1225933" cy="1219708"/>
                <a:chOff x="7115175" y="1860550"/>
                <a:chExt cx="625476" cy="622300"/>
              </a:xfrm>
            </p:grpSpPr>
            <p:sp>
              <p:nvSpPr>
                <p:cNvPr id="4008" name="Rectangle 811"/>
                <p:cNvSpPr>
                  <a:spLocks noChangeArrowheads="1"/>
                </p:cNvSpPr>
                <p:nvPr/>
              </p:nvSpPr>
              <p:spPr bwMode="auto">
                <a:xfrm>
                  <a:off x="7131050" y="1860550"/>
                  <a:ext cx="608013" cy="6064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09" name="Freeform 812"/>
                <p:cNvSpPr>
                  <a:spLocks/>
                </p:cNvSpPr>
                <p:nvPr/>
              </p:nvSpPr>
              <p:spPr bwMode="auto">
                <a:xfrm>
                  <a:off x="7421563" y="2225675"/>
                  <a:ext cx="319088" cy="4763"/>
                </a:xfrm>
                <a:custGeom>
                  <a:avLst/>
                  <a:gdLst>
                    <a:gd name="T0" fmla="*/ 1 w 201"/>
                    <a:gd name="T1" fmla="*/ 0 h 3"/>
                    <a:gd name="T2" fmla="*/ 0 w 201"/>
                    <a:gd name="T3" fmla="*/ 0 h 3"/>
                    <a:gd name="T4" fmla="*/ 0 w 201"/>
                    <a:gd name="T5" fmla="*/ 1 h 3"/>
                    <a:gd name="T6" fmla="*/ 0 w 201"/>
                    <a:gd name="T7" fmla="*/ 3 h 3"/>
                    <a:gd name="T8" fmla="*/ 1 w 201"/>
                    <a:gd name="T9" fmla="*/ 3 h 3"/>
                    <a:gd name="T10" fmla="*/ 200 w 201"/>
                    <a:gd name="T11" fmla="*/ 3 h 3"/>
                    <a:gd name="T12" fmla="*/ 201 w 201"/>
                    <a:gd name="T13" fmla="*/ 3 h 3"/>
                    <a:gd name="T14" fmla="*/ 201 w 201"/>
                    <a:gd name="T15" fmla="*/ 1 h 3"/>
                    <a:gd name="T16" fmla="*/ 201 w 201"/>
                    <a:gd name="T17" fmla="*/ 0 h 3"/>
                    <a:gd name="T18" fmla="*/ 200 w 201"/>
                    <a:gd name="T19" fmla="*/ 0 h 3"/>
                    <a:gd name="T20" fmla="*/ 1 w 201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1" h="3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00" y="3"/>
                      </a:lnTo>
                      <a:lnTo>
                        <a:pt x="201" y="3"/>
                      </a:lnTo>
                      <a:lnTo>
                        <a:pt x="201" y="1"/>
                      </a:lnTo>
                      <a:lnTo>
                        <a:pt x="201" y="0"/>
                      </a:lnTo>
                      <a:lnTo>
                        <a:pt x="20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10" name="Freeform 813"/>
                <p:cNvSpPr>
                  <a:spLocks/>
                </p:cNvSpPr>
                <p:nvPr/>
              </p:nvSpPr>
              <p:spPr bwMode="auto">
                <a:xfrm>
                  <a:off x="7421563" y="1860550"/>
                  <a:ext cx="4763" cy="369888"/>
                </a:xfrm>
                <a:custGeom>
                  <a:avLst/>
                  <a:gdLst>
                    <a:gd name="T0" fmla="*/ 0 w 3"/>
                    <a:gd name="T1" fmla="*/ 0 h 233"/>
                    <a:gd name="T2" fmla="*/ 0 w 3"/>
                    <a:gd name="T3" fmla="*/ 231 h 233"/>
                    <a:gd name="T4" fmla="*/ 0 w 3"/>
                    <a:gd name="T5" fmla="*/ 233 h 233"/>
                    <a:gd name="T6" fmla="*/ 1 w 3"/>
                    <a:gd name="T7" fmla="*/ 233 h 233"/>
                    <a:gd name="T8" fmla="*/ 3 w 3"/>
                    <a:gd name="T9" fmla="*/ 233 h 233"/>
                    <a:gd name="T10" fmla="*/ 3 w 3"/>
                    <a:gd name="T11" fmla="*/ 231 h 233"/>
                    <a:gd name="T12" fmla="*/ 3 w 3"/>
                    <a:gd name="T13" fmla="*/ 0 h 233"/>
                    <a:gd name="T14" fmla="*/ 0 w 3"/>
                    <a:gd name="T15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233">
                      <a:moveTo>
                        <a:pt x="0" y="0"/>
                      </a:moveTo>
                      <a:lnTo>
                        <a:pt x="0" y="231"/>
                      </a:lnTo>
                      <a:lnTo>
                        <a:pt x="0" y="233"/>
                      </a:lnTo>
                      <a:lnTo>
                        <a:pt x="1" y="233"/>
                      </a:lnTo>
                      <a:lnTo>
                        <a:pt x="3" y="233"/>
                      </a:lnTo>
                      <a:lnTo>
                        <a:pt x="3" y="23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11" name="Freeform 814"/>
                <p:cNvSpPr>
                  <a:spLocks/>
                </p:cNvSpPr>
                <p:nvPr/>
              </p:nvSpPr>
              <p:spPr bwMode="auto">
                <a:xfrm>
                  <a:off x="7421563" y="2225675"/>
                  <a:ext cx="319088" cy="4763"/>
                </a:xfrm>
                <a:custGeom>
                  <a:avLst/>
                  <a:gdLst>
                    <a:gd name="T0" fmla="*/ 1 w 201"/>
                    <a:gd name="T1" fmla="*/ 0 h 3"/>
                    <a:gd name="T2" fmla="*/ 0 w 201"/>
                    <a:gd name="T3" fmla="*/ 0 h 3"/>
                    <a:gd name="T4" fmla="*/ 0 w 201"/>
                    <a:gd name="T5" fmla="*/ 1 h 3"/>
                    <a:gd name="T6" fmla="*/ 0 w 201"/>
                    <a:gd name="T7" fmla="*/ 3 h 3"/>
                    <a:gd name="T8" fmla="*/ 1 w 201"/>
                    <a:gd name="T9" fmla="*/ 3 h 3"/>
                    <a:gd name="T10" fmla="*/ 200 w 201"/>
                    <a:gd name="T11" fmla="*/ 3 h 3"/>
                    <a:gd name="T12" fmla="*/ 201 w 201"/>
                    <a:gd name="T13" fmla="*/ 3 h 3"/>
                    <a:gd name="T14" fmla="*/ 201 w 201"/>
                    <a:gd name="T15" fmla="*/ 1 h 3"/>
                    <a:gd name="T16" fmla="*/ 201 w 201"/>
                    <a:gd name="T17" fmla="*/ 0 h 3"/>
                    <a:gd name="T18" fmla="*/ 200 w 201"/>
                    <a:gd name="T19" fmla="*/ 0 h 3"/>
                    <a:gd name="T20" fmla="*/ 1 w 201"/>
                    <a:gd name="T2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1" h="3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00" y="3"/>
                      </a:lnTo>
                      <a:lnTo>
                        <a:pt x="201" y="3"/>
                      </a:lnTo>
                      <a:lnTo>
                        <a:pt x="201" y="1"/>
                      </a:lnTo>
                      <a:lnTo>
                        <a:pt x="201" y="0"/>
                      </a:lnTo>
                      <a:lnTo>
                        <a:pt x="20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12" name="Freeform 815"/>
                <p:cNvSpPr>
                  <a:spLocks/>
                </p:cNvSpPr>
                <p:nvPr/>
              </p:nvSpPr>
              <p:spPr bwMode="auto">
                <a:xfrm>
                  <a:off x="7421563" y="2225675"/>
                  <a:ext cx="4763" cy="242888"/>
                </a:xfrm>
                <a:custGeom>
                  <a:avLst/>
                  <a:gdLst>
                    <a:gd name="T0" fmla="*/ 1 w 3"/>
                    <a:gd name="T1" fmla="*/ 0 h 153"/>
                    <a:gd name="T2" fmla="*/ 0 w 3"/>
                    <a:gd name="T3" fmla="*/ 0 h 153"/>
                    <a:gd name="T4" fmla="*/ 0 w 3"/>
                    <a:gd name="T5" fmla="*/ 1 h 153"/>
                    <a:gd name="T6" fmla="*/ 0 w 3"/>
                    <a:gd name="T7" fmla="*/ 152 h 153"/>
                    <a:gd name="T8" fmla="*/ 0 w 3"/>
                    <a:gd name="T9" fmla="*/ 153 h 153"/>
                    <a:gd name="T10" fmla="*/ 1 w 3"/>
                    <a:gd name="T11" fmla="*/ 153 h 153"/>
                    <a:gd name="T12" fmla="*/ 3 w 3"/>
                    <a:gd name="T13" fmla="*/ 153 h 153"/>
                    <a:gd name="T14" fmla="*/ 3 w 3"/>
                    <a:gd name="T15" fmla="*/ 152 h 153"/>
                    <a:gd name="T16" fmla="*/ 3 w 3"/>
                    <a:gd name="T17" fmla="*/ 1 h 153"/>
                    <a:gd name="T18" fmla="*/ 3 w 3"/>
                    <a:gd name="T19" fmla="*/ 0 h 153"/>
                    <a:gd name="T20" fmla="*/ 1 w 3"/>
                    <a:gd name="T21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153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1" y="153"/>
                      </a:lnTo>
                      <a:lnTo>
                        <a:pt x="3" y="153"/>
                      </a:lnTo>
                      <a:lnTo>
                        <a:pt x="3" y="15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13" name="Freeform 816"/>
                <p:cNvSpPr>
                  <a:spLocks/>
                </p:cNvSpPr>
                <p:nvPr/>
              </p:nvSpPr>
              <p:spPr bwMode="auto">
                <a:xfrm>
                  <a:off x="7131050" y="2225675"/>
                  <a:ext cx="295275" cy="4763"/>
                </a:xfrm>
                <a:custGeom>
                  <a:avLst/>
                  <a:gdLst>
                    <a:gd name="T0" fmla="*/ 0 w 186"/>
                    <a:gd name="T1" fmla="*/ 0 h 3"/>
                    <a:gd name="T2" fmla="*/ 0 w 186"/>
                    <a:gd name="T3" fmla="*/ 3 h 3"/>
                    <a:gd name="T4" fmla="*/ 184 w 186"/>
                    <a:gd name="T5" fmla="*/ 3 h 3"/>
                    <a:gd name="T6" fmla="*/ 186 w 186"/>
                    <a:gd name="T7" fmla="*/ 3 h 3"/>
                    <a:gd name="T8" fmla="*/ 186 w 186"/>
                    <a:gd name="T9" fmla="*/ 1 h 3"/>
                    <a:gd name="T10" fmla="*/ 186 w 186"/>
                    <a:gd name="T11" fmla="*/ 0 h 3"/>
                    <a:gd name="T12" fmla="*/ 184 w 186"/>
                    <a:gd name="T13" fmla="*/ 0 h 3"/>
                    <a:gd name="T14" fmla="*/ 0 w 186"/>
                    <a:gd name="T1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6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84" y="3"/>
                      </a:lnTo>
                      <a:lnTo>
                        <a:pt x="186" y="3"/>
                      </a:lnTo>
                      <a:lnTo>
                        <a:pt x="186" y="1"/>
                      </a:lnTo>
                      <a:lnTo>
                        <a:pt x="186" y="0"/>
                      </a:lnTo>
                      <a:lnTo>
                        <a:pt x="18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14" name="Freeform 817"/>
                <p:cNvSpPr>
                  <a:spLocks/>
                </p:cNvSpPr>
                <p:nvPr/>
              </p:nvSpPr>
              <p:spPr bwMode="auto">
                <a:xfrm>
                  <a:off x="7421563" y="2225675"/>
                  <a:ext cx="4763" cy="242888"/>
                </a:xfrm>
                <a:custGeom>
                  <a:avLst/>
                  <a:gdLst>
                    <a:gd name="T0" fmla="*/ 1 w 3"/>
                    <a:gd name="T1" fmla="*/ 0 h 153"/>
                    <a:gd name="T2" fmla="*/ 0 w 3"/>
                    <a:gd name="T3" fmla="*/ 0 h 153"/>
                    <a:gd name="T4" fmla="*/ 0 w 3"/>
                    <a:gd name="T5" fmla="*/ 1 h 153"/>
                    <a:gd name="T6" fmla="*/ 0 w 3"/>
                    <a:gd name="T7" fmla="*/ 152 h 153"/>
                    <a:gd name="T8" fmla="*/ 0 w 3"/>
                    <a:gd name="T9" fmla="*/ 153 h 153"/>
                    <a:gd name="T10" fmla="*/ 1 w 3"/>
                    <a:gd name="T11" fmla="*/ 153 h 153"/>
                    <a:gd name="T12" fmla="*/ 3 w 3"/>
                    <a:gd name="T13" fmla="*/ 153 h 153"/>
                    <a:gd name="T14" fmla="*/ 3 w 3"/>
                    <a:gd name="T15" fmla="*/ 152 h 153"/>
                    <a:gd name="T16" fmla="*/ 3 w 3"/>
                    <a:gd name="T17" fmla="*/ 1 h 153"/>
                    <a:gd name="T18" fmla="*/ 3 w 3"/>
                    <a:gd name="T19" fmla="*/ 0 h 153"/>
                    <a:gd name="T20" fmla="*/ 1 w 3"/>
                    <a:gd name="T21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153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52"/>
                      </a:lnTo>
                      <a:lnTo>
                        <a:pt x="0" y="153"/>
                      </a:lnTo>
                      <a:lnTo>
                        <a:pt x="1" y="153"/>
                      </a:lnTo>
                      <a:lnTo>
                        <a:pt x="3" y="153"/>
                      </a:lnTo>
                      <a:lnTo>
                        <a:pt x="3" y="15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pic>
              <p:nvPicPr>
                <p:cNvPr id="4015" name="Picture 818"/>
                <p:cNvPicPr>
                  <a:picLocks noChangeAspect="1" noChangeArrowheads="1"/>
                </p:cNvPicPr>
                <p:nvPr/>
              </p:nvPicPr>
              <p:blipFill>
                <a:blip r:embed="rId1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131050" y="1860550"/>
                  <a:ext cx="608013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016" name="Picture 819"/>
                <p:cNvPicPr>
                  <a:picLocks noChangeAspect="1" noChangeArrowheads="1"/>
                </p:cNvPicPr>
                <p:nvPr/>
              </p:nvPicPr>
              <p:blipFill>
                <a:blip r:embed="rId1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131050" y="1860550"/>
                  <a:ext cx="608013" cy="6064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017" name="Freeform 820"/>
                <p:cNvSpPr>
                  <a:spLocks/>
                </p:cNvSpPr>
                <p:nvPr/>
              </p:nvSpPr>
              <p:spPr bwMode="auto">
                <a:xfrm>
                  <a:off x="7131050" y="1860550"/>
                  <a:ext cx="608013" cy="606425"/>
                </a:xfrm>
                <a:custGeom>
                  <a:avLst/>
                  <a:gdLst>
                    <a:gd name="T0" fmla="*/ 0 w 383"/>
                    <a:gd name="T1" fmla="*/ 0 h 382"/>
                    <a:gd name="T2" fmla="*/ 383 w 383"/>
                    <a:gd name="T3" fmla="*/ 0 h 382"/>
                    <a:gd name="T4" fmla="*/ 383 w 383"/>
                    <a:gd name="T5" fmla="*/ 382 h 382"/>
                    <a:gd name="T6" fmla="*/ 0 w 383"/>
                    <a:gd name="T7" fmla="*/ 382 h 382"/>
                    <a:gd name="T8" fmla="*/ 0 w 383"/>
                    <a:gd name="T9" fmla="*/ 0 h 382"/>
                    <a:gd name="T10" fmla="*/ 0 w 383"/>
                    <a:gd name="T11" fmla="*/ 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3" h="382">
                      <a:moveTo>
                        <a:pt x="0" y="0"/>
                      </a:moveTo>
                      <a:lnTo>
                        <a:pt x="383" y="0"/>
                      </a:lnTo>
                      <a:lnTo>
                        <a:pt x="383" y="382"/>
                      </a:lnTo>
                      <a:lnTo>
                        <a:pt x="0" y="382"/>
                      </a:lnTo>
                      <a:lnTo>
                        <a:pt x="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18" name="Rectangle 821"/>
                <p:cNvSpPr>
                  <a:spLocks noChangeArrowheads="1"/>
                </p:cNvSpPr>
                <p:nvPr/>
              </p:nvSpPr>
              <p:spPr bwMode="auto">
                <a:xfrm>
                  <a:off x="7267575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19" name="Rectangle 822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0" name="Rectangle 823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1" name="Rectangle 824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2" name="Rectangle 825"/>
                <p:cNvSpPr>
                  <a:spLocks noChangeArrowheads="1"/>
                </p:cNvSpPr>
                <p:nvPr/>
              </p:nvSpPr>
              <p:spPr bwMode="auto">
                <a:xfrm>
                  <a:off x="7267575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3" name="Rectangle 826"/>
                <p:cNvSpPr>
                  <a:spLocks noChangeArrowheads="1"/>
                </p:cNvSpPr>
                <p:nvPr/>
              </p:nvSpPr>
              <p:spPr bwMode="auto">
                <a:xfrm>
                  <a:off x="7264400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4" name="Rectangle 827"/>
                <p:cNvSpPr>
                  <a:spLocks noChangeArrowheads="1"/>
                </p:cNvSpPr>
                <p:nvPr/>
              </p:nvSpPr>
              <p:spPr bwMode="auto">
                <a:xfrm>
                  <a:off x="7267575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5" name="Rectangle 828"/>
                <p:cNvSpPr>
                  <a:spLocks noChangeArrowheads="1"/>
                </p:cNvSpPr>
                <p:nvPr/>
              </p:nvSpPr>
              <p:spPr bwMode="auto">
                <a:xfrm>
                  <a:off x="7267575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6" name="Rectangle 829"/>
                <p:cNvSpPr>
                  <a:spLocks noChangeArrowheads="1"/>
                </p:cNvSpPr>
                <p:nvPr/>
              </p:nvSpPr>
              <p:spPr bwMode="auto">
                <a:xfrm>
                  <a:off x="7267575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7" name="Rectangle 830"/>
                <p:cNvSpPr>
                  <a:spLocks noChangeArrowheads="1"/>
                </p:cNvSpPr>
                <p:nvPr/>
              </p:nvSpPr>
              <p:spPr bwMode="auto">
                <a:xfrm>
                  <a:off x="7267575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8" name="Rectangle 831"/>
                <p:cNvSpPr>
                  <a:spLocks noChangeArrowheads="1"/>
                </p:cNvSpPr>
                <p:nvPr/>
              </p:nvSpPr>
              <p:spPr bwMode="auto">
                <a:xfrm>
                  <a:off x="7264400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29" name="Rectangle 832"/>
                <p:cNvSpPr>
                  <a:spLocks noChangeArrowheads="1"/>
                </p:cNvSpPr>
                <p:nvPr/>
              </p:nvSpPr>
              <p:spPr bwMode="auto">
                <a:xfrm>
                  <a:off x="7267575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0" name="Rectangle 833"/>
                <p:cNvSpPr>
                  <a:spLocks noChangeArrowheads="1"/>
                </p:cNvSpPr>
                <p:nvPr/>
              </p:nvSpPr>
              <p:spPr bwMode="auto">
                <a:xfrm>
                  <a:off x="7264400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1" name="Rectangle 834"/>
                <p:cNvSpPr>
                  <a:spLocks noChangeArrowheads="1"/>
                </p:cNvSpPr>
                <p:nvPr/>
              </p:nvSpPr>
              <p:spPr bwMode="auto">
                <a:xfrm>
                  <a:off x="7264400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2" name="Rectangle 835"/>
                <p:cNvSpPr>
                  <a:spLocks noChangeArrowheads="1"/>
                </p:cNvSpPr>
                <p:nvPr/>
              </p:nvSpPr>
              <p:spPr bwMode="auto">
                <a:xfrm>
                  <a:off x="7259638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3" name="Rectangle 836"/>
                <p:cNvSpPr>
                  <a:spLocks noChangeArrowheads="1"/>
                </p:cNvSpPr>
                <p:nvPr/>
              </p:nvSpPr>
              <p:spPr bwMode="auto">
                <a:xfrm>
                  <a:off x="72628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4" name="Rectangle 837"/>
                <p:cNvSpPr>
                  <a:spLocks noChangeArrowheads="1"/>
                </p:cNvSpPr>
                <p:nvPr/>
              </p:nvSpPr>
              <p:spPr bwMode="auto">
                <a:xfrm>
                  <a:off x="725963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5" name="Rectangle 838"/>
                <p:cNvSpPr>
                  <a:spLocks noChangeArrowheads="1"/>
                </p:cNvSpPr>
                <p:nvPr/>
              </p:nvSpPr>
              <p:spPr bwMode="auto">
                <a:xfrm>
                  <a:off x="725963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6" name="Rectangle 839"/>
                <p:cNvSpPr>
                  <a:spLocks noChangeArrowheads="1"/>
                </p:cNvSpPr>
                <p:nvPr/>
              </p:nvSpPr>
              <p:spPr bwMode="auto">
                <a:xfrm>
                  <a:off x="7258050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7" name="Rectangle 840"/>
                <p:cNvSpPr>
                  <a:spLocks noChangeArrowheads="1"/>
                </p:cNvSpPr>
                <p:nvPr/>
              </p:nvSpPr>
              <p:spPr bwMode="auto">
                <a:xfrm>
                  <a:off x="7254875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8" name="Rectangle 841"/>
                <p:cNvSpPr>
                  <a:spLocks noChangeArrowheads="1"/>
                </p:cNvSpPr>
                <p:nvPr/>
              </p:nvSpPr>
              <p:spPr bwMode="auto">
                <a:xfrm>
                  <a:off x="7245350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39" name="Rectangle 842"/>
                <p:cNvSpPr>
                  <a:spLocks noChangeArrowheads="1"/>
                </p:cNvSpPr>
                <p:nvPr/>
              </p:nvSpPr>
              <p:spPr bwMode="auto">
                <a:xfrm>
                  <a:off x="72342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0" name="Rectangle 843"/>
                <p:cNvSpPr>
                  <a:spLocks noChangeArrowheads="1"/>
                </p:cNvSpPr>
                <p:nvPr/>
              </p:nvSpPr>
              <p:spPr bwMode="auto">
                <a:xfrm>
                  <a:off x="72247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1" name="Rectangle 844"/>
                <p:cNvSpPr>
                  <a:spLocks noChangeArrowheads="1"/>
                </p:cNvSpPr>
                <p:nvPr/>
              </p:nvSpPr>
              <p:spPr bwMode="auto">
                <a:xfrm>
                  <a:off x="7210425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2" name="Rectangle 845"/>
                <p:cNvSpPr>
                  <a:spLocks noChangeArrowheads="1"/>
                </p:cNvSpPr>
                <p:nvPr/>
              </p:nvSpPr>
              <p:spPr bwMode="auto">
                <a:xfrm>
                  <a:off x="72024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3" name="Rectangle 846"/>
                <p:cNvSpPr>
                  <a:spLocks noChangeArrowheads="1"/>
                </p:cNvSpPr>
                <p:nvPr/>
              </p:nvSpPr>
              <p:spPr bwMode="auto">
                <a:xfrm>
                  <a:off x="71929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4" name="Rectangle 847"/>
                <p:cNvSpPr>
                  <a:spLocks noChangeArrowheads="1"/>
                </p:cNvSpPr>
                <p:nvPr/>
              </p:nvSpPr>
              <p:spPr bwMode="auto">
                <a:xfrm>
                  <a:off x="718343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5" name="Rectangle 848"/>
                <p:cNvSpPr>
                  <a:spLocks noChangeArrowheads="1"/>
                </p:cNvSpPr>
                <p:nvPr/>
              </p:nvSpPr>
              <p:spPr bwMode="auto">
                <a:xfrm>
                  <a:off x="71770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6" name="Rectangle 849"/>
                <p:cNvSpPr>
                  <a:spLocks noChangeArrowheads="1"/>
                </p:cNvSpPr>
                <p:nvPr/>
              </p:nvSpPr>
              <p:spPr bwMode="auto">
                <a:xfrm>
                  <a:off x="7167563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7" name="Rectangle 850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8" name="Rectangle 851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49" name="Rectangle 852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0" name="Rectangle 853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1" name="Rectangle 854"/>
                <p:cNvSpPr>
                  <a:spLocks noChangeArrowheads="1"/>
                </p:cNvSpPr>
                <p:nvPr/>
              </p:nvSpPr>
              <p:spPr bwMode="auto">
                <a:xfrm>
                  <a:off x="7267575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2" name="Rectangle 855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3" name="Rectangle 856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4" name="Rectangle 857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5" name="Rectangle 858"/>
                <p:cNvSpPr>
                  <a:spLocks noChangeArrowheads="1"/>
                </p:cNvSpPr>
                <p:nvPr/>
              </p:nvSpPr>
              <p:spPr bwMode="auto">
                <a:xfrm>
                  <a:off x="72691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6" name="Rectangle 859"/>
                <p:cNvSpPr>
                  <a:spLocks noChangeArrowheads="1"/>
                </p:cNvSpPr>
                <p:nvPr/>
              </p:nvSpPr>
              <p:spPr bwMode="auto">
                <a:xfrm>
                  <a:off x="7267575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7" name="Rectangle 860"/>
                <p:cNvSpPr>
                  <a:spLocks noChangeArrowheads="1"/>
                </p:cNvSpPr>
                <p:nvPr/>
              </p:nvSpPr>
              <p:spPr bwMode="auto">
                <a:xfrm>
                  <a:off x="72723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8" name="Rectangle 861"/>
                <p:cNvSpPr>
                  <a:spLocks noChangeArrowheads="1"/>
                </p:cNvSpPr>
                <p:nvPr/>
              </p:nvSpPr>
              <p:spPr bwMode="auto">
                <a:xfrm>
                  <a:off x="727233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59" name="Rectangle 862"/>
                <p:cNvSpPr>
                  <a:spLocks noChangeArrowheads="1"/>
                </p:cNvSpPr>
                <p:nvPr/>
              </p:nvSpPr>
              <p:spPr bwMode="auto">
                <a:xfrm>
                  <a:off x="7273925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0" name="Rectangle 863"/>
                <p:cNvSpPr>
                  <a:spLocks noChangeArrowheads="1"/>
                </p:cNvSpPr>
                <p:nvPr/>
              </p:nvSpPr>
              <p:spPr bwMode="auto">
                <a:xfrm>
                  <a:off x="7272338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1" name="Rectangle 864"/>
                <p:cNvSpPr>
                  <a:spLocks noChangeArrowheads="1"/>
                </p:cNvSpPr>
                <p:nvPr/>
              </p:nvSpPr>
              <p:spPr bwMode="auto">
                <a:xfrm>
                  <a:off x="7277100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2" name="Rectangle 865"/>
                <p:cNvSpPr>
                  <a:spLocks noChangeArrowheads="1"/>
                </p:cNvSpPr>
                <p:nvPr/>
              </p:nvSpPr>
              <p:spPr bwMode="auto">
                <a:xfrm>
                  <a:off x="7277100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3" name="Rectangle 866"/>
                <p:cNvSpPr>
                  <a:spLocks noChangeArrowheads="1"/>
                </p:cNvSpPr>
                <p:nvPr/>
              </p:nvSpPr>
              <p:spPr bwMode="auto">
                <a:xfrm>
                  <a:off x="72786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4" name="Rectangle 867"/>
                <p:cNvSpPr>
                  <a:spLocks noChangeArrowheads="1"/>
                </p:cNvSpPr>
                <p:nvPr/>
              </p:nvSpPr>
              <p:spPr bwMode="auto">
                <a:xfrm>
                  <a:off x="72786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5" name="Rectangle 868"/>
                <p:cNvSpPr>
                  <a:spLocks noChangeArrowheads="1"/>
                </p:cNvSpPr>
                <p:nvPr/>
              </p:nvSpPr>
              <p:spPr bwMode="auto">
                <a:xfrm>
                  <a:off x="7278688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6" name="Rectangle 869"/>
                <p:cNvSpPr>
                  <a:spLocks noChangeArrowheads="1"/>
                </p:cNvSpPr>
                <p:nvPr/>
              </p:nvSpPr>
              <p:spPr bwMode="auto">
                <a:xfrm>
                  <a:off x="7289800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7" name="Rectangle 870"/>
                <p:cNvSpPr>
                  <a:spLocks noChangeArrowheads="1"/>
                </p:cNvSpPr>
                <p:nvPr/>
              </p:nvSpPr>
              <p:spPr bwMode="auto">
                <a:xfrm>
                  <a:off x="7302500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8" name="Rectangle 871"/>
                <p:cNvSpPr>
                  <a:spLocks noChangeArrowheads="1"/>
                </p:cNvSpPr>
                <p:nvPr/>
              </p:nvSpPr>
              <p:spPr bwMode="auto">
                <a:xfrm>
                  <a:off x="73136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69" name="Rectangle 872"/>
                <p:cNvSpPr>
                  <a:spLocks noChangeArrowheads="1"/>
                </p:cNvSpPr>
                <p:nvPr/>
              </p:nvSpPr>
              <p:spPr bwMode="auto">
                <a:xfrm>
                  <a:off x="7321550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0" name="Rectangle 873"/>
                <p:cNvSpPr>
                  <a:spLocks noChangeArrowheads="1"/>
                </p:cNvSpPr>
                <p:nvPr/>
              </p:nvSpPr>
              <p:spPr bwMode="auto">
                <a:xfrm>
                  <a:off x="73326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1" name="Rectangle 874"/>
                <p:cNvSpPr>
                  <a:spLocks noChangeArrowheads="1"/>
                </p:cNvSpPr>
                <p:nvPr/>
              </p:nvSpPr>
              <p:spPr bwMode="auto">
                <a:xfrm>
                  <a:off x="73421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2" name="Rectangle 875"/>
                <p:cNvSpPr>
                  <a:spLocks noChangeArrowheads="1"/>
                </p:cNvSpPr>
                <p:nvPr/>
              </p:nvSpPr>
              <p:spPr bwMode="auto">
                <a:xfrm>
                  <a:off x="73517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3" name="Rectangle 876"/>
                <p:cNvSpPr>
                  <a:spLocks noChangeArrowheads="1"/>
                </p:cNvSpPr>
                <p:nvPr/>
              </p:nvSpPr>
              <p:spPr bwMode="auto">
                <a:xfrm>
                  <a:off x="7359650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4" name="Rectangle 877"/>
                <p:cNvSpPr>
                  <a:spLocks noChangeArrowheads="1"/>
                </p:cNvSpPr>
                <p:nvPr/>
              </p:nvSpPr>
              <p:spPr bwMode="auto">
                <a:xfrm>
                  <a:off x="7366000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5" name="Rectangle 878"/>
                <p:cNvSpPr>
                  <a:spLocks noChangeArrowheads="1"/>
                </p:cNvSpPr>
                <p:nvPr/>
              </p:nvSpPr>
              <p:spPr bwMode="auto">
                <a:xfrm>
                  <a:off x="742156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6" name="Rectangle 879"/>
                <p:cNvSpPr>
                  <a:spLocks noChangeArrowheads="1"/>
                </p:cNvSpPr>
                <p:nvPr/>
              </p:nvSpPr>
              <p:spPr bwMode="auto">
                <a:xfrm>
                  <a:off x="7451725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7" name="Rectangle 880"/>
                <p:cNvSpPr>
                  <a:spLocks noChangeArrowheads="1"/>
                </p:cNvSpPr>
                <p:nvPr/>
              </p:nvSpPr>
              <p:spPr bwMode="auto">
                <a:xfrm>
                  <a:off x="74723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8" name="Rectangle 881"/>
                <p:cNvSpPr>
                  <a:spLocks noChangeArrowheads="1"/>
                </p:cNvSpPr>
                <p:nvPr/>
              </p:nvSpPr>
              <p:spPr bwMode="auto">
                <a:xfrm>
                  <a:off x="7486650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79" name="Rectangle 882"/>
                <p:cNvSpPr>
                  <a:spLocks noChangeArrowheads="1"/>
                </p:cNvSpPr>
                <p:nvPr/>
              </p:nvSpPr>
              <p:spPr bwMode="auto">
                <a:xfrm>
                  <a:off x="750093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0" name="Rectangle 883"/>
                <p:cNvSpPr>
                  <a:spLocks noChangeArrowheads="1"/>
                </p:cNvSpPr>
                <p:nvPr/>
              </p:nvSpPr>
              <p:spPr bwMode="auto">
                <a:xfrm>
                  <a:off x="751046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1" name="Rectangle 884"/>
                <p:cNvSpPr>
                  <a:spLocks noChangeArrowheads="1"/>
                </p:cNvSpPr>
                <p:nvPr/>
              </p:nvSpPr>
              <p:spPr bwMode="auto">
                <a:xfrm>
                  <a:off x="75199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2" name="Rectangle 885"/>
                <p:cNvSpPr>
                  <a:spLocks noChangeArrowheads="1"/>
                </p:cNvSpPr>
                <p:nvPr/>
              </p:nvSpPr>
              <p:spPr bwMode="auto">
                <a:xfrm>
                  <a:off x="75295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3" name="Rectangle 886"/>
                <p:cNvSpPr>
                  <a:spLocks noChangeArrowheads="1"/>
                </p:cNvSpPr>
                <p:nvPr/>
              </p:nvSpPr>
              <p:spPr bwMode="auto">
                <a:xfrm>
                  <a:off x="7532688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4" name="Rectangle 887"/>
                <p:cNvSpPr>
                  <a:spLocks noChangeArrowheads="1"/>
                </p:cNvSpPr>
                <p:nvPr/>
              </p:nvSpPr>
              <p:spPr bwMode="auto">
                <a:xfrm>
                  <a:off x="75803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5" name="Rectangle 888"/>
                <p:cNvSpPr>
                  <a:spLocks noChangeArrowheads="1"/>
                </p:cNvSpPr>
                <p:nvPr/>
              </p:nvSpPr>
              <p:spPr bwMode="auto">
                <a:xfrm>
                  <a:off x="7605713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6" name="Rectangle 889"/>
                <p:cNvSpPr>
                  <a:spLocks noChangeArrowheads="1"/>
                </p:cNvSpPr>
                <p:nvPr/>
              </p:nvSpPr>
              <p:spPr bwMode="auto">
                <a:xfrm>
                  <a:off x="7621588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7" name="Rectangle 890"/>
                <p:cNvSpPr>
                  <a:spLocks noChangeArrowheads="1"/>
                </p:cNvSpPr>
                <p:nvPr/>
              </p:nvSpPr>
              <p:spPr bwMode="auto">
                <a:xfrm>
                  <a:off x="7634288" y="2466975"/>
                  <a:ext cx="4763" cy="1111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8" name="Rectangle 891"/>
                <p:cNvSpPr>
                  <a:spLocks noChangeArrowheads="1"/>
                </p:cNvSpPr>
                <p:nvPr/>
              </p:nvSpPr>
              <p:spPr bwMode="auto">
                <a:xfrm>
                  <a:off x="7648575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89" name="Rectangle 892"/>
                <p:cNvSpPr>
                  <a:spLocks noChangeArrowheads="1"/>
                </p:cNvSpPr>
                <p:nvPr/>
              </p:nvSpPr>
              <p:spPr bwMode="auto">
                <a:xfrm>
                  <a:off x="7654925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0" name="Rectangle 893"/>
                <p:cNvSpPr>
                  <a:spLocks noChangeArrowheads="1"/>
                </p:cNvSpPr>
                <p:nvPr/>
              </p:nvSpPr>
              <p:spPr bwMode="auto">
                <a:xfrm>
                  <a:off x="7664450" y="2466975"/>
                  <a:ext cx="3175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1" name="Rectangle 894"/>
                <p:cNvSpPr>
                  <a:spLocks noChangeArrowheads="1"/>
                </p:cNvSpPr>
                <p:nvPr/>
              </p:nvSpPr>
              <p:spPr bwMode="auto">
                <a:xfrm>
                  <a:off x="7672388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2" name="Rectangle 895"/>
                <p:cNvSpPr>
                  <a:spLocks noChangeArrowheads="1"/>
                </p:cNvSpPr>
                <p:nvPr/>
              </p:nvSpPr>
              <p:spPr bwMode="auto">
                <a:xfrm>
                  <a:off x="7677150" y="2466975"/>
                  <a:ext cx="4763" cy="158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3" name="Rectangle 896"/>
                <p:cNvSpPr>
                  <a:spLocks noChangeArrowheads="1"/>
                </p:cNvSpPr>
                <p:nvPr/>
              </p:nvSpPr>
              <p:spPr bwMode="auto">
                <a:xfrm>
                  <a:off x="7720013" y="2466975"/>
                  <a:ext cx="1588" cy="635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4" name="Rectangle 897"/>
                <p:cNvSpPr>
                  <a:spLocks noChangeArrowheads="1"/>
                </p:cNvSpPr>
                <p:nvPr/>
              </p:nvSpPr>
              <p:spPr bwMode="auto">
                <a:xfrm>
                  <a:off x="7115175" y="23241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5" name="Rectangle 898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6" name="Rectangle 899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7" name="Rectangle 900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8" name="Rectangle 901"/>
                <p:cNvSpPr>
                  <a:spLocks noChangeArrowheads="1"/>
                </p:cNvSpPr>
                <p:nvPr/>
              </p:nvSpPr>
              <p:spPr bwMode="auto">
                <a:xfrm>
                  <a:off x="7124700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099" name="Rectangle 902"/>
                <p:cNvSpPr>
                  <a:spLocks noChangeArrowheads="1"/>
                </p:cNvSpPr>
                <p:nvPr/>
              </p:nvSpPr>
              <p:spPr bwMode="auto">
                <a:xfrm>
                  <a:off x="7119938" y="232727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0" name="Rectangle 903"/>
                <p:cNvSpPr>
                  <a:spLocks noChangeArrowheads="1"/>
                </p:cNvSpPr>
                <p:nvPr/>
              </p:nvSpPr>
              <p:spPr bwMode="auto">
                <a:xfrm>
                  <a:off x="7124700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1" name="Rectangle 904"/>
                <p:cNvSpPr>
                  <a:spLocks noChangeArrowheads="1"/>
                </p:cNvSpPr>
                <p:nvPr/>
              </p:nvSpPr>
              <p:spPr bwMode="auto">
                <a:xfrm>
                  <a:off x="7124700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2" name="Rectangle 905"/>
                <p:cNvSpPr>
                  <a:spLocks noChangeArrowheads="1"/>
                </p:cNvSpPr>
                <p:nvPr/>
              </p:nvSpPr>
              <p:spPr bwMode="auto">
                <a:xfrm>
                  <a:off x="7124700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3" name="Rectangle 906"/>
                <p:cNvSpPr>
                  <a:spLocks noChangeArrowheads="1"/>
                </p:cNvSpPr>
                <p:nvPr/>
              </p:nvSpPr>
              <p:spPr bwMode="auto">
                <a:xfrm>
                  <a:off x="7124700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4" name="Rectangle 907"/>
                <p:cNvSpPr>
                  <a:spLocks noChangeArrowheads="1"/>
                </p:cNvSpPr>
                <p:nvPr/>
              </p:nvSpPr>
              <p:spPr bwMode="auto">
                <a:xfrm>
                  <a:off x="7115175" y="232727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5" name="Rectangle 908"/>
                <p:cNvSpPr>
                  <a:spLocks noChangeArrowheads="1"/>
                </p:cNvSpPr>
                <p:nvPr/>
              </p:nvSpPr>
              <p:spPr bwMode="auto">
                <a:xfrm>
                  <a:off x="7124700" y="2328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6" name="Rectangle 909"/>
                <p:cNvSpPr>
                  <a:spLocks noChangeArrowheads="1"/>
                </p:cNvSpPr>
                <p:nvPr/>
              </p:nvSpPr>
              <p:spPr bwMode="auto">
                <a:xfrm>
                  <a:off x="7124700" y="23320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7" name="Rectangle 910"/>
                <p:cNvSpPr>
                  <a:spLocks noChangeArrowheads="1"/>
                </p:cNvSpPr>
                <p:nvPr/>
              </p:nvSpPr>
              <p:spPr bwMode="auto">
                <a:xfrm>
                  <a:off x="7124700" y="233203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8" name="Rectangle 911"/>
                <p:cNvSpPr>
                  <a:spLocks noChangeArrowheads="1"/>
                </p:cNvSpPr>
                <p:nvPr/>
              </p:nvSpPr>
              <p:spPr bwMode="auto">
                <a:xfrm>
                  <a:off x="7119938" y="2332038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09" name="Rectangle 912"/>
                <p:cNvSpPr>
                  <a:spLocks noChangeArrowheads="1"/>
                </p:cNvSpPr>
                <p:nvPr/>
              </p:nvSpPr>
              <p:spPr bwMode="auto">
                <a:xfrm>
                  <a:off x="7124700" y="23336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0" name="Rectangle 913"/>
                <p:cNvSpPr>
                  <a:spLocks noChangeArrowheads="1"/>
                </p:cNvSpPr>
                <p:nvPr/>
              </p:nvSpPr>
              <p:spPr bwMode="auto">
                <a:xfrm>
                  <a:off x="7124700" y="23368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1" name="Rectangle 914"/>
                <p:cNvSpPr>
                  <a:spLocks noChangeArrowheads="1"/>
                </p:cNvSpPr>
                <p:nvPr/>
              </p:nvSpPr>
              <p:spPr bwMode="auto">
                <a:xfrm>
                  <a:off x="7124700" y="23368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2" name="Rectangle 915"/>
                <p:cNvSpPr>
                  <a:spLocks noChangeArrowheads="1"/>
                </p:cNvSpPr>
                <p:nvPr/>
              </p:nvSpPr>
              <p:spPr bwMode="auto">
                <a:xfrm>
                  <a:off x="7124700" y="23383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3" name="Rectangle 916"/>
                <p:cNvSpPr>
                  <a:spLocks noChangeArrowheads="1"/>
                </p:cNvSpPr>
                <p:nvPr/>
              </p:nvSpPr>
              <p:spPr bwMode="auto">
                <a:xfrm>
                  <a:off x="7115175" y="23368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4" name="Rectangle 917"/>
                <p:cNvSpPr>
                  <a:spLocks noChangeArrowheads="1"/>
                </p:cNvSpPr>
                <p:nvPr/>
              </p:nvSpPr>
              <p:spPr bwMode="auto">
                <a:xfrm>
                  <a:off x="7124700" y="235108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5" name="Rectangle 918"/>
                <p:cNvSpPr>
                  <a:spLocks noChangeArrowheads="1"/>
                </p:cNvSpPr>
                <p:nvPr/>
              </p:nvSpPr>
              <p:spPr bwMode="auto">
                <a:xfrm>
                  <a:off x="7124700" y="236220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6" name="Rectangle 919"/>
                <p:cNvSpPr>
                  <a:spLocks noChangeArrowheads="1"/>
                </p:cNvSpPr>
                <p:nvPr/>
              </p:nvSpPr>
              <p:spPr bwMode="auto">
                <a:xfrm>
                  <a:off x="7124700" y="23717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7" name="Rectangle 920"/>
                <p:cNvSpPr>
                  <a:spLocks noChangeArrowheads="1"/>
                </p:cNvSpPr>
                <p:nvPr/>
              </p:nvSpPr>
              <p:spPr bwMode="auto">
                <a:xfrm>
                  <a:off x="7119938" y="2381250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8" name="Rectangle 921"/>
                <p:cNvSpPr>
                  <a:spLocks noChangeArrowheads="1"/>
                </p:cNvSpPr>
                <p:nvPr/>
              </p:nvSpPr>
              <p:spPr bwMode="auto">
                <a:xfrm>
                  <a:off x="7124700" y="23939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19" name="Rectangle 922"/>
                <p:cNvSpPr>
                  <a:spLocks noChangeArrowheads="1"/>
                </p:cNvSpPr>
                <p:nvPr/>
              </p:nvSpPr>
              <p:spPr bwMode="auto">
                <a:xfrm>
                  <a:off x="7124700" y="24034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0" name="Rectangle 923"/>
                <p:cNvSpPr>
                  <a:spLocks noChangeArrowheads="1"/>
                </p:cNvSpPr>
                <p:nvPr/>
              </p:nvSpPr>
              <p:spPr bwMode="auto">
                <a:xfrm>
                  <a:off x="7124700" y="24130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1" name="Rectangle 924"/>
                <p:cNvSpPr>
                  <a:spLocks noChangeArrowheads="1"/>
                </p:cNvSpPr>
                <p:nvPr/>
              </p:nvSpPr>
              <p:spPr bwMode="auto">
                <a:xfrm>
                  <a:off x="7124700" y="24193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2" name="Rectangle 925"/>
                <p:cNvSpPr>
                  <a:spLocks noChangeArrowheads="1"/>
                </p:cNvSpPr>
                <p:nvPr/>
              </p:nvSpPr>
              <p:spPr bwMode="auto">
                <a:xfrm>
                  <a:off x="7115175" y="2424113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3" name="Rectangle 926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4" name="Rectangle 927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5" name="Rectangle 928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6" name="Rectangle 929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7" name="Rectangle 930"/>
                <p:cNvSpPr>
                  <a:spLocks noChangeArrowheads="1"/>
                </p:cNvSpPr>
                <p:nvPr/>
              </p:nvSpPr>
              <p:spPr bwMode="auto">
                <a:xfrm>
                  <a:off x="7119938" y="2324100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8" name="Rectangle 931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29" name="Rectangle 932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0" name="Rectangle 933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1" name="Rectangle 934"/>
                <p:cNvSpPr>
                  <a:spLocks noChangeArrowheads="1"/>
                </p:cNvSpPr>
                <p:nvPr/>
              </p:nvSpPr>
              <p:spPr bwMode="auto">
                <a:xfrm>
                  <a:off x="7124700" y="23272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2" name="Rectangle 935"/>
                <p:cNvSpPr>
                  <a:spLocks noChangeArrowheads="1"/>
                </p:cNvSpPr>
                <p:nvPr/>
              </p:nvSpPr>
              <p:spPr bwMode="auto">
                <a:xfrm>
                  <a:off x="7115175" y="2324100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3" name="Rectangle 936"/>
                <p:cNvSpPr>
                  <a:spLocks noChangeArrowheads="1"/>
                </p:cNvSpPr>
                <p:nvPr/>
              </p:nvSpPr>
              <p:spPr bwMode="auto">
                <a:xfrm>
                  <a:off x="7124700" y="232410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4" name="Rectangle 937"/>
                <p:cNvSpPr>
                  <a:spLocks noChangeArrowheads="1"/>
                </p:cNvSpPr>
                <p:nvPr/>
              </p:nvSpPr>
              <p:spPr bwMode="auto">
                <a:xfrm>
                  <a:off x="7124700" y="232410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5" name="Rectangle 938"/>
                <p:cNvSpPr>
                  <a:spLocks noChangeArrowheads="1"/>
                </p:cNvSpPr>
                <p:nvPr/>
              </p:nvSpPr>
              <p:spPr bwMode="auto">
                <a:xfrm>
                  <a:off x="7124700" y="23225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6" name="Rectangle 939"/>
                <p:cNvSpPr>
                  <a:spLocks noChangeArrowheads="1"/>
                </p:cNvSpPr>
                <p:nvPr/>
              </p:nvSpPr>
              <p:spPr bwMode="auto">
                <a:xfrm>
                  <a:off x="7119938" y="2319338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7" name="Rectangle 940"/>
                <p:cNvSpPr>
                  <a:spLocks noChangeArrowheads="1"/>
                </p:cNvSpPr>
                <p:nvPr/>
              </p:nvSpPr>
              <p:spPr bwMode="auto">
                <a:xfrm>
                  <a:off x="7124700" y="231933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8" name="Rectangle 941"/>
                <p:cNvSpPr>
                  <a:spLocks noChangeArrowheads="1"/>
                </p:cNvSpPr>
                <p:nvPr/>
              </p:nvSpPr>
              <p:spPr bwMode="auto">
                <a:xfrm>
                  <a:off x="7124700" y="231933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39" name="Rectangle 942"/>
                <p:cNvSpPr>
                  <a:spLocks noChangeArrowheads="1"/>
                </p:cNvSpPr>
                <p:nvPr/>
              </p:nvSpPr>
              <p:spPr bwMode="auto">
                <a:xfrm>
                  <a:off x="7124700" y="23177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0" name="Rectangle 943"/>
                <p:cNvSpPr>
                  <a:spLocks noChangeArrowheads="1"/>
                </p:cNvSpPr>
                <p:nvPr/>
              </p:nvSpPr>
              <p:spPr bwMode="auto">
                <a:xfrm>
                  <a:off x="7124700" y="23177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1" name="Rectangle 944"/>
                <p:cNvSpPr>
                  <a:spLocks noChangeArrowheads="1"/>
                </p:cNvSpPr>
                <p:nvPr/>
              </p:nvSpPr>
              <p:spPr bwMode="auto">
                <a:xfrm>
                  <a:off x="7115175" y="2312988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2" name="Rectangle 945"/>
                <p:cNvSpPr>
                  <a:spLocks noChangeArrowheads="1"/>
                </p:cNvSpPr>
                <p:nvPr/>
              </p:nvSpPr>
              <p:spPr bwMode="auto">
                <a:xfrm>
                  <a:off x="7124700" y="23050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3" name="Rectangle 946"/>
                <p:cNvSpPr>
                  <a:spLocks noChangeArrowheads="1"/>
                </p:cNvSpPr>
                <p:nvPr/>
              </p:nvSpPr>
              <p:spPr bwMode="auto">
                <a:xfrm>
                  <a:off x="7124700" y="229393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4" name="Rectangle 947"/>
                <p:cNvSpPr>
                  <a:spLocks noChangeArrowheads="1"/>
                </p:cNvSpPr>
                <p:nvPr/>
              </p:nvSpPr>
              <p:spPr bwMode="auto">
                <a:xfrm>
                  <a:off x="7124700" y="22828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5" name="Rectangle 948"/>
                <p:cNvSpPr>
                  <a:spLocks noChangeArrowheads="1"/>
                </p:cNvSpPr>
                <p:nvPr/>
              </p:nvSpPr>
              <p:spPr bwMode="auto">
                <a:xfrm>
                  <a:off x="7119938" y="227012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6" name="Rectangle 949"/>
                <p:cNvSpPr>
                  <a:spLocks noChangeArrowheads="1"/>
                </p:cNvSpPr>
                <p:nvPr/>
              </p:nvSpPr>
              <p:spPr bwMode="auto">
                <a:xfrm>
                  <a:off x="7124700" y="22637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7" name="Rectangle 950"/>
                <p:cNvSpPr>
                  <a:spLocks noChangeArrowheads="1"/>
                </p:cNvSpPr>
                <p:nvPr/>
              </p:nvSpPr>
              <p:spPr bwMode="auto">
                <a:xfrm>
                  <a:off x="7124700" y="22542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8" name="Rectangle 951"/>
                <p:cNvSpPr>
                  <a:spLocks noChangeArrowheads="1"/>
                </p:cNvSpPr>
                <p:nvPr/>
              </p:nvSpPr>
              <p:spPr bwMode="auto">
                <a:xfrm>
                  <a:off x="7124700" y="22447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49" name="Rectangle 952"/>
                <p:cNvSpPr>
                  <a:spLocks noChangeArrowheads="1"/>
                </p:cNvSpPr>
                <p:nvPr/>
              </p:nvSpPr>
              <p:spPr bwMode="auto">
                <a:xfrm>
                  <a:off x="7124700" y="2236788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0" name="Rectangle 953"/>
                <p:cNvSpPr>
                  <a:spLocks noChangeArrowheads="1"/>
                </p:cNvSpPr>
                <p:nvPr/>
              </p:nvSpPr>
              <p:spPr bwMode="auto">
                <a:xfrm>
                  <a:off x="7115175" y="222567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1" name="Rectangle 954"/>
                <p:cNvSpPr>
                  <a:spLocks noChangeArrowheads="1"/>
                </p:cNvSpPr>
                <p:nvPr/>
              </p:nvSpPr>
              <p:spPr bwMode="auto">
                <a:xfrm>
                  <a:off x="7124700" y="217487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2" name="Rectangle 955"/>
                <p:cNvSpPr>
                  <a:spLocks noChangeArrowheads="1"/>
                </p:cNvSpPr>
                <p:nvPr/>
              </p:nvSpPr>
              <p:spPr bwMode="auto">
                <a:xfrm>
                  <a:off x="7124700" y="21447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3" name="Rectangle 956"/>
                <p:cNvSpPr>
                  <a:spLocks noChangeArrowheads="1"/>
                </p:cNvSpPr>
                <p:nvPr/>
              </p:nvSpPr>
              <p:spPr bwMode="auto">
                <a:xfrm>
                  <a:off x="7124700" y="21240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4" name="Rectangle 957"/>
                <p:cNvSpPr>
                  <a:spLocks noChangeArrowheads="1"/>
                </p:cNvSpPr>
                <p:nvPr/>
              </p:nvSpPr>
              <p:spPr bwMode="auto">
                <a:xfrm>
                  <a:off x="7119938" y="2105025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5" name="Rectangle 958"/>
                <p:cNvSpPr>
                  <a:spLocks noChangeArrowheads="1"/>
                </p:cNvSpPr>
                <p:nvPr/>
              </p:nvSpPr>
              <p:spPr bwMode="auto">
                <a:xfrm>
                  <a:off x="7124700" y="209550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6" name="Rectangle 959"/>
                <p:cNvSpPr>
                  <a:spLocks noChangeArrowheads="1"/>
                </p:cNvSpPr>
                <p:nvPr/>
              </p:nvSpPr>
              <p:spPr bwMode="auto">
                <a:xfrm>
                  <a:off x="7124700" y="208597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7" name="Rectangle 960"/>
                <p:cNvSpPr>
                  <a:spLocks noChangeArrowheads="1"/>
                </p:cNvSpPr>
                <p:nvPr/>
              </p:nvSpPr>
              <p:spPr bwMode="auto">
                <a:xfrm>
                  <a:off x="7124700" y="20764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8" name="Rectangle 961"/>
                <p:cNvSpPr>
                  <a:spLocks noChangeArrowheads="1"/>
                </p:cNvSpPr>
                <p:nvPr/>
              </p:nvSpPr>
              <p:spPr bwMode="auto">
                <a:xfrm>
                  <a:off x="7124700" y="20669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59" name="Rectangle 962"/>
                <p:cNvSpPr>
                  <a:spLocks noChangeArrowheads="1"/>
                </p:cNvSpPr>
                <p:nvPr/>
              </p:nvSpPr>
              <p:spPr bwMode="auto">
                <a:xfrm>
                  <a:off x="7115175" y="2058988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0" name="Rectangle 963"/>
                <p:cNvSpPr>
                  <a:spLocks noChangeArrowheads="1"/>
                </p:cNvSpPr>
                <p:nvPr/>
              </p:nvSpPr>
              <p:spPr bwMode="auto">
                <a:xfrm>
                  <a:off x="7124700" y="20161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1" name="Rectangle 964"/>
                <p:cNvSpPr>
                  <a:spLocks noChangeArrowheads="1"/>
                </p:cNvSpPr>
                <p:nvPr/>
              </p:nvSpPr>
              <p:spPr bwMode="auto">
                <a:xfrm>
                  <a:off x="7124700" y="1990725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2" name="Rectangle 965"/>
                <p:cNvSpPr>
                  <a:spLocks noChangeArrowheads="1"/>
                </p:cNvSpPr>
                <p:nvPr/>
              </p:nvSpPr>
              <p:spPr bwMode="auto">
                <a:xfrm>
                  <a:off x="7124700" y="1974850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3" name="Rectangle 966"/>
                <p:cNvSpPr>
                  <a:spLocks noChangeArrowheads="1"/>
                </p:cNvSpPr>
                <p:nvPr/>
              </p:nvSpPr>
              <p:spPr bwMode="auto">
                <a:xfrm>
                  <a:off x="7119938" y="1957388"/>
                  <a:ext cx="11113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4" name="Rectangle 967"/>
                <p:cNvSpPr>
                  <a:spLocks noChangeArrowheads="1"/>
                </p:cNvSpPr>
                <p:nvPr/>
              </p:nvSpPr>
              <p:spPr bwMode="auto">
                <a:xfrm>
                  <a:off x="7124700" y="1947863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5" name="Rectangle 968"/>
                <p:cNvSpPr>
                  <a:spLocks noChangeArrowheads="1"/>
                </p:cNvSpPr>
                <p:nvPr/>
              </p:nvSpPr>
              <p:spPr bwMode="auto">
                <a:xfrm>
                  <a:off x="7124700" y="1941513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6" name="Rectangle 969"/>
                <p:cNvSpPr>
                  <a:spLocks noChangeArrowheads="1"/>
                </p:cNvSpPr>
                <p:nvPr/>
              </p:nvSpPr>
              <p:spPr bwMode="auto">
                <a:xfrm>
                  <a:off x="7124700" y="1931988"/>
                  <a:ext cx="6350" cy="158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7" name="Rectangle 970"/>
                <p:cNvSpPr>
                  <a:spLocks noChangeArrowheads="1"/>
                </p:cNvSpPr>
                <p:nvPr/>
              </p:nvSpPr>
              <p:spPr bwMode="auto">
                <a:xfrm>
                  <a:off x="7124700" y="1924050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8" name="Rectangle 971"/>
                <p:cNvSpPr>
                  <a:spLocks noChangeArrowheads="1"/>
                </p:cNvSpPr>
                <p:nvPr/>
              </p:nvSpPr>
              <p:spPr bwMode="auto">
                <a:xfrm>
                  <a:off x="7115175" y="1914525"/>
                  <a:ext cx="15875" cy="476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  <p:sp>
              <p:nvSpPr>
                <p:cNvPr id="4169" name="Rectangle 972"/>
                <p:cNvSpPr>
                  <a:spLocks noChangeArrowheads="1"/>
                </p:cNvSpPr>
                <p:nvPr/>
              </p:nvSpPr>
              <p:spPr bwMode="auto">
                <a:xfrm>
                  <a:off x="7124700" y="1876425"/>
                  <a:ext cx="6350" cy="317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79222" tIns="89611" rIns="179222" bIns="89611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79222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52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メイリオ"/>
                    <a:cs typeface="+mn-cs"/>
                  </a:endParaRPr>
                </a:p>
              </p:txBody>
            </p:sp>
          </p:grpSp>
          <p:sp>
            <p:nvSpPr>
              <p:cNvPr id="3906" name="Rectangle 6"/>
              <p:cNvSpPr>
                <a:spLocks noChangeArrowheads="1"/>
              </p:cNvSpPr>
              <p:nvPr/>
            </p:nvSpPr>
            <p:spPr bwMode="auto">
              <a:xfrm>
                <a:off x="5014585" y="1792988"/>
                <a:ext cx="678070" cy="5429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1199744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76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IgA</a:t>
                </a:r>
                <a:r>
                  <a:rPr kumimoji="0" lang="en-US" altLang="ja-JP" sz="1764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-</a:t>
                </a:r>
              </a:p>
              <a:p>
                <a:pPr marL="0" marR="0" lvl="0" indent="0" algn="ctr" defTabSz="1199744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76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B-cells</a:t>
                </a:r>
                <a:endParaRPr kumimoji="0" lang="ja-JP" altLang="ja-JP" sz="646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3907" name="Rectangle 2722"/>
              <p:cNvSpPr>
                <a:spLocks noChangeArrowheads="1"/>
              </p:cNvSpPr>
              <p:nvPr/>
            </p:nvSpPr>
            <p:spPr bwMode="auto">
              <a:xfrm>
                <a:off x="1710587" y="2628440"/>
                <a:ext cx="104196" cy="2262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7</a:t>
                </a:r>
              </a:p>
            </p:txBody>
          </p:sp>
          <p:sp>
            <p:nvSpPr>
              <p:cNvPr id="3908" name="Rectangle 2722"/>
              <p:cNvSpPr>
                <a:spLocks noChangeArrowheads="1"/>
              </p:cNvSpPr>
              <p:nvPr/>
            </p:nvSpPr>
            <p:spPr bwMode="auto">
              <a:xfrm>
                <a:off x="1606393" y="3073035"/>
                <a:ext cx="208389" cy="2262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93</a:t>
                </a:r>
              </a:p>
            </p:txBody>
          </p:sp>
          <p:sp>
            <p:nvSpPr>
              <p:cNvPr id="3909" name="Rectangle 2722"/>
              <p:cNvSpPr>
                <a:spLocks noChangeArrowheads="1"/>
              </p:cNvSpPr>
              <p:nvPr/>
            </p:nvSpPr>
            <p:spPr bwMode="auto">
              <a:xfrm>
                <a:off x="1602487" y="4175998"/>
                <a:ext cx="208389" cy="2262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57</a:t>
                </a:r>
              </a:p>
            </p:txBody>
          </p:sp>
          <p:sp>
            <p:nvSpPr>
              <p:cNvPr id="3910" name="Rectangle 2722"/>
              <p:cNvSpPr>
                <a:spLocks noChangeArrowheads="1"/>
              </p:cNvSpPr>
              <p:nvPr/>
            </p:nvSpPr>
            <p:spPr bwMode="auto">
              <a:xfrm>
                <a:off x="1602487" y="4620593"/>
                <a:ext cx="208389" cy="2262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552246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43</a:t>
                </a:r>
              </a:p>
            </p:txBody>
          </p:sp>
          <p:grpSp>
            <p:nvGrpSpPr>
              <p:cNvPr id="3911" name="グループ化 3910"/>
              <p:cNvGrpSpPr/>
              <p:nvPr/>
            </p:nvGrpSpPr>
            <p:grpSpPr>
              <a:xfrm>
                <a:off x="3403708" y="2333897"/>
                <a:ext cx="1099096" cy="1194391"/>
                <a:chOff x="6774856" y="1341215"/>
                <a:chExt cx="560763" cy="609383"/>
              </a:xfrm>
            </p:grpSpPr>
            <p:sp>
              <p:nvSpPr>
                <p:cNvPr id="4004" name="Rectangle 3532"/>
                <p:cNvSpPr>
                  <a:spLocks noChangeArrowheads="1"/>
                </p:cNvSpPr>
                <p:nvPr/>
              </p:nvSpPr>
              <p:spPr bwMode="auto">
                <a:xfrm>
                  <a:off x="6774856" y="1341215"/>
                  <a:ext cx="5316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6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4005" name="Rectangle 3536"/>
                <p:cNvSpPr>
                  <a:spLocks noChangeArrowheads="1"/>
                </p:cNvSpPr>
                <p:nvPr/>
              </p:nvSpPr>
              <p:spPr bwMode="auto">
                <a:xfrm>
                  <a:off x="7229298" y="1341215"/>
                  <a:ext cx="10632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11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4006" name="Rectangle 3540"/>
                <p:cNvSpPr>
                  <a:spLocks noChangeArrowheads="1"/>
                </p:cNvSpPr>
                <p:nvPr/>
              </p:nvSpPr>
              <p:spPr bwMode="auto">
                <a:xfrm>
                  <a:off x="7282458" y="1835182"/>
                  <a:ext cx="5316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4007" name="Rectangle 3544"/>
                <p:cNvSpPr>
                  <a:spLocks noChangeArrowheads="1"/>
                </p:cNvSpPr>
                <p:nvPr/>
              </p:nvSpPr>
              <p:spPr bwMode="auto">
                <a:xfrm>
                  <a:off x="6774856" y="1835182"/>
                  <a:ext cx="10632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82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</p:grpSp>
          <p:grpSp>
            <p:nvGrpSpPr>
              <p:cNvPr id="3912" name="グループ化 3911"/>
              <p:cNvGrpSpPr/>
              <p:nvPr/>
            </p:nvGrpSpPr>
            <p:grpSpPr>
              <a:xfrm>
                <a:off x="4846072" y="2333897"/>
                <a:ext cx="1099096" cy="1194391"/>
                <a:chOff x="6774856" y="1341215"/>
                <a:chExt cx="560763" cy="609383"/>
              </a:xfrm>
            </p:grpSpPr>
            <p:sp>
              <p:nvSpPr>
                <p:cNvPr id="4000" name="Rectangle 3532"/>
                <p:cNvSpPr>
                  <a:spLocks noChangeArrowheads="1"/>
                </p:cNvSpPr>
                <p:nvPr/>
              </p:nvSpPr>
              <p:spPr bwMode="auto">
                <a:xfrm>
                  <a:off x="6774856" y="1341215"/>
                  <a:ext cx="5316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3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4001" name="Rectangle 3536"/>
                <p:cNvSpPr>
                  <a:spLocks noChangeArrowheads="1"/>
                </p:cNvSpPr>
                <p:nvPr/>
              </p:nvSpPr>
              <p:spPr bwMode="auto">
                <a:xfrm>
                  <a:off x="7282458" y="1341215"/>
                  <a:ext cx="5316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5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4002" name="Rectangle 3540"/>
                <p:cNvSpPr>
                  <a:spLocks noChangeArrowheads="1"/>
                </p:cNvSpPr>
                <p:nvPr/>
              </p:nvSpPr>
              <p:spPr bwMode="auto">
                <a:xfrm>
                  <a:off x="7282458" y="1835182"/>
                  <a:ext cx="5316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3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4003" name="Rectangle 3544"/>
                <p:cNvSpPr>
                  <a:spLocks noChangeArrowheads="1"/>
                </p:cNvSpPr>
                <p:nvPr/>
              </p:nvSpPr>
              <p:spPr bwMode="auto">
                <a:xfrm>
                  <a:off x="6774856" y="1835182"/>
                  <a:ext cx="10632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89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</p:grpSp>
          <p:grpSp>
            <p:nvGrpSpPr>
              <p:cNvPr id="3913" name="グループ化 3912"/>
              <p:cNvGrpSpPr/>
              <p:nvPr/>
            </p:nvGrpSpPr>
            <p:grpSpPr>
              <a:xfrm>
                <a:off x="3401420" y="3908317"/>
                <a:ext cx="1099096" cy="1194391"/>
                <a:chOff x="6774856" y="1341215"/>
                <a:chExt cx="560763" cy="609383"/>
              </a:xfrm>
            </p:grpSpPr>
            <p:sp>
              <p:nvSpPr>
                <p:cNvPr id="3996" name="Rectangle 3532"/>
                <p:cNvSpPr>
                  <a:spLocks noChangeArrowheads="1"/>
                </p:cNvSpPr>
                <p:nvPr/>
              </p:nvSpPr>
              <p:spPr bwMode="auto">
                <a:xfrm>
                  <a:off x="6774856" y="1341215"/>
                  <a:ext cx="5316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5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997" name="Rectangle 3536"/>
                <p:cNvSpPr>
                  <a:spLocks noChangeArrowheads="1"/>
                </p:cNvSpPr>
                <p:nvPr/>
              </p:nvSpPr>
              <p:spPr bwMode="auto">
                <a:xfrm>
                  <a:off x="7229298" y="1341215"/>
                  <a:ext cx="10632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51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998" name="Rectangle 3540"/>
                <p:cNvSpPr>
                  <a:spLocks noChangeArrowheads="1"/>
                </p:cNvSpPr>
                <p:nvPr/>
              </p:nvSpPr>
              <p:spPr bwMode="auto">
                <a:xfrm>
                  <a:off x="7229298" y="1835182"/>
                  <a:ext cx="10632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29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999" name="Rectangle 3544"/>
                <p:cNvSpPr>
                  <a:spLocks noChangeArrowheads="1"/>
                </p:cNvSpPr>
                <p:nvPr/>
              </p:nvSpPr>
              <p:spPr bwMode="auto">
                <a:xfrm>
                  <a:off x="6774856" y="1835182"/>
                  <a:ext cx="10632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15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</p:grpSp>
          <p:grpSp>
            <p:nvGrpSpPr>
              <p:cNvPr id="3914" name="グループ化 3913"/>
              <p:cNvGrpSpPr/>
              <p:nvPr/>
            </p:nvGrpSpPr>
            <p:grpSpPr>
              <a:xfrm>
                <a:off x="4846072" y="3908317"/>
                <a:ext cx="1099096" cy="1194391"/>
                <a:chOff x="6774856" y="1341215"/>
                <a:chExt cx="560763" cy="609383"/>
              </a:xfrm>
            </p:grpSpPr>
            <p:sp>
              <p:nvSpPr>
                <p:cNvPr id="3992" name="Rectangle 3532"/>
                <p:cNvSpPr>
                  <a:spLocks noChangeArrowheads="1"/>
                </p:cNvSpPr>
                <p:nvPr/>
              </p:nvSpPr>
              <p:spPr bwMode="auto">
                <a:xfrm>
                  <a:off x="6774856" y="1341215"/>
                  <a:ext cx="5316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6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993" name="Rectangle 3536"/>
                <p:cNvSpPr>
                  <a:spLocks noChangeArrowheads="1"/>
                </p:cNvSpPr>
                <p:nvPr/>
              </p:nvSpPr>
              <p:spPr bwMode="auto">
                <a:xfrm>
                  <a:off x="7282458" y="1341215"/>
                  <a:ext cx="5316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2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994" name="Rectangle 3540"/>
                <p:cNvSpPr>
                  <a:spLocks noChangeArrowheads="1"/>
                </p:cNvSpPr>
                <p:nvPr/>
              </p:nvSpPr>
              <p:spPr bwMode="auto">
                <a:xfrm>
                  <a:off x="7229298" y="1835182"/>
                  <a:ext cx="10632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19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995" name="Rectangle 3544"/>
                <p:cNvSpPr>
                  <a:spLocks noChangeArrowheads="1"/>
                </p:cNvSpPr>
                <p:nvPr/>
              </p:nvSpPr>
              <p:spPr bwMode="auto">
                <a:xfrm>
                  <a:off x="6774856" y="1835182"/>
                  <a:ext cx="106321" cy="1154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1552246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47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73</a:t>
                  </a:r>
                  <a:endParaRPr kumimoji="0" lang="ja-JP" altLang="ja-JP" sz="147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</p:grpSp>
        </p:grpSp>
        <p:sp>
          <p:nvSpPr>
            <p:cNvPr id="5" name="正方形/長方形 4"/>
            <p:cNvSpPr/>
            <p:nvPr/>
          </p:nvSpPr>
          <p:spPr>
            <a:xfrm>
              <a:off x="3602722" y="2235644"/>
              <a:ext cx="562361" cy="6840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4974" name="正方形/長方形 4973"/>
            <p:cNvSpPr/>
            <p:nvPr/>
          </p:nvSpPr>
          <p:spPr>
            <a:xfrm>
              <a:off x="3613531" y="3826467"/>
              <a:ext cx="562361" cy="684000"/>
            </a:xfrm>
            <a:prstGeom prst="rect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4976" name="正方形/長方形 4975"/>
            <p:cNvSpPr/>
            <p:nvPr/>
          </p:nvSpPr>
          <p:spPr>
            <a:xfrm>
              <a:off x="5060022" y="2235644"/>
              <a:ext cx="562361" cy="684000"/>
            </a:xfrm>
            <a:prstGeom prst="rect">
              <a:avLst/>
            </a:prstGeom>
            <a:noFill/>
            <a:ln w="19050">
              <a:solidFill>
                <a:srgbClr val="202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4977" name="正方形/長方形 4976"/>
            <p:cNvSpPr/>
            <p:nvPr/>
          </p:nvSpPr>
          <p:spPr>
            <a:xfrm>
              <a:off x="5070831" y="3826467"/>
              <a:ext cx="562361" cy="684000"/>
            </a:xfrm>
            <a:prstGeom prst="rect">
              <a:avLst/>
            </a:prstGeom>
            <a:noFill/>
            <a:ln w="19050">
              <a:solidFill>
                <a:srgbClr val="202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098" name="正方形/長方形 1097"/>
            <p:cNvSpPr/>
            <p:nvPr/>
          </p:nvSpPr>
          <p:spPr>
            <a:xfrm>
              <a:off x="1516014" y="3897838"/>
              <a:ext cx="416312" cy="579864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</p:grpSp>
      <p:sp>
        <p:nvSpPr>
          <p:cNvPr id="1099" name="テキスト ボックス 1098"/>
          <p:cNvSpPr txBox="1"/>
          <p:nvPr/>
        </p:nvSpPr>
        <p:spPr>
          <a:xfrm>
            <a:off x="1716906" y="159391"/>
            <a:ext cx="877964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PD-L1</a:t>
            </a:r>
            <a:r>
              <a:rPr kumimoji="1" lang="en-US" altLang="ja-JP" sz="3600" b="0" i="0" u="none" strike="noStrike" kern="1200" cap="none" spc="0" normalizeH="0" baseline="3000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+</a:t>
            </a: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GAL-9</a:t>
            </a:r>
            <a:r>
              <a:rPr kumimoji="1" lang="en-US" altLang="ja-JP" sz="3600" b="0" i="0" u="none" strike="noStrike" kern="1200" cap="none" spc="0" normalizeH="0" baseline="3000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+</a:t>
            </a: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IgA</a:t>
            </a:r>
            <a:r>
              <a:rPr kumimoji="1" lang="en-US" altLang="ja-JP" sz="3600" b="0" i="0" u="none" strike="noStrike" kern="1200" cap="none" spc="0" normalizeH="0" baseline="3000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+</a:t>
            </a: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B-cell in TME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100" name="テキスト ボックス 1099"/>
          <p:cNvSpPr txBox="1"/>
          <p:nvPr/>
        </p:nvSpPr>
        <p:spPr>
          <a:xfrm>
            <a:off x="9107018" y="6564460"/>
            <a:ext cx="28841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Arial" panose="020B0604020202020204" pitchFamily="34" charset="0"/>
              </a:rPr>
              <a:t>Unpublished: Do not Post or Publish</a:t>
            </a:r>
            <a:endParaRPr kumimoji="1" lang="ja-JP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メイリオ" panose="020B0604030504040204" pitchFamily="50" charset="-128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101" name="Rectangle 40"/>
          <p:cNvSpPr>
            <a:spLocks noChangeArrowheads="1"/>
          </p:cNvSpPr>
          <p:nvPr/>
        </p:nvSpPr>
        <p:spPr bwMode="auto">
          <a:xfrm>
            <a:off x="9325989" y="1720507"/>
            <a:ext cx="2446182" cy="270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3042402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Effector</a:t>
            </a:r>
            <a:r>
              <a:rPr kumimoji="0" lang="ja-JP" altLang="en-US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0" lang="en-US" altLang="ja-JP" sz="176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Treg</a:t>
            </a:r>
            <a:r>
              <a:rPr kumimoji="0" lang="ja-JP" altLang="en-US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0" lang="en-US" altLang="ja-JP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in</a:t>
            </a:r>
            <a:r>
              <a:rPr kumimoji="0" lang="ja-JP" altLang="en-US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0" lang="en-US" altLang="ja-JP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TIL-CD4</a:t>
            </a:r>
            <a:endParaRPr kumimoji="0" lang="ja-JP" altLang="ja-JP" sz="176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11" name="グループ化 10"/>
          <p:cNvGrpSpPr/>
          <p:nvPr/>
        </p:nvGrpSpPr>
        <p:grpSpPr>
          <a:xfrm>
            <a:off x="8795066" y="2357144"/>
            <a:ext cx="2964475" cy="3299756"/>
            <a:chOff x="8795066" y="2204744"/>
            <a:chExt cx="2964475" cy="3299756"/>
          </a:xfrm>
        </p:grpSpPr>
        <p:sp>
          <p:nvSpPr>
            <p:cNvPr id="1103" name="Rectangle 41"/>
            <p:cNvSpPr>
              <a:spLocks noChangeArrowheads="1"/>
            </p:cNvSpPr>
            <p:nvPr/>
          </p:nvSpPr>
          <p:spPr bwMode="auto">
            <a:xfrm>
              <a:off x="9934162" y="4874377"/>
              <a:ext cx="339837" cy="270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3042402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76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low</a:t>
              </a:r>
              <a:endParaRPr kumimoji="0" lang="ja-JP" altLang="ja-JP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メイリオ"/>
                <a:cs typeface="+mn-cs"/>
              </a:endParaRPr>
            </a:p>
          </p:txBody>
        </p:sp>
        <p:sp>
          <p:nvSpPr>
            <p:cNvPr id="1104" name="Rectangle 42"/>
            <p:cNvSpPr>
              <a:spLocks noChangeArrowheads="1"/>
            </p:cNvSpPr>
            <p:nvPr/>
          </p:nvSpPr>
          <p:spPr bwMode="auto">
            <a:xfrm>
              <a:off x="10992171" y="4874377"/>
              <a:ext cx="426399" cy="270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3042402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76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high</a:t>
              </a:r>
              <a:endParaRPr kumimoji="0" lang="ja-JP" altLang="ja-JP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メイリオ"/>
                <a:cs typeface="+mn-cs"/>
              </a:endParaRPr>
            </a:p>
          </p:txBody>
        </p:sp>
        <p:grpSp>
          <p:nvGrpSpPr>
            <p:cNvPr id="1105" name="グループ化 1104"/>
            <p:cNvGrpSpPr/>
            <p:nvPr/>
          </p:nvGrpSpPr>
          <p:grpSpPr>
            <a:xfrm>
              <a:off x="9198697" y="2204744"/>
              <a:ext cx="227629" cy="2680219"/>
              <a:chOff x="7594038" y="2083321"/>
              <a:chExt cx="115368" cy="929985"/>
            </a:xfrm>
          </p:grpSpPr>
          <p:sp>
            <p:nvSpPr>
              <p:cNvPr id="1106" name="Rectangle 44"/>
              <p:cNvSpPr>
                <a:spLocks noChangeArrowheads="1"/>
              </p:cNvSpPr>
              <p:nvPr/>
            </p:nvSpPr>
            <p:spPr bwMode="auto">
              <a:xfrm>
                <a:off x="7646961" y="2927872"/>
                <a:ext cx="57683" cy="85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3042402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0</a:t>
                </a:r>
                <a:endParaRPr kumimoji="0" lang="ja-JP" altLang="ja-JP" sz="6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1107" name="Rectangle 45"/>
              <p:cNvSpPr>
                <a:spLocks noChangeArrowheads="1"/>
              </p:cNvSpPr>
              <p:nvPr/>
            </p:nvSpPr>
            <p:spPr bwMode="auto">
              <a:xfrm>
                <a:off x="7594039" y="2645295"/>
                <a:ext cx="115367" cy="85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3042402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20</a:t>
                </a:r>
                <a:endParaRPr kumimoji="0" lang="ja-JP" altLang="ja-JP" sz="6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1108" name="Rectangle 46"/>
              <p:cNvSpPr>
                <a:spLocks noChangeArrowheads="1"/>
              </p:cNvSpPr>
              <p:nvPr/>
            </p:nvSpPr>
            <p:spPr bwMode="auto">
              <a:xfrm>
                <a:off x="7594038" y="2364309"/>
                <a:ext cx="115367" cy="85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3042402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40</a:t>
                </a:r>
                <a:endParaRPr kumimoji="0" lang="ja-JP" altLang="ja-JP" sz="6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  <p:sp>
            <p:nvSpPr>
              <p:cNvPr id="1109" name="Rectangle 47"/>
              <p:cNvSpPr>
                <a:spLocks noChangeArrowheads="1"/>
              </p:cNvSpPr>
              <p:nvPr/>
            </p:nvSpPr>
            <p:spPr bwMode="auto">
              <a:xfrm>
                <a:off x="7594038" y="2083321"/>
                <a:ext cx="115367" cy="85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3042402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60</a:t>
                </a:r>
                <a:endParaRPr kumimoji="0" lang="ja-JP" altLang="ja-JP" sz="6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/>
                  <a:cs typeface="+mn-cs"/>
                </a:endParaRPr>
              </a:p>
            </p:txBody>
          </p:sp>
        </p:grpSp>
        <p:grpSp>
          <p:nvGrpSpPr>
            <p:cNvPr id="1110" name="グループ化 1109"/>
            <p:cNvGrpSpPr/>
            <p:nvPr/>
          </p:nvGrpSpPr>
          <p:grpSpPr>
            <a:xfrm>
              <a:off x="10156516" y="2328072"/>
              <a:ext cx="1069010" cy="400110"/>
              <a:chOff x="7954670" y="2072994"/>
              <a:chExt cx="642044" cy="138831"/>
            </a:xfrm>
          </p:grpSpPr>
          <p:sp>
            <p:nvSpPr>
              <p:cNvPr id="1111" name="正方形/長方形 1110"/>
              <p:cNvSpPr/>
              <p:nvPr/>
            </p:nvSpPr>
            <p:spPr>
              <a:xfrm>
                <a:off x="8212010" y="2072994"/>
                <a:ext cx="143965" cy="13883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ja-JP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*</a:t>
                </a:r>
              </a:p>
            </p:txBody>
          </p:sp>
          <p:cxnSp>
            <p:nvCxnSpPr>
              <p:cNvPr id="1112" name="直線コネクタ 1111"/>
              <p:cNvCxnSpPr/>
              <p:nvPr/>
            </p:nvCxnSpPr>
            <p:spPr>
              <a:xfrm>
                <a:off x="7954670" y="2173403"/>
                <a:ext cx="642044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4" name="Freeform 48"/>
            <p:cNvSpPr>
              <a:spLocks noEditPoints="1"/>
            </p:cNvSpPr>
            <p:nvPr/>
          </p:nvSpPr>
          <p:spPr bwMode="auto">
            <a:xfrm>
              <a:off x="9527541" y="4781287"/>
              <a:ext cx="2232000" cy="68626"/>
            </a:xfrm>
            <a:custGeom>
              <a:avLst/>
              <a:gdLst>
                <a:gd name="T0" fmla="*/ 0 w 802"/>
                <a:gd name="T1" fmla="*/ 0 h 15"/>
                <a:gd name="T2" fmla="*/ 802 w 802"/>
                <a:gd name="T3" fmla="*/ 0 h 15"/>
                <a:gd name="T4" fmla="*/ 201 w 802"/>
                <a:gd name="T5" fmla="*/ 15 h 15"/>
                <a:gd name="T6" fmla="*/ 201 w 802"/>
                <a:gd name="T7" fmla="*/ 0 h 15"/>
                <a:gd name="T8" fmla="*/ 601 w 802"/>
                <a:gd name="T9" fmla="*/ 15 h 15"/>
                <a:gd name="T10" fmla="*/ 601 w 802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2" h="15">
                  <a:moveTo>
                    <a:pt x="0" y="0"/>
                  </a:moveTo>
                  <a:lnTo>
                    <a:pt x="802" y="0"/>
                  </a:lnTo>
                  <a:moveTo>
                    <a:pt x="201" y="15"/>
                  </a:moveTo>
                  <a:lnTo>
                    <a:pt x="201" y="0"/>
                  </a:lnTo>
                  <a:moveTo>
                    <a:pt x="601" y="15"/>
                  </a:moveTo>
                  <a:lnTo>
                    <a:pt x="601" y="0"/>
                  </a:ln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15" name="Freeform 53"/>
            <p:cNvSpPr>
              <a:spLocks noEditPoints="1"/>
            </p:cNvSpPr>
            <p:nvPr/>
          </p:nvSpPr>
          <p:spPr bwMode="auto">
            <a:xfrm>
              <a:off x="9483690" y="2338145"/>
              <a:ext cx="46985" cy="2447716"/>
            </a:xfrm>
            <a:custGeom>
              <a:avLst/>
              <a:gdLst>
                <a:gd name="T0" fmla="*/ 15 w 15"/>
                <a:gd name="T1" fmla="*/ 535 h 535"/>
                <a:gd name="T2" fmla="*/ 15 w 15"/>
                <a:gd name="T3" fmla="*/ 0 h 535"/>
                <a:gd name="T4" fmla="*/ 15 w 15"/>
                <a:gd name="T5" fmla="*/ 534 h 535"/>
                <a:gd name="T6" fmla="*/ 0 w 15"/>
                <a:gd name="T7" fmla="*/ 534 h 535"/>
                <a:gd name="T8" fmla="*/ 15 w 15"/>
                <a:gd name="T9" fmla="*/ 356 h 535"/>
                <a:gd name="T10" fmla="*/ 0 w 15"/>
                <a:gd name="T11" fmla="*/ 356 h 535"/>
                <a:gd name="T12" fmla="*/ 15 w 15"/>
                <a:gd name="T13" fmla="*/ 179 h 535"/>
                <a:gd name="T14" fmla="*/ 0 w 15"/>
                <a:gd name="T15" fmla="*/ 179 h 535"/>
                <a:gd name="T16" fmla="*/ 15 w 15"/>
                <a:gd name="T17" fmla="*/ 1 h 535"/>
                <a:gd name="T18" fmla="*/ 0 w 15"/>
                <a:gd name="T19" fmla="*/ 1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35">
                  <a:moveTo>
                    <a:pt x="15" y="535"/>
                  </a:moveTo>
                  <a:lnTo>
                    <a:pt x="15" y="0"/>
                  </a:lnTo>
                  <a:moveTo>
                    <a:pt x="15" y="534"/>
                  </a:moveTo>
                  <a:lnTo>
                    <a:pt x="0" y="534"/>
                  </a:lnTo>
                  <a:moveTo>
                    <a:pt x="15" y="356"/>
                  </a:moveTo>
                  <a:lnTo>
                    <a:pt x="0" y="356"/>
                  </a:lnTo>
                  <a:moveTo>
                    <a:pt x="15" y="179"/>
                  </a:moveTo>
                  <a:lnTo>
                    <a:pt x="0" y="179"/>
                  </a:lnTo>
                  <a:moveTo>
                    <a:pt x="15" y="1"/>
                  </a:moveTo>
                  <a:lnTo>
                    <a:pt x="0" y="1"/>
                  </a:lnTo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16" name="Oval 54"/>
            <p:cNvSpPr>
              <a:spLocks noChangeArrowheads="1"/>
            </p:cNvSpPr>
            <p:nvPr/>
          </p:nvSpPr>
          <p:spPr bwMode="auto">
            <a:xfrm>
              <a:off x="10289367" y="4547952"/>
              <a:ext cx="100800" cy="10080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17" name="Oval 55"/>
            <p:cNvSpPr>
              <a:spLocks noChangeArrowheads="1"/>
            </p:cNvSpPr>
            <p:nvPr/>
          </p:nvSpPr>
          <p:spPr bwMode="auto">
            <a:xfrm>
              <a:off x="10289367" y="4547952"/>
              <a:ext cx="100800" cy="100800"/>
            </a:xfrm>
            <a:prstGeom prst="ellipse">
              <a:avLst/>
            </a:prstGeom>
            <a:noFill/>
            <a:ln w="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18" name="Oval 56"/>
            <p:cNvSpPr>
              <a:spLocks noChangeArrowheads="1"/>
            </p:cNvSpPr>
            <p:nvPr/>
          </p:nvSpPr>
          <p:spPr bwMode="auto">
            <a:xfrm>
              <a:off x="10037712" y="4131612"/>
              <a:ext cx="100800" cy="10080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19" name="Oval 57"/>
            <p:cNvSpPr>
              <a:spLocks noChangeArrowheads="1"/>
            </p:cNvSpPr>
            <p:nvPr/>
          </p:nvSpPr>
          <p:spPr bwMode="auto">
            <a:xfrm>
              <a:off x="10037712" y="4131612"/>
              <a:ext cx="100800" cy="100800"/>
            </a:xfrm>
            <a:prstGeom prst="ellipse">
              <a:avLst/>
            </a:prstGeom>
            <a:noFill/>
            <a:ln w="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20" name="Oval 58"/>
            <p:cNvSpPr>
              <a:spLocks noChangeArrowheads="1"/>
            </p:cNvSpPr>
            <p:nvPr/>
          </p:nvSpPr>
          <p:spPr bwMode="auto">
            <a:xfrm>
              <a:off x="9911885" y="4561679"/>
              <a:ext cx="100800" cy="10080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21" name="Oval 59"/>
            <p:cNvSpPr>
              <a:spLocks noChangeArrowheads="1"/>
            </p:cNvSpPr>
            <p:nvPr/>
          </p:nvSpPr>
          <p:spPr bwMode="auto">
            <a:xfrm>
              <a:off x="9911885" y="4561679"/>
              <a:ext cx="100800" cy="100800"/>
            </a:xfrm>
            <a:prstGeom prst="ellipse">
              <a:avLst/>
            </a:prstGeom>
            <a:noFill/>
            <a:ln w="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22" name="Oval 60"/>
            <p:cNvSpPr>
              <a:spLocks noChangeArrowheads="1"/>
            </p:cNvSpPr>
            <p:nvPr/>
          </p:nvSpPr>
          <p:spPr bwMode="auto">
            <a:xfrm>
              <a:off x="9786057" y="4424423"/>
              <a:ext cx="100800" cy="10080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23" name="Oval 61"/>
            <p:cNvSpPr>
              <a:spLocks noChangeArrowheads="1"/>
            </p:cNvSpPr>
            <p:nvPr/>
          </p:nvSpPr>
          <p:spPr bwMode="auto">
            <a:xfrm>
              <a:off x="9786057" y="4424423"/>
              <a:ext cx="100800" cy="100800"/>
            </a:xfrm>
            <a:prstGeom prst="ellipse">
              <a:avLst/>
            </a:prstGeom>
            <a:noFill/>
            <a:ln w="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24" name="Oval 62"/>
            <p:cNvSpPr>
              <a:spLocks noChangeArrowheads="1"/>
            </p:cNvSpPr>
            <p:nvPr/>
          </p:nvSpPr>
          <p:spPr bwMode="auto">
            <a:xfrm>
              <a:off x="10163540" y="4566252"/>
              <a:ext cx="100800" cy="10080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25" name="Oval 63"/>
            <p:cNvSpPr>
              <a:spLocks noChangeArrowheads="1"/>
            </p:cNvSpPr>
            <p:nvPr/>
          </p:nvSpPr>
          <p:spPr bwMode="auto">
            <a:xfrm>
              <a:off x="10163540" y="4566252"/>
              <a:ext cx="100800" cy="100800"/>
            </a:xfrm>
            <a:prstGeom prst="ellipse">
              <a:avLst/>
            </a:prstGeom>
            <a:noFill/>
            <a:ln w="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26" name="Oval 64"/>
            <p:cNvSpPr>
              <a:spLocks noChangeArrowheads="1"/>
            </p:cNvSpPr>
            <p:nvPr/>
          </p:nvSpPr>
          <p:spPr bwMode="auto">
            <a:xfrm>
              <a:off x="10037712" y="4621154"/>
              <a:ext cx="100800" cy="10080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27" name="Oval 65"/>
            <p:cNvSpPr>
              <a:spLocks noChangeArrowheads="1"/>
            </p:cNvSpPr>
            <p:nvPr/>
          </p:nvSpPr>
          <p:spPr bwMode="auto">
            <a:xfrm>
              <a:off x="10037712" y="4621154"/>
              <a:ext cx="100800" cy="100800"/>
            </a:xfrm>
            <a:prstGeom prst="ellipse">
              <a:avLst/>
            </a:prstGeom>
            <a:noFill/>
            <a:ln w="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sp>
          <p:nvSpPr>
            <p:cNvPr id="1128" name="Line 66"/>
            <p:cNvSpPr>
              <a:spLocks noChangeShapeType="1"/>
            </p:cNvSpPr>
            <p:nvPr/>
          </p:nvSpPr>
          <p:spPr bwMode="auto">
            <a:xfrm>
              <a:off x="9731009" y="4547952"/>
              <a:ext cx="697295" cy="0"/>
            </a:xfrm>
            <a:prstGeom prst="line">
              <a:avLst/>
            </a:pr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263532" tIns="131765" rIns="263532" bIns="13176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30424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598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endParaRPr>
            </a:p>
          </p:txBody>
        </p:sp>
        <p:grpSp>
          <p:nvGrpSpPr>
            <p:cNvPr id="8" name="グループ化 7"/>
            <p:cNvGrpSpPr/>
            <p:nvPr/>
          </p:nvGrpSpPr>
          <p:grpSpPr>
            <a:xfrm>
              <a:off x="10783881" y="2937491"/>
              <a:ext cx="833177" cy="1779890"/>
              <a:chOff x="10993431" y="2937491"/>
              <a:chExt cx="833177" cy="1779890"/>
            </a:xfrm>
          </p:grpSpPr>
          <p:sp>
            <p:nvSpPr>
              <p:cNvPr id="1129" name="Freeform 67"/>
              <p:cNvSpPr>
                <a:spLocks/>
              </p:cNvSpPr>
              <p:nvPr/>
            </p:nvSpPr>
            <p:spPr bwMode="auto">
              <a:xfrm>
                <a:off x="11359902" y="3340106"/>
                <a:ext cx="100232" cy="100800"/>
              </a:xfrm>
              <a:custGeom>
                <a:avLst/>
                <a:gdLst>
                  <a:gd name="T0" fmla="*/ 16 w 32"/>
                  <a:gd name="T1" fmla="*/ 0 h 31"/>
                  <a:gd name="T2" fmla="*/ 32 w 32"/>
                  <a:gd name="T3" fmla="*/ 31 h 31"/>
                  <a:gd name="T4" fmla="*/ 0 w 32"/>
                  <a:gd name="T5" fmla="*/ 31 h 31"/>
                  <a:gd name="T6" fmla="*/ 16 w 32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32" y="31"/>
                    </a:lnTo>
                    <a:lnTo>
                      <a:pt x="0" y="3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0" name="Freeform 69"/>
              <p:cNvSpPr>
                <a:spLocks/>
              </p:cNvSpPr>
              <p:nvPr/>
            </p:nvSpPr>
            <p:spPr bwMode="auto">
              <a:xfrm>
                <a:off x="11284729" y="3921155"/>
                <a:ext cx="100232" cy="100800"/>
              </a:xfrm>
              <a:custGeom>
                <a:avLst/>
                <a:gdLst>
                  <a:gd name="T0" fmla="*/ 16 w 32"/>
                  <a:gd name="T1" fmla="*/ 0 h 32"/>
                  <a:gd name="T2" fmla="*/ 32 w 32"/>
                  <a:gd name="T3" fmla="*/ 32 h 32"/>
                  <a:gd name="T4" fmla="*/ 0 w 32"/>
                  <a:gd name="T5" fmla="*/ 32 h 32"/>
                  <a:gd name="T6" fmla="*/ 16 w 3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32" y="32"/>
                    </a:lnTo>
                    <a:lnTo>
                      <a:pt x="0" y="3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1" name="Freeform 71"/>
              <p:cNvSpPr>
                <a:spLocks/>
              </p:cNvSpPr>
              <p:nvPr/>
            </p:nvSpPr>
            <p:spPr bwMode="auto">
              <a:xfrm>
                <a:off x="11359902" y="4616581"/>
                <a:ext cx="100232" cy="100800"/>
              </a:xfrm>
              <a:custGeom>
                <a:avLst/>
                <a:gdLst>
                  <a:gd name="T0" fmla="*/ 16 w 32"/>
                  <a:gd name="T1" fmla="*/ 0 h 32"/>
                  <a:gd name="T2" fmla="*/ 32 w 32"/>
                  <a:gd name="T3" fmla="*/ 32 h 32"/>
                  <a:gd name="T4" fmla="*/ 0 w 32"/>
                  <a:gd name="T5" fmla="*/ 32 h 32"/>
                  <a:gd name="T6" fmla="*/ 16 w 3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32" y="32"/>
                    </a:lnTo>
                    <a:lnTo>
                      <a:pt x="0" y="3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2" name="Freeform 72"/>
              <p:cNvSpPr>
                <a:spLocks/>
              </p:cNvSpPr>
              <p:nvPr/>
            </p:nvSpPr>
            <p:spPr bwMode="auto">
              <a:xfrm>
                <a:off x="11359902" y="4616581"/>
                <a:ext cx="100232" cy="100800"/>
              </a:xfrm>
              <a:custGeom>
                <a:avLst/>
                <a:gdLst>
                  <a:gd name="T0" fmla="*/ 16 w 32"/>
                  <a:gd name="T1" fmla="*/ 0 h 32"/>
                  <a:gd name="T2" fmla="*/ 32 w 32"/>
                  <a:gd name="T3" fmla="*/ 32 h 32"/>
                  <a:gd name="T4" fmla="*/ 0 w 32"/>
                  <a:gd name="T5" fmla="*/ 32 h 32"/>
                  <a:gd name="T6" fmla="*/ 16 w 3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32" y="32"/>
                    </a:lnTo>
                    <a:lnTo>
                      <a:pt x="0" y="32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3" name="Freeform 73"/>
              <p:cNvSpPr>
                <a:spLocks/>
              </p:cNvSpPr>
              <p:nvPr/>
            </p:nvSpPr>
            <p:spPr bwMode="auto">
              <a:xfrm>
                <a:off x="11359902" y="2937491"/>
                <a:ext cx="100232" cy="100800"/>
              </a:xfrm>
              <a:custGeom>
                <a:avLst/>
                <a:gdLst>
                  <a:gd name="T0" fmla="*/ 16 w 32"/>
                  <a:gd name="T1" fmla="*/ 0 h 32"/>
                  <a:gd name="T2" fmla="*/ 32 w 32"/>
                  <a:gd name="T3" fmla="*/ 32 h 32"/>
                  <a:gd name="T4" fmla="*/ 0 w 32"/>
                  <a:gd name="T5" fmla="*/ 32 h 32"/>
                  <a:gd name="T6" fmla="*/ 16 w 3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32" y="32"/>
                    </a:lnTo>
                    <a:lnTo>
                      <a:pt x="0" y="3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4" name="Freeform 74"/>
              <p:cNvSpPr>
                <a:spLocks/>
              </p:cNvSpPr>
              <p:nvPr/>
            </p:nvSpPr>
            <p:spPr bwMode="auto">
              <a:xfrm>
                <a:off x="11359902" y="2937491"/>
                <a:ext cx="100232" cy="100800"/>
              </a:xfrm>
              <a:custGeom>
                <a:avLst/>
                <a:gdLst>
                  <a:gd name="T0" fmla="*/ 16 w 32"/>
                  <a:gd name="T1" fmla="*/ 0 h 32"/>
                  <a:gd name="T2" fmla="*/ 32 w 32"/>
                  <a:gd name="T3" fmla="*/ 32 h 32"/>
                  <a:gd name="T4" fmla="*/ 0 w 32"/>
                  <a:gd name="T5" fmla="*/ 32 h 32"/>
                  <a:gd name="T6" fmla="*/ 16 w 3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32" y="32"/>
                    </a:lnTo>
                    <a:lnTo>
                      <a:pt x="0" y="3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tx1"/>
              </a:solidFill>
              <a:ln w="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5" name="Freeform 75"/>
              <p:cNvSpPr>
                <a:spLocks/>
              </p:cNvSpPr>
              <p:nvPr/>
            </p:nvSpPr>
            <p:spPr bwMode="auto">
              <a:xfrm>
                <a:off x="11435076" y="4017232"/>
                <a:ext cx="100232" cy="100800"/>
              </a:xfrm>
              <a:custGeom>
                <a:avLst/>
                <a:gdLst>
                  <a:gd name="T0" fmla="*/ 16 w 32"/>
                  <a:gd name="T1" fmla="*/ 0 h 32"/>
                  <a:gd name="T2" fmla="*/ 32 w 32"/>
                  <a:gd name="T3" fmla="*/ 32 h 32"/>
                  <a:gd name="T4" fmla="*/ 0 w 32"/>
                  <a:gd name="T5" fmla="*/ 32 h 32"/>
                  <a:gd name="T6" fmla="*/ 16 w 3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32" y="32"/>
                    </a:lnTo>
                    <a:lnTo>
                      <a:pt x="0" y="3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6" name="Freeform 76"/>
              <p:cNvSpPr>
                <a:spLocks/>
              </p:cNvSpPr>
              <p:nvPr/>
            </p:nvSpPr>
            <p:spPr bwMode="auto">
              <a:xfrm>
                <a:off x="11435076" y="4017232"/>
                <a:ext cx="100232" cy="100800"/>
              </a:xfrm>
              <a:custGeom>
                <a:avLst/>
                <a:gdLst>
                  <a:gd name="T0" fmla="*/ 16 w 32"/>
                  <a:gd name="T1" fmla="*/ 0 h 32"/>
                  <a:gd name="T2" fmla="*/ 32 w 32"/>
                  <a:gd name="T3" fmla="*/ 32 h 32"/>
                  <a:gd name="T4" fmla="*/ 0 w 32"/>
                  <a:gd name="T5" fmla="*/ 32 h 32"/>
                  <a:gd name="T6" fmla="*/ 16 w 3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32" y="32"/>
                    </a:lnTo>
                    <a:lnTo>
                      <a:pt x="0" y="32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7" name="Freeform 77"/>
              <p:cNvSpPr>
                <a:spLocks/>
              </p:cNvSpPr>
              <p:nvPr/>
            </p:nvSpPr>
            <p:spPr bwMode="auto">
              <a:xfrm>
                <a:off x="11359902" y="3655795"/>
                <a:ext cx="100232" cy="100800"/>
              </a:xfrm>
              <a:custGeom>
                <a:avLst/>
                <a:gdLst>
                  <a:gd name="T0" fmla="*/ 16 w 32"/>
                  <a:gd name="T1" fmla="*/ 0 h 32"/>
                  <a:gd name="T2" fmla="*/ 32 w 32"/>
                  <a:gd name="T3" fmla="*/ 32 h 32"/>
                  <a:gd name="T4" fmla="*/ 0 w 32"/>
                  <a:gd name="T5" fmla="*/ 32 h 32"/>
                  <a:gd name="T6" fmla="*/ 16 w 3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32" y="32"/>
                    </a:lnTo>
                    <a:lnTo>
                      <a:pt x="0" y="3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8" name="Freeform 78"/>
              <p:cNvSpPr>
                <a:spLocks/>
              </p:cNvSpPr>
              <p:nvPr/>
            </p:nvSpPr>
            <p:spPr bwMode="auto">
              <a:xfrm>
                <a:off x="11359902" y="3655795"/>
                <a:ext cx="100232" cy="100800"/>
              </a:xfrm>
              <a:custGeom>
                <a:avLst/>
                <a:gdLst>
                  <a:gd name="T0" fmla="*/ 16 w 32"/>
                  <a:gd name="T1" fmla="*/ 0 h 32"/>
                  <a:gd name="T2" fmla="*/ 32 w 32"/>
                  <a:gd name="T3" fmla="*/ 32 h 32"/>
                  <a:gd name="T4" fmla="*/ 0 w 32"/>
                  <a:gd name="T5" fmla="*/ 32 h 32"/>
                  <a:gd name="T6" fmla="*/ 16 w 32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32" y="32"/>
                    </a:lnTo>
                    <a:lnTo>
                      <a:pt x="0" y="32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  <p:sp>
            <p:nvSpPr>
              <p:cNvPr id="1139" name="Line 79"/>
              <p:cNvSpPr>
                <a:spLocks noChangeShapeType="1"/>
              </p:cNvSpPr>
              <p:nvPr/>
            </p:nvSpPr>
            <p:spPr bwMode="auto">
              <a:xfrm>
                <a:off x="10993431" y="3820501"/>
                <a:ext cx="833177" cy="0"/>
              </a:xfrm>
              <a:prstGeom prst="line">
                <a:avLst/>
              </a:prstGeom>
              <a:noFill/>
              <a:ln w="793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263532" tIns="131765" rIns="263532" bIns="131765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3042402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59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endParaRPr>
              </a:p>
            </p:txBody>
          </p:sp>
        </p:grpSp>
        <p:sp>
          <p:nvSpPr>
            <p:cNvPr id="1140" name="テキスト ボックス 1139"/>
            <p:cNvSpPr txBox="1"/>
            <p:nvPr/>
          </p:nvSpPr>
          <p:spPr>
            <a:xfrm rot="16200000">
              <a:off x="8528454" y="3354999"/>
              <a:ext cx="896399" cy="3631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351276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76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% cells</a:t>
              </a:r>
              <a:endParaRPr kumimoji="1" lang="ja-JP" altLang="en-US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cxnSp>
          <p:nvCxnSpPr>
            <p:cNvPr id="1141" name="直線コネクタ 1140"/>
            <p:cNvCxnSpPr/>
            <p:nvPr/>
          </p:nvCxnSpPr>
          <p:spPr>
            <a:xfrm>
              <a:off x="9761562" y="5178396"/>
              <a:ext cx="17639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2" name="Rectangle 42"/>
            <p:cNvSpPr>
              <a:spLocks noChangeArrowheads="1"/>
            </p:cNvSpPr>
            <p:nvPr/>
          </p:nvSpPr>
          <p:spPr bwMode="auto">
            <a:xfrm>
              <a:off x="9994516" y="5233657"/>
              <a:ext cx="1393009" cy="270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3042402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76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TIL-IgA</a:t>
              </a:r>
              <a:r>
                <a:rPr kumimoji="0" lang="en-US" altLang="ja-JP" sz="176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+</a:t>
              </a:r>
              <a:r>
                <a:rPr kumimoji="0" lang="en-US" altLang="ja-JP" sz="176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B-cell</a:t>
              </a:r>
              <a:endParaRPr kumimoji="0" lang="ja-JP" altLang="ja-JP" sz="17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メイリオ"/>
                <a:cs typeface="+mn-cs"/>
              </a:endParaRPr>
            </a:p>
          </p:txBody>
        </p:sp>
      </p:grpSp>
      <p:sp>
        <p:nvSpPr>
          <p:cNvPr id="1143" name="テキスト ボックス 1142"/>
          <p:cNvSpPr txBox="1"/>
          <p:nvPr/>
        </p:nvSpPr>
        <p:spPr>
          <a:xfrm>
            <a:off x="8727224" y="1112175"/>
            <a:ext cx="381836" cy="4193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5522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ja-JP" sz="2125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</a:t>
            </a:r>
            <a:endParaRPr kumimoji="1" lang="ja-JP" altLang="en-US" sz="212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1144" name="図 114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7594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番号プレースホルダー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77C577-9822-4468-86D2-EBAF80CB13EE}" type="slidenum">
              <a:rPr kumimoji="1" lang="ja-JP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3" name="タイトル 1"/>
          <p:cNvSpPr txBox="1">
            <a:spLocks/>
          </p:cNvSpPr>
          <p:nvPr/>
        </p:nvSpPr>
        <p:spPr>
          <a:xfrm>
            <a:off x="355600" y="839093"/>
            <a:ext cx="11988800" cy="941066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ja-JP" sz="3200" dirty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Strategies for the modulation of </a:t>
            </a:r>
            <a:r>
              <a:rPr lang="en-US" altLang="ja-JP" sz="3200" dirty="0" err="1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Tregs</a:t>
            </a:r>
            <a:r>
              <a:rPr lang="en-US" altLang="ja-JP" sz="3200" dirty="0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in </a:t>
            </a:r>
            <a:r>
              <a:rPr lang="en-US" altLang="ja-JP" sz="3200" dirty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cancer immunotherapy</a:t>
            </a:r>
            <a:endParaRPr lang="ja-JP" altLang="en-US" sz="32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cxnSp>
        <p:nvCxnSpPr>
          <p:cNvPr id="4" name="直線コネクタ 3"/>
          <p:cNvCxnSpPr/>
          <p:nvPr/>
        </p:nvCxnSpPr>
        <p:spPr>
          <a:xfrm>
            <a:off x="591079" y="1499333"/>
            <a:ext cx="10116000" cy="1588"/>
          </a:xfrm>
          <a:prstGeom prst="line">
            <a:avLst/>
          </a:prstGeom>
          <a:ln w="41275">
            <a:gradFill flip="none" rotWithShape="1">
              <a:gsLst>
                <a:gs pos="0">
                  <a:srgbClr val="FFC000"/>
                </a:gs>
                <a:gs pos="71000">
                  <a:schemeClr val="bg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テキスト ボックス 4"/>
          <p:cNvSpPr txBox="1"/>
          <p:nvPr/>
        </p:nvSpPr>
        <p:spPr>
          <a:xfrm>
            <a:off x="355600" y="1802350"/>
            <a:ext cx="11710894" cy="26037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1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lang="en-US" altLang="ja-JP" sz="2800" dirty="0" err="1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lang="en-US" altLang="ja-JP" sz="28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depletion is not effective in all patients</a:t>
            </a:r>
            <a:endParaRPr kumimoji="1" lang="en-US" altLang="ja-JP" sz="2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10000"/>
              </a:lnSpc>
              <a:spcBef>
                <a:spcPts val="1200"/>
              </a:spcBef>
              <a:spcAft>
                <a:spcPts val="1200"/>
              </a:spcAft>
              <a:buClrTx/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lang="en-US" altLang="ja-JP" sz="28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Systemic </a:t>
            </a:r>
            <a:r>
              <a:rPr lang="en-US" altLang="ja-JP" sz="2800" dirty="0" err="1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lang="en-US" altLang="ja-JP" sz="28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depletion increase the risk of </a:t>
            </a:r>
            <a:r>
              <a:rPr lang="en-US" altLang="ja-JP" sz="2800" dirty="0" err="1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irAE</a:t>
            </a:r>
            <a:endParaRPr lang="en-US" altLang="ja-JP" sz="2800" dirty="0" smtClean="0">
              <a:solidFill>
                <a:prstClr val="black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marL="342900" lvl="0" indent="-342900">
              <a:lnSpc>
                <a:spcPct val="110000"/>
              </a:lnSpc>
              <a:spcBef>
                <a:spcPts val="1200"/>
              </a:spcBef>
              <a:spcAft>
                <a:spcPts val="1200"/>
              </a:spcAft>
              <a:buFont typeface="Wingdings" panose="05000000000000000000" pitchFamily="2" charset="2"/>
              <a:buChar char="l"/>
            </a:pPr>
            <a:r>
              <a:rPr lang="en-US" altLang="ja-JP" sz="2800" dirty="0" smtClean="0"/>
              <a:t>Need to distinguish </a:t>
            </a:r>
            <a:r>
              <a:rPr lang="en-US" altLang="ja-JP" sz="2800" dirty="0"/>
              <a:t>tumors in which </a:t>
            </a:r>
            <a:r>
              <a:rPr lang="en-US" altLang="ja-JP" sz="2800" dirty="0" err="1"/>
              <a:t>Treg</a:t>
            </a:r>
            <a:r>
              <a:rPr lang="en-US" altLang="ja-JP" sz="2800" dirty="0"/>
              <a:t> cells are essential for survival and growth </a:t>
            </a:r>
            <a:endParaRPr lang="en-US" altLang="ja-JP" sz="2800" dirty="0" smtClean="0"/>
          </a:p>
        </p:txBody>
      </p:sp>
      <p:sp>
        <p:nvSpPr>
          <p:cNvPr id="6" name="右矢印 5"/>
          <p:cNvSpPr/>
          <p:nvPr/>
        </p:nvSpPr>
        <p:spPr>
          <a:xfrm>
            <a:off x="355600" y="5051481"/>
            <a:ext cx="899578" cy="598439"/>
          </a:xfrm>
          <a:prstGeom prst="rightArrow">
            <a:avLst>
              <a:gd name="adj1" fmla="val 50000"/>
              <a:gd name="adj2" fmla="val 84922"/>
            </a:avLst>
          </a:prstGeom>
          <a:gradFill flip="none" rotWithShape="1">
            <a:gsLst>
              <a:gs pos="0">
                <a:srgbClr val="FFD9DA"/>
              </a:gs>
              <a:gs pos="46000">
                <a:srgbClr val="FC606B"/>
              </a:gs>
              <a:gs pos="100000">
                <a:srgbClr val="A20202"/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正方形/長方形 6"/>
          <p:cNvSpPr/>
          <p:nvPr/>
        </p:nvSpPr>
        <p:spPr>
          <a:xfrm>
            <a:off x="1569847" y="4738402"/>
            <a:ext cx="1094388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panose="05000000000000000000" pitchFamily="2" charset="2"/>
              <a:buChar char="ü"/>
            </a:pPr>
            <a:r>
              <a:rPr lang="en-US" altLang="ja-JP" sz="2800" dirty="0" smtClean="0"/>
              <a:t>Accumulation </a:t>
            </a:r>
            <a:r>
              <a:rPr lang="en-US" altLang="ja-JP" sz="2800" dirty="0"/>
              <a:t>of </a:t>
            </a:r>
            <a:r>
              <a:rPr lang="en-US" altLang="ja-JP" sz="2800" dirty="0" smtClean="0"/>
              <a:t>PD-1</a:t>
            </a:r>
            <a:r>
              <a:rPr lang="en-US" altLang="ja-JP" sz="2800" baseline="30000" dirty="0" smtClean="0"/>
              <a:t>+</a:t>
            </a:r>
            <a:r>
              <a:rPr lang="en-US" altLang="ja-JP" sz="2800" dirty="0" smtClean="0"/>
              <a:t>Treg </a:t>
            </a:r>
            <a:r>
              <a:rPr lang="en-US" altLang="ja-JP" sz="2800" dirty="0"/>
              <a:t>and </a:t>
            </a:r>
            <a:r>
              <a:rPr lang="en-US" altLang="ja-JP" sz="2800" dirty="0" err="1"/>
              <a:t>Breg</a:t>
            </a:r>
            <a:r>
              <a:rPr lang="en-US" altLang="ja-JP" sz="2800" dirty="0"/>
              <a:t> in TIL may be  </a:t>
            </a:r>
            <a:r>
              <a:rPr lang="en-US" altLang="ja-JP" sz="2800" dirty="0" smtClean="0"/>
              <a:t>the </a:t>
            </a:r>
            <a:r>
              <a:rPr lang="en-US" altLang="ja-JP" sz="2800" dirty="0"/>
              <a:t>critical </a:t>
            </a:r>
            <a:r>
              <a:rPr lang="en-US" altLang="ja-JP" sz="2800" dirty="0" smtClean="0"/>
              <a:t>factors </a:t>
            </a:r>
            <a:r>
              <a:rPr lang="en-US" altLang="ja-JP" sz="2800" dirty="0"/>
              <a:t>for the success of </a:t>
            </a:r>
            <a:r>
              <a:rPr lang="en-US" altLang="ja-JP" sz="2800" dirty="0" err="1"/>
              <a:t>Treg</a:t>
            </a:r>
            <a:r>
              <a:rPr lang="en-US" altLang="ja-JP" sz="2800" dirty="0"/>
              <a:t>-depleting immunotherapy</a:t>
            </a:r>
          </a:p>
        </p:txBody>
      </p:sp>
      <p:pic>
        <p:nvPicPr>
          <p:cNvPr id="8" name="図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sp>
        <p:nvSpPr>
          <p:cNvPr id="10" name="正方形/長方形 9"/>
          <p:cNvSpPr/>
          <p:nvPr/>
        </p:nvSpPr>
        <p:spPr>
          <a:xfrm>
            <a:off x="1499637" y="5762820"/>
            <a:ext cx="601106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200" indent="-457200">
              <a:buFont typeface="Wingdings" panose="05000000000000000000" pitchFamily="2" charset="2"/>
              <a:buChar char="ü"/>
            </a:pPr>
            <a:r>
              <a:rPr lang="en-US" altLang="ja-JP" sz="2800" dirty="0"/>
              <a:t>Selective depletion of </a:t>
            </a:r>
            <a:r>
              <a:rPr lang="en-US" altLang="ja-JP" sz="2800" dirty="0" err="1"/>
              <a:t>eTreg</a:t>
            </a:r>
            <a:r>
              <a:rPr lang="en-US" altLang="ja-JP" sz="2800" dirty="0"/>
              <a:t> cells </a:t>
            </a:r>
          </a:p>
        </p:txBody>
      </p:sp>
    </p:spTree>
    <p:extLst>
      <p:ext uri="{BB962C8B-B14F-4D97-AF65-F5344CB8AC3E}">
        <p14:creationId xmlns:p14="http://schemas.microsoft.com/office/powerpoint/2010/main" val="372677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タイトル 1"/>
          <p:cNvSpPr>
            <a:spLocks noGrp="1"/>
          </p:cNvSpPr>
          <p:nvPr>
            <p:ph type="title"/>
          </p:nvPr>
        </p:nvSpPr>
        <p:spPr>
          <a:xfrm>
            <a:off x="400842" y="699393"/>
            <a:ext cx="9483819" cy="941066"/>
          </a:xfrm>
        </p:spPr>
        <p:txBody>
          <a:bodyPr>
            <a:normAutofit/>
          </a:bodyPr>
          <a:lstStyle/>
          <a:p>
            <a:pPr algn="l"/>
            <a:r>
              <a:rPr lang="en-US" altLang="ja-JP" sz="4000" dirty="0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Today’s topics</a:t>
            </a:r>
            <a:endParaRPr lang="ja-JP" altLang="en-US" sz="40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cxnSp>
        <p:nvCxnSpPr>
          <p:cNvPr id="6" name="直線コネクタ 5"/>
          <p:cNvCxnSpPr/>
          <p:nvPr/>
        </p:nvCxnSpPr>
        <p:spPr>
          <a:xfrm>
            <a:off x="591079" y="1499333"/>
            <a:ext cx="10116000" cy="1588"/>
          </a:xfrm>
          <a:prstGeom prst="line">
            <a:avLst/>
          </a:prstGeom>
          <a:ln w="41275">
            <a:gradFill flip="none" rotWithShape="1">
              <a:gsLst>
                <a:gs pos="0">
                  <a:srgbClr val="FFC000"/>
                </a:gs>
                <a:gs pos="71000">
                  <a:schemeClr val="bg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テキスト ボックス 2"/>
          <p:cNvSpPr txBox="1"/>
          <p:nvPr/>
        </p:nvSpPr>
        <p:spPr>
          <a:xfrm>
            <a:off x="1083172" y="2711232"/>
            <a:ext cx="713099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marR="0" lvl="0" indent="-571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depletion immunotherapy 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8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1083172" y="3982662"/>
            <a:ext cx="105253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marR="0" lvl="0" indent="-571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Humoral immune response against CT antigens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0" name="図 9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230" y="6481805"/>
            <a:ext cx="2851995" cy="3802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4444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1026"/>
          <p:cNvSpPr>
            <a:spLocks noChangeArrowheads="1"/>
          </p:cNvSpPr>
          <p:nvPr/>
        </p:nvSpPr>
        <p:spPr bwMode="auto">
          <a:xfrm>
            <a:off x="2511120" y="1633204"/>
            <a:ext cx="7169761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lvl="0" algn="ctr">
              <a:spcBef>
                <a:spcPct val="0"/>
              </a:spcBef>
              <a:buNone/>
              <a:defRPr/>
            </a:pPr>
            <a:r>
              <a:rPr lang="en-US" altLang="ja-JP" sz="3600" dirty="0">
                <a:solidFill>
                  <a:srgbClr val="000000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Predictive Biomarkers for Checkpoint Immunotherapy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6083" name="Text Box 1027"/>
          <p:cNvSpPr txBox="1">
            <a:spLocks noChangeArrowheads="1"/>
          </p:cNvSpPr>
          <p:nvPr/>
        </p:nvSpPr>
        <p:spPr bwMode="auto">
          <a:xfrm>
            <a:off x="394444" y="4354841"/>
            <a:ext cx="1140311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umimoji="1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lvl="0" algn="ctr" fontAlgn="base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None/>
              <a:defRPr/>
            </a:pPr>
            <a:r>
              <a:rPr lang="en-US" altLang="ja-JP" sz="3600" dirty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Methods of detecting the </a:t>
            </a:r>
            <a:r>
              <a:rPr lang="en-US" altLang="ja-JP" sz="3600" dirty="0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optimal </a:t>
            </a:r>
            <a:r>
              <a:rPr lang="en-US" altLang="ja-JP" sz="3600" dirty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immune response against the tumor </a:t>
            </a:r>
            <a:r>
              <a:rPr lang="en-US" altLang="ja-JP" sz="3600" dirty="0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antigens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" name="スライド番号プレースホルダー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13401C-4C2D-4885-A68F-C97CA4918ABB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7" name="右矢印 6"/>
          <p:cNvSpPr/>
          <p:nvPr/>
        </p:nvSpPr>
        <p:spPr>
          <a:xfrm rot="5400000">
            <a:off x="5428633" y="2934516"/>
            <a:ext cx="1334735" cy="903814"/>
          </a:xfrm>
          <a:prstGeom prst="rightArrow">
            <a:avLst>
              <a:gd name="adj1" fmla="val 50000"/>
              <a:gd name="adj2" fmla="val 84922"/>
            </a:avLst>
          </a:prstGeom>
          <a:gradFill flip="none" rotWithShape="1">
            <a:gsLst>
              <a:gs pos="0">
                <a:srgbClr val="FFD9DA"/>
              </a:gs>
              <a:gs pos="46000">
                <a:srgbClr val="FC606B"/>
              </a:gs>
              <a:gs pos="100000">
                <a:srgbClr val="A20202"/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8" name="図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7465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46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3" grpId="0"/>
      <p:bldP spid="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/>
        </p:nvSpPr>
        <p:spPr>
          <a:xfrm>
            <a:off x="885869" y="88907"/>
            <a:ext cx="1070517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Cause of immunological </a:t>
            </a: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resistance to anti-tumor immunity</a:t>
            </a:r>
          </a:p>
        </p:txBody>
      </p:sp>
      <p:grpSp>
        <p:nvGrpSpPr>
          <p:cNvPr id="39" name="グループ化 38"/>
          <p:cNvGrpSpPr/>
          <p:nvPr/>
        </p:nvGrpSpPr>
        <p:grpSpPr>
          <a:xfrm>
            <a:off x="313175" y="758109"/>
            <a:ext cx="11736000" cy="131783"/>
            <a:chOff x="26106" y="1118826"/>
            <a:chExt cx="12211019" cy="90624"/>
          </a:xfrm>
        </p:grpSpPr>
        <p:cxnSp>
          <p:nvCxnSpPr>
            <p:cNvPr id="40" name="直線コネクタ 39"/>
            <p:cNvCxnSpPr/>
            <p:nvPr/>
          </p:nvCxnSpPr>
          <p:spPr>
            <a:xfrm>
              <a:off x="26106" y="1118826"/>
              <a:ext cx="12211019" cy="0"/>
            </a:xfrm>
            <a:prstGeom prst="line">
              <a:avLst/>
            </a:prstGeom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線コネクタ 40"/>
            <p:cNvCxnSpPr/>
            <p:nvPr/>
          </p:nvCxnSpPr>
          <p:spPr>
            <a:xfrm>
              <a:off x="26106" y="1176885"/>
              <a:ext cx="12211019" cy="0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線コネクタ 41"/>
            <p:cNvCxnSpPr/>
            <p:nvPr/>
          </p:nvCxnSpPr>
          <p:spPr>
            <a:xfrm>
              <a:off x="26106" y="1209450"/>
              <a:ext cx="12211019" cy="0"/>
            </a:xfrm>
            <a:prstGeom prst="line">
              <a:avLst/>
            </a:prstGeom>
            <a:ln w="9525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グループ化 4"/>
          <p:cNvGrpSpPr/>
          <p:nvPr/>
        </p:nvGrpSpPr>
        <p:grpSpPr>
          <a:xfrm>
            <a:off x="99879" y="973678"/>
            <a:ext cx="12016129" cy="5834095"/>
            <a:chOff x="99879" y="973678"/>
            <a:chExt cx="12016129" cy="5834095"/>
          </a:xfrm>
        </p:grpSpPr>
        <p:sp>
          <p:nvSpPr>
            <p:cNvPr id="97" name="ドーナツ 96"/>
            <p:cNvSpPr/>
            <p:nvPr/>
          </p:nvSpPr>
          <p:spPr>
            <a:xfrm>
              <a:off x="1673718" y="1723237"/>
              <a:ext cx="8852635" cy="4650874"/>
            </a:xfrm>
            <a:prstGeom prst="donut">
              <a:avLst>
                <a:gd name="adj" fmla="val 7868"/>
              </a:avLst>
            </a:prstGeom>
            <a:gradFill flip="none" rotWithShape="1">
              <a:gsLst>
                <a:gs pos="0">
                  <a:srgbClr val="4F81BD">
                    <a:lumMod val="67000"/>
                  </a:srgbClr>
                </a:gs>
                <a:gs pos="48000">
                  <a:srgbClr val="4F81BD">
                    <a:lumMod val="97000"/>
                    <a:lumOff val="3000"/>
                  </a:srgbClr>
                </a:gs>
                <a:gs pos="100000">
                  <a:srgbClr val="4F81BD">
                    <a:lumMod val="60000"/>
                    <a:lumOff val="40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grpSp>
          <p:nvGrpSpPr>
            <p:cNvPr id="4" name="グループ化 3"/>
            <p:cNvGrpSpPr/>
            <p:nvPr/>
          </p:nvGrpSpPr>
          <p:grpSpPr>
            <a:xfrm>
              <a:off x="99879" y="973678"/>
              <a:ext cx="12016129" cy="5834095"/>
              <a:chOff x="99879" y="950232"/>
              <a:chExt cx="12016129" cy="5834095"/>
            </a:xfrm>
          </p:grpSpPr>
          <p:grpSp>
            <p:nvGrpSpPr>
              <p:cNvPr id="75" name="グループ化 74"/>
              <p:cNvGrpSpPr/>
              <p:nvPr/>
            </p:nvGrpSpPr>
            <p:grpSpPr>
              <a:xfrm>
                <a:off x="2174501" y="1426181"/>
                <a:ext cx="7728276" cy="5244306"/>
                <a:chOff x="2010805" y="1368240"/>
                <a:chExt cx="7728276" cy="5311166"/>
              </a:xfrm>
            </p:grpSpPr>
            <p:grpSp>
              <p:nvGrpSpPr>
                <p:cNvPr id="81" name="グループ化 80"/>
                <p:cNvGrpSpPr/>
                <p:nvPr/>
              </p:nvGrpSpPr>
              <p:grpSpPr>
                <a:xfrm>
                  <a:off x="2133600" y="1368240"/>
                  <a:ext cx="7605481" cy="5311166"/>
                  <a:chOff x="2489194" y="1368240"/>
                  <a:chExt cx="7249887" cy="5311166"/>
                </a:xfrm>
              </p:grpSpPr>
              <p:sp>
                <p:nvSpPr>
                  <p:cNvPr id="89" name="六角形 88"/>
                  <p:cNvSpPr/>
                  <p:nvPr/>
                </p:nvSpPr>
                <p:spPr>
                  <a:xfrm>
                    <a:off x="4803853" y="3175828"/>
                    <a:ext cx="2620569" cy="1696680"/>
                  </a:xfrm>
                  <a:prstGeom prst="hexagon">
                    <a:avLst/>
                  </a:prstGeom>
                  <a:ln/>
                </p:spPr>
                <p:style>
                  <a:lnRef idx="0">
                    <a:schemeClr val="accent5"/>
                  </a:lnRef>
                  <a:fillRef idx="3">
                    <a:schemeClr val="accent5"/>
                  </a:fillRef>
                  <a:effectRef idx="3">
                    <a:schemeClr val="accent5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ＭＳ Ｐゴシック" panose="020B0600070205080204" pitchFamily="50" charset="-128"/>
                      <a:cs typeface="+mn-cs"/>
                    </a:endParaRPr>
                  </a:p>
                </p:txBody>
              </p:sp>
              <p:sp>
                <p:nvSpPr>
                  <p:cNvPr id="90" name="六角形 89"/>
                  <p:cNvSpPr/>
                  <p:nvPr/>
                </p:nvSpPr>
                <p:spPr>
                  <a:xfrm>
                    <a:off x="4803853" y="1368240"/>
                    <a:ext cx="2620569" cy="1696680"/>
                  </a:xfrm>
                  <a:prstGeom prst="hexagon">
                    <a:avLst/>
                  </a:prstGeom>
                  <a:gradFill rotWithShape="1">
                    <a:gsLst>
                      <a:gs pos="0">
                        <a:srgbClr val="F79646">
                          <a:tint val="50000"/>
                          <a:satMod val="300000"/>
                        </a:srgbClr>
                      </a:gs>
                      <a:gs pos="35000">
                        <a:srgbClr val="F79646">
                          <a:tint val="37000"/>
                          <a:satMod val="300000"/>
                        </a:srgbClr>
                      </a:gs>
                      <a:gs pos="100000">
                        <a:srgbClr val="F79646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F79646">
                        <a:shade val="95000"/>
                        <a:satMod val="105000"/>
                      </a:srgbClr>
                    </a:solidFill>
                    <a:prstDash val="solid"/>
                  </a:ln>
                  <a:effectLst>
                    <a:outerShdw blurRad="40000" dist="20000" dir="5400000" rotWithShape="0">
                      <a:srgbClr val="000000">
                        <a:alpha val="38000"/>
                      </a:srgb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50" charset="-128"/>
                      <a:cs typeface="+mn-cs"/>
                    </a:endParaRPr>
                  </a:p>
                </p:txBody>
              </p:sp>
              <p:sp>
                <p:nvSpPr>
                  <p:cNvPr id="91" name="六角形 90"/>
                  <p:cNvSpPr/>
                  <p:nvPr/>
                </p:nvSpPr>
                <p:spPr>
                  <a:xfrm>
                    <a:off x="2489194" y="2262298"/>
                    <a:ext cx="2620569" cy="1696680"/>
                  </a:xfrm>
                  <a:prstGeom prst="hexagon">
                    <a:avLst/>
                  </a:prstGeom>
                  <a:gradFill rotWithShape="1">
                    <a:gsLst>
                      <a:gs pos="0">
                        <a:sysClr val="windowText" lastClr="000000">
                          <a:tint val="50000"/>
                          <a:satMod val="300000"/>
                        </a:sysClr>
                      </a:gs>
                      <a:gs pos="35000">
                        <a:sysClr val="windowText" lastClr="000000">
                          <a:tint val="37000"/>
                          <a:satMod val="300000"/>
                        </a:sysClr>
                      </a:gs>
                      <a:gs pos="100000">
                        <a:sysClr val="windowText" lastClr="000000">
                          <a:tint val="15000"/>
                          <a:satMod val="350000"/>
                        </a:sys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ysClr val="windowText" lastClr="000000">
                        <a:shade val="95000"/>
                        <a:satMod val="105000"/>
                      </a:sysClr>
                    </a:solidFill>
                    <a:prstDash val="solid"/>
                  </a:ln>
                  <a:effectLst>
                    <a:outerShdw blurRad="40000" dist="20000" dir="5400000" rotWithShape="0">
                      <a:srgbClr val="000000">
                        <a:alpha val="38000"/>
                      </a:srgb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50" charset="-128"/>
                      <a:cs typeface="+mn-cs"/>
                    </a:endParaRPr>
                  </a:p>
                </p:txBody>
              </p:sp>
              <p:sp>
                <p:nvSpPr>
                  <p:cNvPr id="92" name="六角形 91"/>
                  <p:cNvSpPr/>
                  <p:nvPr/>
                </p:nvSpPr>
                <p:spPr>
                  <a:xfrm>
                    <a:off x="2508092" y="4084327"/>
                    <a:ext cx="2620569" cy="1696680"/>
                  </a:xfrm>
                  <a:prstGeom prst="hexagon">
                    <a:avLst/>
                  </a:prstGeom>
                  <a:gradFill rotWithShape="1">
                    <a:gsLst>
                      <a:gs pos="0">
                        <a:srgbClr val="9BBB59">
                          <a:tint val="50000"/>
                          <a:satMod val="300000"/>
                        </a:srgbClr>
                      </a:gs>
                      <a:gs pos="35000">
                        <a:srgbClr val="9BBB59">
                          <a:tint val="37000"/>
                          <a:satMod val="300000"/>
                        </a:srgbClr>
                      </a:gs>
                      <a:gs pos="100000">
                        <a:srgbClr val="9BBB59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9BBB59">
                        <a:shade val="95000"/>
                        <a:satMod val="105000"/>
                      </a:srgbClr>
                    </a:solidFill>
                    <a:prstDash val="solid"/>
                  </a:ln>
                  <a:effectLst>
                    <a:outerShdw blurRad="40000" dist="20000" dir="5400000" rotWithShape="0">
                      <a:srgbClr val="000000">
                        <a:alpha val="38000"/>
                      </a:srgb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50" charset="-128"/>
                      <a:cs typeface="+mn-cs"/>
                    </a:endParaRPr>
                  </a:p>
                </p:txBody>
              </p:sp>
              <p:sp>
                <p:nvSpPr>
                  <p:cNvPr id="93" name="六角形 92"/>
                  <p:cNvSpPr/>
                  <p:nvPr/>
                </p:nvSpPr>
                <p:spPr>
                  <a:xfrm>
                    <a:off x="4803853" y="4982726"/>
                    <a:ext cx="2620569" cy="1696680"/>
                  </a:xfrm>
                  <a:prstGeom prst="hexagon">
                    <a:avLst/>
                  </a:prstGeom>
                  <a:gradFill rotWithShape="1">
                    <a:gsLst>
                      <a:gs pos="0">
                        <a:srgbClr val="8064A2">
                          <a:tint val="50000"/>
                          <a:satMod val="300000"/>
                        </a:srgbClr>
                      </a:gs>
                      <a:gs pos="35000">
                        <a:srgbClr val="8064A2">
                          <a:tint val="37000"/>
                          <a:satMod val="300000"/>
                        </a:srgbClr>
                      </a:gs>
                      <a:gs pos="100000">
                        <a:srgbClr val="8064A2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8064A2">
                        <a:shade val="95000"/>
                        <a:satMod val="105000"/>
                      </a:srgbClr>
                    </a:solidFill>
                    <a:prstDash val="solid"/>
                  </a:ln>
                  <a:effectLst>
                    <a:outerShdw blurRad="40000" dist="20000" dir="5400000" rotWithShape="0">
                      <a:srgbClr val="000000">
                        <a:alpha val="38000"/>
                      </a:srgb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50" charset="-128"/>
                      <a:cs typeface="+mn-cs"/>
                    </a:endParaRPr>
                  </a:p>
                </p:txBody>
              </p:sp>
              <p:sp>
                <p:nvSpPr>
                  <p:cNvPr id="94" name="六角形 93"/>
                  <p:cNvSpPr/>
                  <p:nvPr/>
                </p:nvSpPr>
                <p:spPr>
                  <a:xfrm>
                    <a:off x="7118512" y="4069196"/>
                    <a:ext cx="2620569" cy="1696680"/>
                  </a:xfrm>
                  <a:prstGeom prst="hexagon">
                    <a:avLst/>
                  </a:prstGeom>
                  <a:gradFill rotWithShape="1">
                    <a:gsLst>
                      <a:gs pos="0">
                        <a:srgbClr val="4BACC6">
                          <a:tint val="50000"/>
                          <a:satMod val="300000"/>
                        </a:srgbClr>
                      </a:gs>
                      <a:gs pos="35000">
                        <a:srgbClr val="4BACC6">
                          <a:tint val="37000"/>
                          <a:satMod val="300000"/>
                        </a:srgbClr>
                      </a:gs>
                      <a:gs pos="100000">
                        <a:srgbClr val="4BACC6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4BACC6">
                        <a:shade val="95000"/>
                        <a:satMod val="105000"/>
                      </a:srgbClr>
                    </a:solidFill>
                    <a:prstDash val="solid"/>
                  </a:ln>
                  <a:effectLst>
                    <a:outerShdw blurRad="40000" dist="20000" dir="5400000" rotWithShape="0">
                      <a:srgbClr val="000000">
                        <a:alpha val="38000"/>
                      </a:srgb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50" charset="-128"/>
                      <a:cs typeface="+mn-cs"/>
                    </a:endParaRPr>
                  </a:p>
                </p:txBody>
              </p:sp>
              <p:sp>
                <p:nvSpPr>
                  <p:cNvPr id="95" name="六角形 94"/>
                  <p:cNvSpPr/>
                  <p:nvPr/>
                </p:nvSpPr>
                <p:spPr>
                  <a:xfrm>
                    <a:off x="7118512" y="2262298"/>
                    <a:ext cx="2620569" cy="1696680"/>
                  </a:xfrm>
                  <a:prstGeom prst="hexagon">
                    <a:avLst/>
                  </a:prstGeom>
                  <a:gradFill rotWithShape="1">
                    <a:gsLst>
                      <a:gs pos="0">
                        <a:srgbClr val="C0504D">
                          <a:tint val="50000"/>
                          <a:satMod val="300000"/>
                        </a:srgbClr>
                      </a:gs>
                      <a:gs pos="35000">
                        <a:srgbClr val="C0504D">
                          <a:tint val="37000"/>
                          <a:satMod val="300000"/>
                        </a:srgbClr>
                      </a:gs>
                      <a:gs pos="100000">
                        <a:srgbClr val="C0504D">
                          <a:tint val="15000"/>
                          <a:satMod val="350000"/>
                        </a:srgbClr>
                      </a:gs>
                    </a:gsLst>
                    <a:lin ang="16200000" scaled="1"/>
                  </a:gradFill>
                  <a:ln w="9525" cap="flat" cmpd="sng" algn="ctr">
                    <a:solidFill>
                      <a:srgbClr val="C0504D">
                        <a:shade val="95000"/>
                        <a:satMod val="105000"/>
                      </a:srgbClr>
                    </a:solidFill>
                    <a:prstDash val="solid"/>
                  </a:ln>
                  <a:effectLst>
                    <a:outerShdw blurRad="40000" dist="20000" dir="5400000" rotWithShape="0">
                      <a:srgbClr val="000000">
                        <a:alpha val="38000"/>
                      </a:srgbClr>
                    </a:outerShdw>
                  </a:effectLst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82" name="テキスト ボックス 81"/>
                <p:cNvSpPr txBox="1"/>
                <p:nvPr/>
              </p:nvSpPr>
              <p:spPr>
                <a:xfrm>
                  <a:off x="4549517" y="3635116"/>
                  <a:ext cx="2813733" cy="96627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white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Immunological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white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Resistance</a:t>
                  </a:r>
                  <a:endParaRPr kumimoji="0" lang="ja-JP" altLang="en-US" sz="28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" name="テキスト ボックス 82"/>
                <p:cNvSpPr txBox="1"/>
                <p:nvPr/>
              </p:nvSpPr>
              <p:spPr>
                <a:xfrm>
                  <a:off x="4765008" y="1713329"/>
                  <a:ext cx="2334434" cy="95410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Lack of 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inflammation</a:t>
                  </a:r>
                  <a:endParaRPr kumimoji="0" lang="ja-JP" alt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" name="テキスト ボックス 83"/>
                <p:cNvSpPr txBox="1"/>
                <p:nvPr/>
              </p:nvSpPr>
              <p:spPr>
                <a:xfrm>
                  <a:off x="7298411" y="2668394"/>
                  <a:ext cx="2186453" cy="95410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Inadequate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 antigenicity</a:t>
                  </a:r>
                  <a:endParaRPr kumimoji="0" lang="ja-JP" alt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テキスト ボックス 84"/>
                <p:cNvSpPr txBox="1"/>
                <p:nvPr/>
              </p:nvSpPr>
              <p:spPr>
                <a:xfrm>
                  <a:off x="7193309" y="4445676"/>
                  <a:ext cx="2396656" cy="95410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Suppressor 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immune cells</a:t>
                  </a:r>
                  <a:endParaRPr kumimoji="0" lang="ja-JP" alt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" name="テキスト ボックス 85"/>
                <p:cNvSpPr txBox="1"/>
                <p:nvPr/>
              </p:nvSpPr>
              <p:spPr>
                <a:xfrm>
                  <a:off x="4555645" y="5414171"/>
                  <a:ext cx="2753160" cy="95410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Compensatory 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checkpoint</a:t>
                  </a:r>
                  <a:endParaRPr kumimoji="0" lang="ja-JP" alt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テキスト ボックス 86"/>
                <p:cNvSpPr txBox="1"/>
                <p:nvPr/>
              </p:nvSpPr>
              <p:spPr>
                <a:xfrm>
                  <a:off x="2100197" y="4667721"/>
                  <a:ext cx="2793519" cy="52989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Other factor</a:t>
                  </a:r>
                </a:p>
              </p:txBody>
            </p:sp>
            <p:sp>
              <p:nvSpPr>
                <p:cNvPr id="88" name="テキスト ボックス 87"/>
                <p:cNvSpPr txBox="1"/>
                <p:nvPr/>
              </p:nvSpPr>
              <p:spPr>
                <a:xfrm>
                  <a:off x="2010805" y="2668394"/>
                  <a:ext cx="2983542" cy="95410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28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游ゴシック" panose="020B0400000000000000" pitchFamily="50" charset="-128"/>
                      <a:cs typeface="Arial" panose="020B0604020202020204" pitchFamily="34" charset="0"/>
                    </a:rPr>
                    <a:t>Tumor intrinsic pathway</a:t>
                  </a:r>
                  <a:endParaRPr kumimoji="0" lang="ja-JP" altLang="en-US" sz="2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77" name="正方形/長方形 76"/>
              <p:cNvSpPr/>
              <p:nvPr/>
            </p:nvSpPr>
            <p:spPr>
              <a:xfrm>
                <a:off x="9194970" y="1542079"/>
                <a:ext cx="2613216" cy="13234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Deletion in </a:t>
                </a: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TAP, </a:t>
                </a:r>
                <a:r>
                  <a:rPr kumimoji="0" lang="el-GR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β2</a:t>
                </a: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Loss </a:t>
                </a: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of </a:t>
                </a: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HLA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Low TMB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Heterogeneity</a:t>
                </a:r>
                <a:endParaRPr kumimoji="0" lang="ja-JP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8" name="正方形/長方形 77"/>
              <p:cNvSpPr/>
              <p:nvPr/>
            </p:nvSpPr>
            <p:spPr>
              <a:xfrm>
                <a:off x="99879" y="950232"/>
                <a:ext cx="4463081" cy="16312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Mutation in </a:t>
                </a:r>
                <a:r>
                  <a:rPr kumimoji="0" lang="en-US" altLang="ja-JP" sz="20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IFNg</a:t>
                </a: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 </a:t>
                </a: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signaling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Metabolite/Cytokine </a:t>
                </a: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dysregulation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Downregulation of adhesion </a:t>
                </a: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molecule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Oncogenic </a:t>
                </a: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signaling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Epigenetic silencing </a:t>
                </a:r>
              </a:p>
            </p:txBody>
          </p:sp>
          <p:sp>
            <p:nvSpPr>
              <p:cNvPr id="79" name="正方形/長方形 78"/>
              <p:cNvSpPr/>
              <p:nvPr/>
            </p:nvSpPr>
            <p:spPr>
              <a:xfrm>
                <a:off x="9303892" y="4669142"/>
                <a:ext cx="2812116" cy="163121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Treg, </a:t>
                </a:r>
                <a:r>
                  <a:rPr kumimoji="0" lang="en-US" altLang="ja-JP" sz="2000" b="0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Breg</a:t>
                </a: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, 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MDSC</a:t>
                </a:r>
                <a:r>
                  <a:rPr kumimoji="0" lang="en-US" altLang="ja-JP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, TAM</a:t>
                </a:r>
                <a:endParaRPr kumimoji="0" lang="ja-JP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CAFs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20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Endothelium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Lymphatic </a:t>
                </a:r>
                <a:r>
                  <a:rPr kumimoji="1" lang="en-US" altLang="ja-JP" sz="20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endothelium</a:t>
                </a:r>
                <a:endParaRPr kumimoji="1" lang="en-US" altLang="ja-JP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0" name="正方形/長方形 79"/>
              <p:cNvSpPr/>
              <p:nvPr/>
            </p:nvSpPr>
            <p:spPr>
              <a:xfrm>
                <a:off x="7153674" y="6384217"/>
                <a:ext cx="4082592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PD-1, TIM-3, LAG-3, TIGIT, VISTA</a:t>
                </a:r>
                <a:endParaRPr kumimoji="0" lang="ja-JP" altLang="en-US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" name="正方形/長方形 29"/>
              <p:cNvSpPr/>
              <p:nvPr/>
            </p:nvSpPr>
            <p:spPr>
              <a:xfrm>
                <a:off x="190852" y="4528554"/>
                <a:ext cx="1923925" cy="132343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Tumor Burden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Microbiota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Age</a:t>
                </a:r>
                <a:endParaRPr kumimoji="0" lang="en-US" altLang="ja-JP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Patients</a:t>
                </a:r>
                <a:r>
                  <a:rPr kumimoji="0" lang="ja-JP" altLang="en-US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‘</a:t>
                </a:r>
                <a:r>
                  <a:rPr kumimoji="0" lang="en-US" altLang="ja-JP" sz="2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 Heath</a:t>
                </a:r>
              </a:p>
            </p:txBody>
          </p:sp>
        </p:grpSp>
      </p:grpSp>
      <p:grpSp>
        <p:nvGrpSpPr>
          <p:cNvPr id="35" name="グループ化 34"/>
          <p:cNvGrpSpPr/>
          <p:nvPr/>
        </p:nvGrpSpPr>
        <p:grpSpPr>
          <a:xfrm>
            <a:off x="1673718" y="1735848"/>
            <a:ext cx="8852635" cy="4650874"/>
            <a:chOff x="1673718" y="1723237"/>
            <a:chExt cx="8852635" cy="4650874"/>
          </a:xfrm>
        </p:grpSpPr>
        <p:sp>
          <p:nvSpPr>
            <p:cNvPr id="36" name="楕円 35"/>
            <p:cNvSpPr/>
            <p:nvPr/>
          </p:nvSpPr>
          <p:spPr>
            <a:xfrm>
              <a:off x="1673718" y="1723237"/>
              <a:ext cx="8852635" cy="4650874"/>
            </a:xfrm>
            <a:prstGeom prst="ellipse">
              <a:avLst/>
            </a:prstGeom>
            <a:gradFill rotWithShape="1">
              <a:gsLst>
                <a:gs pos="0">
                  <a:srgbClr val="C0504D">
                    <a:tint val="50000"/>
                    <a:satMod val="300000"/>
                  </a:srgbClr>
                </a:gs>
                <a:gs pos="35000">
                  <a:srgbClr val="C0504D">
                    <a:tint val="37000"/>
                    <a:satMod val="300000"/>
                  </a:srgbClr>
                </a:gs>
                <a:gs pos="100000">
                  <a:srgbClr val="C0504D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C0504D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37" name="テキスト ボックス 36"/>
            <p:cNvSpPr txBox="1"/>
            <p:nvPr/>
          </p:nvSpPr>
          <p:spPr>
            <a:xfrm>
              <a:off x="2993674" y="2359318"/>
              <a:ext cx="624081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4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Individual</a:t>
              </a:r>
              <a:r>
                <a:rPr kumimoji="1" lang="ja-JP" altLang="en-US" sz="4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 </a:t>
              </a:r>
              <a:r>
                <a:rPr kumimoji="1" lang="en-US" altLang="ja-JP" sz="4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host</a:t>
              </a:r>
              <a:r>
                <a:rPr kumimoji="1" lang="ja-JP" altLang="en-US" sz="4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 </a:t>
              </a:r>
              <a:r>
                <a:rPr kumimoji="1" lang="en-US" altLang="ja-JP" sz="4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Immunity</a:t>
              </a:r>
              <a:endParaRPr kumimoji="1" lang="ja-JP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7" name="グループ化 6"/>
          <p:cNvGrpSpPr/>
          <p:nvPr/>
        </p:nvGrpSpPr>
        <p:grpSpPr>
          <a:xfrm>
            <a:off x="2718047" y="3151849"/>
            <a:ext cx="6773008" cy="2650762"/>
            <a:chOff x="2718047" y="3151849"/>
            <a:chExt cx="6773008" cy="2650762"/>
          </a:xfrm>
        </p:grpSpPr>
        <p:sp>
          <p:nvSpPr>
            <p:cNvPr id="38" name="右矢印 37"/>
            <p:cNvSpPr/>
            <p:nvPr/>
          </p:nvSpPr>
          <p:spPr>
            <a:xfrm rot="5400000">
              <a:off x="5437184" y="3367310"/>
              <a:ext cx="1334735" cy="903814"/>
            </a:xfrm>
            <a:prstGeom prst="rightArrow">
              <a:avLst>
                <a:gd name="adj1" fmla="val 50000"/>
                <a:gd name="adj2" fmla="val 84922"/>
              </a:avLst>
            </a:prstGeom>
            <a:gradFill flip="none" rotWithShape="1">
              <a:gsLst>
                <a:gs pos="0">
                  <a:srgbClr val="FFD9DA"/>
                </a:gs>
                <a:gs pos="46000">
                  <a:srgbClr val="FC606B"/>
                </a:gs>
                <a:gs pos="100000">
                  <a:srgbClr val="A20202"/>
                </a:gs>
              </a:gsLst>
              <a:lin ang="0" scaled="1"/>
              <a:tileRect/>
            </a:gradFill>
            <a:ln w="25400" cap="flat" cmpd="sng" algn="ctr">
              <a:noFill/>
              <a:prstDash val="solid"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>
              <a:off x="2718047" y="4460924"/>
              <a:ext cx="6773008" cy="1341687"/>
              <a:chOff x="2718047" y="4460924"/>
              <a:chExt cx="6773008" cy="1341687"/>
            </a:xfrm>
          </p:grpSpPr>
          <p:sp>
            <p:nvSpPr>
              <p:cNvPr id="43" name="テキスト ボックス 42"/>
              <p:cNvSpPr txBox="1"/>
              <p:nvPr/>
            </p:nvSpPr>
            <p:spPr>
              <a:xfrm>
                <a:off x="2718047" y="4460924"/>
                <a:ext cx="6773008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lvl="0" algn="ctr"/>
                <a:r>
                  <a:rPr lang="en-US" altLang="ja-JP" sz="4400" dirty="0" smtClean="0">
                    <a:solidFill>
                      <a:prstClr val="black"/>
                    </a:solidFill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Optimal </a:t>
                </a:r>
                <a:r>
                  <a:rPr lang="en-US" altLang="ja-JP" sz="4400" dirty="0">
                    <a:solidFill>
                      <a:prstClr val="black"/>
                    </a:solidFill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immune </a:t>
                </a:r>
                <a:r>
                  <a:rPr lang="en-US" altLang="ja-JP" sz="4400" dirty="0" smtClean="0">
                    <a:solidFill>
                      <a:prstClr val="black"/>
                    </a:solidFill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response</a:t>
                </a:r>
              </a:p>
            </p:txBody>
          </p:sp>
          <p:sp>
            <p:nvSpPr>
              <p:cNvPr id="44" name="テキスト ボックス 43"/>
              <p:cNvSpPr txBox="1"/>
              <p:nvPr/>
            </p:nvSpPr>
            <p:spPr>
              <a:xfrm>
                <a:off x="5140185" y="5156280"/>
                <a:ext cx="1928733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lvl="0" algn="ctr"/>
                <a:r>
                  <a:rPr lang="en-US" altLang="ja-JP" sz="3600" dirty="0" smtClean="0">
                    <a:solidFill>
                      <a:prstClr val="black"/>
                    </a:solidFill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ON/OFF</a:t>
                </a:r>
              </a:p>
            </p:txBody>
          </p:sp>
        </p:grpSp>
      </p:grpSp>
      <p:pic>
        <p:nvPicPr>
          <p:cNvPr id="46" name="図 4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6354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0" name="Title 1"/>
          <p:cNvSpPr>
            <a:spLocks noGrp="1"/>
          </p:cNvSpPr>
          <p:nvPr>
            <p:ph type="title"/>
          </p:nvPr>
        </p:nvSpPr>
        <p:spPr>
          <a:xfrm>
            <a:off x="1703513" y="142853"/>
            <a:ext cx="8535891" cy="796925"/>
          </a:xfrm>
        </p:spPr>
        <p:txBody>
          <a:bodyPr>
            <a:noAutofit/>
          </a:bodyPr>
          <a:lstStyle/>
          <a:p>
            <a:pPr algn="ctr" eaLnBrk="1" hangingPunct="1"/>
            <a:r>
              <a:rPr lang="en-US" altLang="ja-JP" dirty="0" smtClean="0">
                <a:solidFill>
                  <a:schemeClr val="tx1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XAGE1 as a Cancer/Testis</a:t>
            </a:r>
            <a:r>
              <a:rPr lang="ja-JP" altLang="en-US" dirty="0" smtClean="0">
                <a:solidFill>
                  <a:schemeClr val="tx1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 </a:t>
            </a:r>
            <a:r>
              <a:rPr lang="en-US" altLang="ja-JP" dirty="0" smtClean="0">
                <a:solidFill>
                  <a:schemeClr val="tx1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(CT) antigen</a:t>
            </a:r>
          </a:p>
        </p:txBody>
      </p:sp>
      <p:sp>
        <p:nvSpPr>
          <p:cNvPr id="30" name="テキスト ボックス 29"/>
          <p:cNvSpPr txBox="1"/>
          <p:nvPr/>
        </p:nvSpPr>
        <p:spPr>
          <a:xfrm>
            <a:off x="2251110" y="1685707"/>
            <a:ext cx="84168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070"/>
            <a:r>
              <a:rPr lang="ja-JP" altLang="en-US" dirty="0">
                <a:solidFill>
                  <a:srgbClr val="C00000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■</a:t>
            </a:r>
            <a:r>
              <a:rPr lang="ja-JP" altLang="en-US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  </a:t>
            </a:r>
            <a:r>
              <a:rPr lang="en-US" altLang="ja-JP" i="1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XAGE1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 mRNA </a:t>
            </a:r>
            <a:r>
              <a:rPr lang="en-US" altLang="ja-JP" dirty="0" err="1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expession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 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was observed in 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lung, liver 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and 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prostate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 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cancers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35" name="正方形/長方形 34"/>
          <p:cNvSpPr/>
          <p:nvPr/>
        </p:nvSpPr>
        <p:spPr>
          <a:xfrm>
            <a:off x="6014210" y="6587161"/>
            <a:ext cx="1475656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070"/>
            <a:r>
              <a:rPr lang="en-US" altLang="ja-JP" sz="1100" dirty="0" err="1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Int</a:t>
            </a:r>
            <a:r>
              <a:rPr lang="en-US" altLang="ja-JP" sz="11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 J Cancer 2004</a:t>
            </a:r>
            <a:endParaRPr lang="ja-JP" altLang="en-US" sz="1100" dirty="0">
              <a:solidFill>
                <a:prstClr val="black"/>
              </a:solidFill>
              <a:latin typeface="Arial" panose="020B0604020202020204" pitchFamily="34" charset="0"/>
              <a:ea typeface="Arial Unicode MS" pitchFamily="50" charset="-128"/>
              <a:cs typeface="Arial" panose="020B0604020202020204" pitchFamily="34" charset="0"/>
            </a:endParaRPr>
          </a:p>
        </p:txBody>
      </p:sp>
      <p:grpSp>
        <p:nvGrpSpPr>
          <p:cNvPr id="2" name="Group 32"/>
          <p:cNvGrpSpPr>
            <a:grpSpLocks/>
          </p:cNvGrpSpPr>
          <p:nvPr/>
        </p:nvGrpSpPr>
        <p:grpSpPr bwMode="auto">
          <a:xfrm>
            <a:off x="2688372" y="3939939"/>
            <a:ext cx="2415512" cy="1322080"/>
            <a:chOff x="582" y="3584"/>
            <a:chExt cx="2567" cy="685"/>
          </a:xfrm>
        </p:grpSpPr>
        <p:sp>
          <p:nvSpPr>
            <p:cNvPr id="28" name="Text Box 33"/>
            <p:cNvSpPr txBox="1">
              <a:spLocks noChangeArrowheads="1"/>
            </p:cNvSpPr>
            <p:nvPr/>
          </p:nvSpPr>
          <p:spPr bwMode="auto">
            <a:xfrm rot="16249724" flipH="1">
              <a:off x="1915" y="3801"/>
              <a:ext cx="673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Small intestine</a:t>
              </a:r>
            </a:p>
          </p:txBody>
        </p:sp>
        <p:sp>
          <p:nvSpPr>
            <p:cNvPr id="29" name="Text Box 34"/>
            <p:cNvSpPr txBox="1">
              <a:spLocks noChangeArrowheads="1"/>
            </p:cNvSpPr>
            <p:nvPr/>
          </p:nvSpPr>
          <p:spPr bwMode="auto">
            <a:xfrm rot="16243850" flipH="1">
              <a:off x="793" y="3686"/>
              <a:ext cx="465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Pancreas</a:t>
              </a:r>
            </a:p>
          </p:txBody>
        </p:sp>
        <p:sp>
          <p:nvSpPr>
            <p:cNvPr id="33" name="Text Box 35"/>
            <p:cNvSpPr txBox="1">
              <a:spLocks noChangeArrowheads="1"/>
            </p:cNvSpPr>
            <p:nvPr/>
          </p:nvSpPr>
          <p:spPr bwMode="auto">
            <a:xfrm rot="16250786" flipH="1">
              <a:off x="544" y="3636"/>
              <a:ext cx="338" cy="2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 dirty="0">
                  <a:solidFill>
                    <a:srgbClr val="C00000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Testis</a:t>
              </a:r>
            </a:p>
          </p:txBody>
        </p:sp>
        <p:sp>
          <p:nvSpPr>
            <p:cNvPr id="36" name="Text Box 36"/>
            <p:cNvSpPr txBox="1">
              <a:spLocks noChangeArrowheads="1"/>
            </p:cNvSpPr>
            <p:nvPr/>
          </p:nvSpPr>
          <p:spPr bwMode="auto">
            <a:xfrm rot="16250786" flipH="1">
              <a:off x="598" y="3736"/>
              <a:ext cx="543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Kidney</a:t>
              </a:r>
            </a:p>
          </p:txBody>
        </p:sp>
        <p:sp>
          <p:nvSpPr>
            <p:cNvPr id="42" name="Text Box 37"/>
            <p:cNvSpPr txBox="1">
              <a:spLocks noChangeArrowheads="1"/>
            </p:cNvSpPr>
            <p:nvPr/>
          </p:nvSpPr>
          <p:spPr bwMode="auto">
            <a:xfrm rot="16250786" flipH="1">
              <a:off x="989" y="3646"/>
              <a:ext cx="362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Spleen</a:t>
              </a:r>
            </a:p>
          </p:txBody>
        </p:sp>
        <p:sp>
          <p:nvSpPr>
            <p:cNvPr id="43" name="Text Box 38"/>
            <p:cNvSpPr txBox="1">
              <a:spLocks noChangeArrowheads="1"/>
            </p:cNvSpPr>
            <p:nvPr/>
          </p:nvSpPr>
          <p:spPr bwMode="auto">
            <a:xfrm rot="16250786" flipH="1">
              <a:off x="1323" y="3622"/>
              <a:ext cx="337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Liver</a:t>
              </a:r>
            </a:p>
          </p:txBody>
        </p:sp>
        <p:sp>
          <p:nvSpPr>
            <p:cNvPr id="44" name="Text Box 39"/>
            <p:cNvSpPr txBox="1">
              <a:spLocks noChangeArrowheads="1"/>
            </p:cNvSpPr>
            <p:nvPr/>
          </p:nvSpPr>
          <p:spPr bwMode="auto">
            <a:xfrm rot="16250786" flipH="1">
              <a:off x="1457" y="3628"/>
              <a:ext cx="352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Heart</a:t>
              </a:r>
            </a:p>
          </p:txBody>
        </p:sp>
        <p:sp>
          <p:nvSpPr>
            <p:cNvPr id="45" name="Text Box 40"/>
            <p:cNvSpPr txBox="1">
              <a:spLocks noChangeArrowheads="1"/>
            </p:cNvSpPr>
            <p:nvPr/>
          </p:nvSpPr>
          <p:spPr bwMode="auto">
            <a:xfrm rot="16250786" flipH="1">
              <a:off x="1570" y="3673"/>
              <a:ext cx="439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Placenta</a:t>
              </a:r>
            </a:p>
          </p:txBody>
        </p:sp>
        <p:sp>
          <p:nvSpPr>
            <p:cNvPr id="46" name="Text Box 41"/>
            <p:cNvSpPr txBox="1">
              <a:spLocks noChangeArrowheads="1"/>
            </p:cNvSpPr>
            <p:nvPr/>
          </p:nvSpPr>
          <p:spPr bwMode="auto">
            <a:xfrm rot="16250786" flipH="1">
              <a:off x="1772" y="3622"/>
              <a:ext cx="337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Lung</a:t>
              </a:r>
            </a:p>
          </p:txBody>
        </p:sp>
        <p:sp>
          <p:nvSpPr>
            <p:cNvPr id="47" name="Text Box 42"/>
            <p:cNvSpPr txBox="1">
              <a:spLocks noChangeArrowheads="1"/>
            </p:cNvSpPr>
            <p:nvPr/>
          </p:nvSpPr>
          <p:spPr bwMode="auto">
            <a:xfrm rot="16250786" flipH="1">
              <a:off x="1913" y="3641"/>
              <a:ext cx="349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Ovary</a:t>
              </a:r>
            </a:p>
          </p:txBody>
        </p:sp>
        <p:sp>
          <p:nvSpPr>
            <p:cNvPr id="48" name="Text Box 43"/>
            <p:cNvSpPr txBox="1">
              <a:spLocks noChangeArrowheads="1"/>
            </p:cNvSpPr>
            <p:nvPr/>
          </p:nvSpPr>
          <p:spPr bwMode="auto">
            <a:xfrm rot="16243850" flipH="1">
              <a:off x="2165" y="3695"/>
              <a:ext cx="484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Prostate</a:t>
              </a:r>
            </a:p>
          </p:txBody>
        </p:sp>
        <p:sp>
          <p:nvSpPr>
            <p:cNvPr id="49" name="Text Box 44"/>
            <p:cNvSpPr txBox="1">
              <a:spLocks noChangeArrowheads="1"/>
            </p:cNvSpPr>
            <p:nvPr/>
          </p:nvSpPr>
          <p:spPr bwMode="auto">
            <a:xfrm rot="16250786" flipH="1">
              <a:off x="2345" y="3686"/>
              <a:ext cx="439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Thymus</a:t>
              </a:r>
            </a:p>
          </p:txBody>
        </p:sp>
        <p:sp>
          <p:nvSpPr>
            <p:cNvPr id="50" name="Text Box 45"/>
            <p:cNvSpPr txBox="1">
              <a:spLocks noChangeArrowheads="1"/>
            </p:cNvSpPr>
            <p:nvPr/>
          </p:nvSpPr>
          <p:spPr bwMode="auto">
            <a:xfrm rot="16250786" flipH="1">
              <a:off x="2503" y="3668"/>
              <a:ext cx="428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PBL</a:t>
              </a:r>
            </a:p>
          </p:txBody>
        </p:sp>
        <p:sp>
          <p:nvSpPr>
            <p:cNvPr id="51" name="Text Box 46"/>
            <p:cNvSpPr txBox="1">
              <a:spLocks noChangeArrowheads="1"/>
            </p:cNvSpPr>
            <p:nvPr/>
          </p:nvSpPr>
          <p:spPr bwMode="auto">
            <a:xfrm rot="16250786" flipH="1">
              <a:off x="2694" y="3641"/>
              <a:ext cx="349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Brain</a:t>
              </a:r>
            </a:p>
          </p:txBody>
        </p:sp>
        <p:sp>
          <p:nvSpPr>
            <p:cNvPr id="52" name="Text Box 47"/>
            <p:cNvSpPr txBox="1">
              <a:spLocks noChangeArrowheads="1"/>
            </p:cNvSpPr>
            <p:nvPr/>
          </p:nvSpPr>
          <p:spPr bwMode="auto">
            <a:xfrm rot="16250786" flipH="1">
              <a:off x="2846" y="3623"/>
              <a:ext cx="342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Colon</a:t>
              </a:r>
            </a:p>
          </p:txBody>
        </p:sp>
        <p:sp>
          <p:nvSpPr>
            <p:cNvPr id="53" name="Text Box 48"/>
            <p:cNvSpPr txBox="1">
              <a:spLocks noChangeArrowheads="1"/>
            </p:cNvSpPr>
            <p:nvPr/>
          </p:nvSpPr>
          <p:spPr bwMode="auto">
            <a:xfrm rot="16250907" flipH="1">
              <a:off x="993" y="3790"/>
              <a:ext cx="672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defTabSz="914070">
                <a:spcBef>
                  <a:spcPct val="50000"/>
                </a:spcBef>
              </a:pPr>
              <a:r>
                <a:rPr lang="en-US" altLang="ja-JP" sz="10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Skeletal muscle</a:t>
              </a:r>
            </a:p>
          </p:txBody>
        </p:sp>
      </p:grpSp>
      <p:grpSp>
        <p:nvGrpSpPr>
          <p:cNvPr id="3" name="Group 49"/>
          <p:cNvGrpSpPr>
            <a:grpSpLocks/>
          </p:cNvGrpSpPr>
          <p:nvPr/>
        </p:nvGrpSpPr>
        <p:grpSpPr bwMode="auto">
          <a:xfrm>
            <a:off x="2445353" y="3233828"/>
            <a:ext cx="355990" cy="679638"/>
            <a:chOff x="336" y="2352"/>
            <a:chExt cx="201" cy="1138"/>
          </a:xfrm>
        </p:grpSpPr>
        <p:sp>
          <p:nvSpPr>
            <p:cNvPr id="22" name="Rectangle 50"/>
            <p:cNvSpPr>
              <a:spLocks noChangeArrowheads="1"/>
            </p:cNvSpPr>
            <p:nvPr/>
          </p:nvSpPr>
          <p:spPr bwMode="auto">
            <a:xfrm>
              <a:off x="336" y="3103"/>
              <a:ext cx="201" cy="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defTabSz="914070"/>
              <a:r>
                <a:rPr lang="en-US" altLang="ja-JP" sz="9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10</a:t>
              </a:r>
              <a:r>
                <a:rPr lang="en-US" altLang="ja-JP" sz="900" baseline="3000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4" name="Rectangle 52"/>
            <p:cNvSpPr>
              <a:spLocks noChangeArrowheads="1"/>
            </p:cNvSpPr>
            <p:nvPr/>
          </p:nvSpPr>
          <p:spPr bwMode="auto">
            <a:xfrm>
              <a:off x="336" y="2731"/>
              <a:ext cx="201" cy="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defTabSz="914070"/>
              <a:r>
                <a:rPr lang="en-US" altLang="ja-JP" sz="9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10</a:t>
              </a:r>
              <a:r>
                <a:rPr lang="en-US" altLang="ja-JP" sz="900" baseline="300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26" name="Rectangle 54"/>
            <p:cNvSpPr>
              <a:spLocks noChangeArrowheads="1"/>
            </p:cNvSpPr>
            <p:nvPr/>
          </p:nvSpPr>
          <p:spPr bwMode="auto">
            <a:xfrm>
              <a:off x="336" y="2352"/>
              <a:ext cx="201" cy="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defTabSz="914070"/>
              <a:r>
                <a:rPr lang="en-US" altLang="ja-JP" sz="9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10</a:t>
              </a:r>
              <a:r>
                <a:rPr lang="en-US" altLang="ja-JP" sz="900" baseline="300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6</a:t>
              </a:r>
            </a:p>
          </p:txBody>
        </p:sp>
      </p:grpSp>
      <p:graphicFrame>
        <p:nvGraphicFramePr>
          <p:cNvPr id="21" name="Object 8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839375"/>
              </p:ext>
            </p:extLst>
          </p:nvPr>
        </p:nvGraphicFramePr>
        <p:xfrm>
          <a:off x="2666512" y="3214687"/>
          <a:ext cx="2493384" cy="79726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31" name="Worksheet" r:id="rId4" imgW="4552879" imgH="2524099" progId="Excel.Sheet.8">
                  <p:embed/>
                </p:oleObj>
              </mc:Choice>
              <mc:Fallback>
                <p:oleObj name="Worksheet" r:id="rId4" imgW="4552879" imgH="2524099" progId="Excel.Sheet.8">
                  <p:embed/>
                  <p:pic>
                    <p:nvPicPr>
                      <p:cNvPr id="21" name="Object 87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66512" y="3214687"/>
                        <a:ext cx="2493384" cy="79726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Text Box 56"/>
          <p:cNvSpPr txBox="1">
            <a:spLocks noChangeArrowheads="1"/>
          </p:cNvSpPr>
          <p:nvPr/>
        </p:nvSpPr>
        <p:spPr bwMode="auto">
          <a:xfrm rot="16200000">
            <a:off x="1285027" y="3597245"/>
            <a:ext cx="2021188" cy="2559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914070">
              <a:spcBef>
                <a:spcPct val="50000"/>
              </a:spcBef>
            </a:pPr>
            <a:r>
              <a:rPr lang="en-US" altLang="ja-JP" sz="10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copies / 60 </a:t>
            </a:r>
            <a:r>
              <a:rPr lang="en-US" altLang="ja-JP" sz="1000" dirty="0" err="1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ng</a:t>
            </a:r>
            <a:r>
              <a:rPr lang="en-US" altLang="ja-JP" sz="10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 total RNA</a:t>
            </a:r>
          </a:p>
        </p:txBody>
      </p:sp>
      <p:sp>
        <p:nvSpPr>
          <p:cNvPr id="54" name="Text Box 46"/>
          <p:cNvSpPr txBox="1">
            <a:spLocks noChangeArrowheads="1"/>
          </p:cNvSpPr>
          <p:nvPr/>
        </p:nvSpPr>
        <p:spPr bwMode="auto">
          <a:xfrm>
            <a:off x="3095604" y="2945797"/>
            <a:ext cx="187166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kumimoji="0" lang="en-US" altLang="ja-JP" sz="1400" kern="0" dirty="0">
                <a:solidFill>
                  <a:sysClr val="windowText" lastClr="000000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Normal tissues</a:t>
            </a:r>
          </a:p>
        </p:txBody>
      </p:sp>
      <p:sp>
        <p:nvSpPr>
          <p:cNvPr id="55" name="テキスト ボックス 54"/>
          <p:cNvSpPr txBox="1"/>
          <p:nvPr/>
        </p:nvSpPr>
        <p:spPr>
          <a:xfrm>
            <a:off x="7489866" y="2945797"/>
            <a:ext cx="16065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070"/>
            <a:r>
              <a:rPr lang="en-US" altLang="ja-JP" sz="14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Lung cancer (</a:t>
            </a:r>
            <a:r>
              <a:rPr lang="en-US" altLang="ja-JP" sz="1400" dirty="0" err="1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Ad.</a:t>
            </a:r>
            <a:r>
              <a:rPr lang="en-US" altLang="ja-JP" sz="14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)</a:t>
            </a:r>
            <a:endParaRPr lang="ja-JP" altLang="en-US" sz="1400" dirty="0">
              <a:solidFill>
                <a:prstClr val="black"/>
              </a:solidFill>
              <a:latin typeface="Arial" panose="020B0604020202020204" pitchFamily="34" charset="0"/>
              <a:ea typeface="Arial Unicode MS" pitchFamily="50" charset="-128"/>
              <a:cs typeface="Arial" panose="020B0604020202020204" pitchFamily="34" charset="0"/>
            </a:endParaRPr>
          </a:p>
        </p:txBody>
      </p:sp>
      <p:sp>
        <p:nvSpPr>
          <p:cNvPr id="59" name="テキスト ボックス 58"/>
          <p:cNvSpPr txBox="1"/>
          <p:nvPr/>
        </p:nvSpPr>
        <p:spPr>
          <a:xfrm>
            <a:off x="5909153" y="3449853"/>
            <a:ext cx="17203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070"/>
            <a:r>
              <a:rPr lang="en-US" altLang="ja-JP" sz="1200" dirty="0" err="1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Immunohistochemistry</a:t>
            </a:r>
            <a:endParaRPr lang="ja-JP" altLang="en-US" sz="1200" dirty="0">
              <a:solidFill>
                <a:prstClr val="black"/>
              </a:solidFill>
              <a:latin typeface="Arial" panose="020B0604020202020204" pitchFamily="34" charset="0"/>
              <a:ea typeface="Arial Unicode MS" pitchFamily="50" charset="-128"/>
              <a:cs typeface="Arial" panose="020B0604020202020204" pitchFamily="34" charset="0"/>
            </a:endParaRPr>
          </a:p>
        </p:txBody>
      </p:sp>
      <p:grpSp>
        <p:nvGrpSpPr>
          <p:cNvPr id="4" name="グループ化 149"/>
          <p:cNvGrpSpPr>
            <a:grpSpLocks noChangeAspect="1"/>
          </p:cNvGrpSpPr>
          <p:nvPr/>
        </p:nvGrpSpPr>
        <p:grpSpPr>
          <a:xfrm>
            <a:off x="7824192" y="3817994"/>
            <a:ext cx="2448272" cy="2419319"/>
            <a:chOff x="4441248" y="1194019"/>
            <a:chExt cx="4082276" cy="4099464"/>
          </a:xfrm>
        </p:grpSpPr>
        <p:grpSp>
          <p:nvGrpSpPr>
            <p:cNvPr id="5" name="グループ化 191"/>
            <p:cNvGrpSpPr>
              <a:grpSpLocks noChangeAspect="1"/>
            </p:cNvGrpSpPr>
            <p:nvPr/>
          </p:nvGrpSpPr>
          <p:grpSpPr>
            <a:xfrm>
              <a:off x="4494977" y="1256185"/>
              <a:ext cx="4028547" cy="4037298"/>
              <a:chOff x="286733" y="719113"/>
              <a:chExt cx="4344579" cy="4354018"/>
            </a:xfrm>
          </p:grpSpPr>
          <p:pic>
            <p:nvPicPr>
              <p:cNvPr id="83" name="Picture 4"/>
              <p:cNvPicPr>
                <a:picLocks noChangeAspect="1" noChangeArrowheads="1"/>
              </p:cNvPicPr>
              <p:nvPr/>
            </p:nvPicPr>
            <p:blipFill>
              <a:blip r:embed="rId6" cstate="print">
                <a:lum bright="15000" contrast="48000"/>
              </a:blip>
              <a:srcRect/>
              <a:stretch>
                <a:fillRect/>
              </a:stretch>
            </p:blipFill>
            <p:spPr bwMode="auto">
              <a:xfrm>
                <a:off x="286750" y="2912893"/>
                <a:ext cx="2160000" cy="21599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84" name="Picture 2" descr="\\resp-srv.med.kawasaki-m.ac.jp\Immunology\Y.OHUE\picture\XAGE confocul\Y-X 101015-14.tif.frames\Y-X 101015-14_C003_松本補正後.tif"/>
              <p:cNvPicPr>
                <a:picLocks noChangeAspect="1" noChangeArrowheads="1"/>
              </p:cNvPicPr>
              <p:nvPr/>
            </p:nvPicPr>
            <p:blipFill>
              <a:blip r:embed="rId7" cstate="print">
                <a:lum bright="-11000" contrast="21000"/>
              </a:blip>
              <a:srcRect/>
              <a:stretch>
                <a:fillRect/>
              </a:stretch>
            </p:blipFill>
            <p:spPr bwMode="auto">
              <a:xfrm>
                <a:off x="2471072" y="2912893"/>
                <a:ext cx="2160240" cy="2160238"/>
              </a:xfrm>
              <a:prstGeom prst="rect">
                <a:avLst/>
              </a:prstGeom>
              <a:noFill/>
            </p:spPr>
          </p:pic>
          <p:pic>
            <p:nvPicPr>
              <p:cNvPr id="85" name="Picture 7" descr="\\resp-srv.med.kawasaki-m.ac.jp\Immunology\Y.OHUE\picture\XAGE confocul\Y-X 101015-16.tif.frames\Y-X 101015-16_C001.tif"/>
              <p:cNvPicPr>
                <a:picLocks noChangeAspect="1" noChangeArrowheads="1"/>
              </p:cNvPicPr>
              <p:nvPr/>
            </p:nvPicPr>
            <p:blipFill>
              <a:blip r:embed="rId8" cstate="print">
                <a:lum bright="65000" contrast="83000"/>
              </a:blip>
              <a:srcRect/>
              <a:stretch>
                <a:fillRect/>
              </a:stretch>
            </p:blipFill>
            <p:spPr bwMode="auto">
              <a:xfrm>
                <a:off x="2470129" y="719113"/>
                <a:ext cx="2160000" cy="216000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86" name="Picture 8" descr="\\resp-srv.med.kawasaki-m.ac.jp\Immunology\Y.OHUE\picture\XAGE confocul\Y-X 101015-16.tif.frames\Y-X 101015-16_C002.tif"/>
              <p:cNvPicPr>
                <a:picLocks noChangeAspect="1" noChangeArrowheads="1"/>
              </p:cNvPicPr>
              <p:nvPr/>
            </p:nvPicPr>
            <p:blipFill>
              <a:blip r:embed="rId9" cstate="print">
                <a:lum bright="34000" contrast="58000"/>
              </a:blip>
              <a:srcRect/>
              <a:stretch>
                <a:fillRect/>
              </a:stretch>
            </p:blipFill>
            <p:spPr bwMode="auto">
              <a:xfrm>
                <a:off x="286733" y="719113"/>
                <a:ext cx="2160000" cy="2160000"/>
              </a:xfrm>
              <a:prstGeom prst="rect">
                <a:avLst/>
              </a:prstGeom>
              <a:noFill/>
              <a:ln>
                <a:noFill/>
              </a:ln>
            </p:spPr>
          </p:pic>
          <p:cxnSp>
            <p:nvCxnSpPr>
              <p:cNvPr id="87" name="直線コネクタ 86"/>
              <p:cNvCxnSpPr/>
              <p:nvPr/>
            </p:nvCxnSpPr>
            <p:spPr>
              <a:xfrm>
                <a:off x="1791729" y="2660567"/>
                <a:ext cx="530247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直線コネクタ 87"/>
              <p:cNvCxnSpPr/>
              <p:nvPr/>
            </p:nvCxnSpPr>
            <p:spPr>
              <a:xfrm>
                <a:off x="1791729" y="4856529"/>
                <a:ext cx="530247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直線コネクタ 88"/>
              <p:cNvCxnSpPr/>
              <p:nvPr/>
            </p:nvCxnSpPr>
            <p:spPr>
              <a:xfrm>
                <a:off x="3988798" y="4857108"/>
                <a:ext cx="530247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" name="テキスト ボックス 77"/>
            <p:cNvSpPr txBox="1"/>
            <p:nvPr/>
          </p:nvSpPr>
          <p:spPr>
            <a:xfrm>
              <a:off x="6482119" y="1194019"/>
              <a:ext cx="906636" cy="46936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914070"/>
              <a:r>
                <a:rPr lang="en-US" altLang="ja-JP" sz="1200" dirty="0">
                  <a:solidFill>
                    <a:prstClr val="white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DAPI</a:t>
              </a:r>
              <a:endParaRPr lang="ja-JP" altLang="en-US" sz="1200" dirty="0">
                <a:solidFill>
                  <a:prstClr val="white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9" name="テキスト ボックス 78"/>
            <p:cNvSpPr txBox="1"/>
            <p:nvPr/>
          </p:nvSpPr>
          <p:spPr>
            <a:xfrm>
              <a:off x="4453190" y="1195524"/>
              <a:ext cx="1390426" cy="46936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914070"/>
              <a:r>
                <a:rPr lang="en-US" altLang="ja-JP" sz="1200" dirty="0">
                  <a:solidFill>
                    <a:prstClr val="white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XAGE-1b</a:t>
              </a:r>
              <a:endParaRPr lang="ja-JP" altLang="en-US" sz="1200" dirty="0">
                <a:solidFill>
                  <a:prstClr val="white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80" name="テキスト ボックス 79"/>
            <p:cNvSpPr txBox="1"/>
            <p:nvPr/>
          </p:nvSpPr>
          <p:spPr>
            <a:xfrm>
              <a:off x="6475816" y="3211609"/>
              <a:ext cx="1275491" cy="46936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914070"/>
              <a:r>
                <a:rPr lang="en-US" altLang="ja-JP" sz="1200" b="1" dirty="0">
                  <a:ln w="3175"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Merge 2</a:t>
              </a:r>
              <a:endParaRPr lang="ja-JP" altLang="en-US" sz="1200" b="1" dirty="0">
                <a:ln w="3175"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endParaRPr>
            </a:p>
          </p:txBody>
        </p:sp>
        <p:cxnSp>
          <p:nvCxnSpPr>
            <p:cNvPr id="81" name="直線コネクタ 80"/>
            <p:cNvCxnSpPr/>
            <p:nvPr/>
          </p:nvCxnSpPr>
          <p:spPr>
            <a:xfrm>
              <a:off x="7911709" y="3060010"/>
              <a:ext cx="491676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テキスト ボックス 81"/>
            <p:cNvSpPr txBox="1"/>
            <p:nvPr/>
          </p:nvSpPr>
          <p:spPr>
            <a:xfrm>
              <a:off x="4441248" y="3206733"/>
              <a:ext cx="1275491" cy="46936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914070"/>
              <a:r>
                <a:rPr lang="en-US" altLang="ja-JP" sz="1200" b="1" dirty="0">
                  <a:ln w="3175"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Merge 1</a:t>
              </a:r>
              <a:endParaRPr lang="ja-JP" altLang="en-US" sz="1200" b="1" dirty="0">
                <a:ln w="3175"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" name="グループ化 90"/>
          <p:cNvGrpSpPr/>
          <p:nvPr/>
        </p:nvGrpSpPr>
        <p:grpSpPr>
          <a:xfrm>
            <a:off x="5792728" y="3823220"/>
            <a:ext cx="1872208" cy="2430000"/>
            <a:chOff x="4355976" y="4149080"/>
            <a:chExt cx="1800200" cy="2628647"/>
          </a:xfrm>
        </p:grpSpPr>
        <p:pic>
          <p:nvPicPr>
            <p:cNvPr id="56" name="Picture 2"/>
            <p:cNvPicPr>
              <a:picLocks noChangeAspect="1" noChangeArrowheads="1"/>
            </p:cNvPicPr>
            <p:nvPr/>
          </p:nvPicPr>
          <p:blipFill>
            <a:blip r:embed="rId10" cstate="print"/>
            <a:srcRect l="33206" r="33588" b="66667"/>
            <a:stretch>
              <a:fillRect/>
            </a:stretch>
          </p:blipFill>
          <p:spPr bwMode="auto">
            <a:xfrm>
              <a:off x="4355976" y="5486230"/>
              <a:ext cx="1800200" cy="12914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0" name="Picture 2"/>
            <p:cNvPicPr>
              <a:picLocks noChangeAspect="1" noChangeArrowheads="1"/>
            </p:cNvPicPr>
            <p:nvPr/>
          </p:nvPicPr>
          <p:blipFill>
            <a:blip r:embed="rId10" cstate="print"/>
            <a:srcRect r="66794" b="66667"/>
            <a:stretch>
              <a:fillRect/>
            </a:stretch>
          </p:blipFill>
          <p:spPr bwMode="auto">
            <a:xfrm>
              <a:off x="4355976" y="4149080"/>
              <a:ext cx="1800200" cy="12914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92" name="テキスト ボックス 91"/>
          <p:cNvSpPr txBox="1"/>
          <p:nvPr/>
        </p:nvSpPr>
        <p:spPr>
          <a:xfrm>
            <a:off x="7695416" y="3449853"/>
            <a:ext cx="27158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070"/>
            <a:r>
              <a:rPr lang="en-US" altLang="ja-JP" sz="1200" dirty="0" err="1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Confocal</a:t>
            </a:r>
            <a:r>
              <a:rPr lang="en-US" altLang="ja-JP" sz="12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 Laser Scanning Microscopy</a:t>
            </a:r>
            <a:endParaRPr lang="ja-JP" altLang="en-US" sz="1200" dirty="0">
              <a:solidFill>
                <a:prstClr val="black"/>
              </a:solidFill>
              <a:latin typeface="Arial" panose="020B0604020202020204" pitchFamily="34" charset="0"/>
              <a:ea typeface="Arial Unicode MS" pitchFamily="50" charset="-128"/>
              <a:cs typeface="Arial" panose="020B0604020202020204" pitchFamily="34" charset="0"/>
            </a:endParaRPr>
          </a:p>
        </p:txBody>
      </p:sp>
      <p:sp>
        <p:nvSpPr>
          <p:cNvPr id="93" name="テキスト ボックス 92"/>
          <p:cNvSpPr txBox="1"/>
          <p:nvPr/>
        </p:nvSpPr>
        <p:spPr>
          <a:xfrm>
            <a:off x="7489272" y="6587161"/>
            <a:ext cx="160492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070"/>
            <a:r>
              <a:rPr lang="en-US" sz="1100" dirty="0" err="1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Clin</a:t>
            </a:r>
            <a:r>
              <a:rPr lang="en-US" sz="11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 Cancer Res. 2005</a:t>
            </a:r>
            <a:endParaRPr lang="ja-JP" altLang="en-US" sz="1100" dirty="0">
              <a:solidFill>
                <a:prstClr val="black"/>
              </a:solidFill>
              <a:latin typeface="Arial" panose="020B0604020202020204" pitchFamily="34" charset="0"/>
              <a:ea typeface="Arial Unicode MS" pitchFamily="50" charset="-128"/>
              <a:cs typeface="Arial" panose="020B0604020202020204" pitchFamily="34" charset="0"/>
            </a:endParaRPr>
          </a:p>
        </p:txBody>
      </p:sp>
      <p:sp>
        <p:nvSpPr>
          <p:cNvPr id="94" name="テキスト ボックス 93"/>
          <p:cNvSpPr txBox="1"/>
          <p:nvPr/>
        </p:nvSpPr>
        <p:spPr>
          <a:xfrm>
            <a:off x="9093604" y="6587161"/>
            <a:ext cx="160172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070"/>
            <a:r>
              <a:rPr lang="en-US" sz="11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Cancer Immunity 2008</a:t>
            </a:r>
            <a:endParaRPr lang="ja-JP" altLang="en-US" sz="1100" dirty="0">
              <a:solidFill>
                <a:prstClr val="black"/>
              </a:solidFill>
              <a:latin typeface="Arial" panose="020B0604020202020204" pitchFamily="34" charset="0"/>
              <a:ea typeface="Arial Unicode MS" pitchFamily="50" charset="-128"/>
              <a:cs typeface="Arial" panose="020B0604020202020204" pitchFamily="34" charset="0"/>
            </a:endParaRPr>
          </a:p>
        </p:txBody>
      </p:sp>
      <p:sp>
        <p:nvSpPr>
          <p:cNvPr id="95" name="正方形/長方形 94"/>
          <p:cNvSpPr/>
          <p:nvPr/>
        </p:nvSpPr>
        <p:spPr>
          <a:xfrm>
            <a:off x="10694730" y="6587161"/>
            <a:ext cx="180020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070"/>
            <a:r>
              <a:rPr lang="en-US" altLang="ja-JP" sz="1100" dirty="0" err="1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Int</a:t>
            </a:r>
            <a:r>
              <a:rPr lang="en-US" altLang="ja-JP" sz="11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 J Cancer  2012</a:t>
            </a:r>
            <a:endParaRPr lang="ja-JP" altLang="en-US" sz="1100" dirty="0">
              <a:solidFill>
                <a:prstClr val="black"/>
              </a:solidFill>
              <a:latin typeface="Arial" panose="020B0604020202020204" pitchFamily="34" charset="0"/>
              <a:ea typeface="Arial Unicode MS" pitchFamily="50" charset="-128"/>
              <a:cs typeface="Arial" panose="020B0604020202020204" pitchFamily="34" charset="0"/>
            </a:endParaRPr>
          </a:p>
        </p:txBody>
      </p:sp>
      <p:grpSp>
        <p:nvGrpSpPr>
          <p:cNvPr id="7" name="グループ化 96"/>
          <p:cNvGrpSpPr/>
          <p:nvPr/>
        </p:nvGrpSpPr>
        <p:grpSpPr>
          <a:xfrm>
            <a:off x="2401697" y="5229200"/>
            <a:ext cx="2830194" cy="1296144"/>
            <a:chOff x="5148064" y="1423809"/>
            <a:chExt cx="3796036" cy="1670583"/>
          </a:xfrm>
        </p:grpSpPr>
        <p:pic>
          <p:nvPicPr>
            <p:cNvPr id="98" name="Picture 2"/>
            <p:cNvPicPr>
              <a:picLocks noChangeAspect="1" noChangeArrowheads="1"/>
            </p:cNvPicPr>
            <p:nvPr/>
          </p:nvPicPr>
          <p:blipFill>
            <a:blip r:embed="rId10" cstate="print"/>
            <a:srcRect l="33350" t="66667" r="33176"/>
            <a:stretch>
              <a:fillRect/>
            </a:stretch>
          </p:blipFill>
          <p:spPr bwMode="auto">
            <a:xfrm>
              <a:off x="7079696" y="1767574"/>
              <a:ext cx="1864404" cy="13268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9" name="テキスト ボックス 98"/>
            <p:cNvSpPr txBox="1"/>
            <p:nvPr/>
          </p:nvSpPr>
          <p:spPr>
            <a:xfrm>
              <a:off x="7192979" y="1423809"/>
              <a:ext cx="1655969" cy="3570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070"/>
              <a:r>
                <a:rPr lang="en-US" altLang="ja-JP" sz="12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Anti-HLA </a:t>
              </a:r>
              <a:r>
                <a:rPr lang="en-US" altLang="ja-JP" sz="1200" dirty="0" err="1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classI</a:t>
              </a:r>
              <a:endParaRPr lang="ja-JP" altLang="en-US" sz="12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00" name="テキスト ボックス 99"/>
            <p:cNvSpPr txBox="1"/>
            <p:nvPr/>
          </p:nvSpPr>
          <p:spPr>
            <a:xfrm>
              <a:off x="5177274" y="1423809"/>
              <a:ext cx="1840873" cy="3570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070"/>
              <a:r>
                <a:rPr lang="en-US" altLang="ja-JP" sz="1200" dirty="0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Anti-XAGE1 </a:t>
              </a:r>
              <a:r>
                <a:rPr lang="en-US" altLang="ja-JP" sz="1200" dirty="0" err="1">
                  <a:solidFill>
                    <a:prstClr val="black"/>
                  </a:solidFill>
                  <a:latin typeface="Arial" panose="020B0604020202020204" pitchFamily="34" charset="0"/>
                  <a:ea typeface="Arial Unicode MS" pitchFamily="50" charset="-128"/>
                  <a:cs typeface="Arial" panose="020B0604020202020204" pitchFamily="34" charset="0"/>
                </a:rPr>
                <a:t>mAb</a:t>
              </a:r>
              <a:endParaRPr lang="ja-JP" altLang="en-US" sz="12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endParaRPr>
            </a:p>
          </p:txBody>
        </p:sp>
        <p:cxnSp>
          <p:nvCxnSpPr>
            <p:cNvPr id="101" name="直線コネクタ 100"/>
            <p:cNvCxnSpPr/>
            <p:nvPr/>
          </p:nvCxnSpPr>
          <p:spPr>
            <a:xfrm>
              <a:off x="5192991" y="1698263"/>
              <a:ext cx="1788320" cy="254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/>
            <p:cNvCxnSpPr/>
            <p:nvPr/>
          </p:nvCxnSpPr>
          <p:spPr>
            <a:xfrm>
              <a:off x="7069818" y="1698263"/>
              <a:ext cx="1788320" cy="2545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3" name="Picture 2"/>
            <p:cNvPicPr>
              <a:picLocks noChangeAspect="1" noChangeArrowheads="1"/>
            </p:cNvPicPr>
            <p:nvPr/>
          </p:nvPicPr>
          <p:blipFill>
            <a:blip r:embed="rId10" cstate="print"/>
            <a:srcRect l="66526" t="66667"/>
            <a:stretch>
              <a:fillRect/>
            </a:stretch>
          </p:blipFill>
          <p:spPr bwMode="auto">
            <a:xfrm>
              <a:off x="5148064" y="1767574"/>
              <a:ext cx="1864404" cy="13268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4" name="Text Box 41"/>
          <p:cNvSpPr txBox="1">
            <a:spLocks noChangeArrowheads="1"/>
          </p:cNvSpPr>
          <p:nvPr/>
        </p:nvSpPr>
        <p:spPr bwMode="auto">
          <a:xfrm>
            <a:off x="3324820" y="4962021"/>
            <a:ext cx="104298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defTabSz="914070"/>
            <a:r>
              <a:rPr lang="en-US" altLang="ja-JP" sz="1400" dirty="0">
                <a:solidFill>
                  <a:prstClr val="black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Testis</a:t>
            </a:r>
          </a:p>
        </p:txBody>
      </p:sp>
      <p:sp>
        <p:nvSpPr>
          <p:cNvPr id="66" name="テキスト ボックス 65"/>
          <p:cNvSpPr txBox="1"/>
          <p:nvPr/>
        </p:nvSpPr>
        <p:spPr>
          <a:xfrm>
            <a:off x="2240184" y="980729"/>
            <a:ext cx="90403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070"/>
            <a:r>
              <a:rPr lang="ja-JP" altLang="en-US" dirty="0">
                <a:solidFill>
                  <a:srgbClr val="C00000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■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  </a:t>
            </a:r>
            <a:r>
              <a:rPr lang="en-US" altLang="ja-JP" dirty="0" smtClean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XAGE1 is a 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cancer/testis (CT)  antigen 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identified in a lung cancer using</a:t>
            </a:r>
          </a:p>
          <a:p>
            <a:pPr defTabSz="914070"/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     </a:t>
            </a:r>
            <a:r>
              <a:rPr lang="en-US" altLang="ja-JP" dirty="0" err="1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autologous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 patient serum by SEREX method</a:t>
            </a:r>
            <a:endParaRPr lang="ja-JP" altLang="en-US" dirty="0">
              <a:solidFill>
                <a:prstClr val="black"/>
              </a:solidFill>
              <a:latin typeface="Arial" panose="020B0604020202020204" pitchFamily="34" charset="0"/>
              <a:ea typeface="Arial Unicode MS" pitchFamily="50" charset="-128"/>
              <a:cs typeface="Arial" panose="020B0604020202020204" pitchFamily="34" charset="0"/>
            </a:endParaRPr>
          </a:p>
        </p:txBody>
      </p:sp>
      <p:sp>
        <p:nvSpPr>
          <p:cNvPr id="64" name="テキスト ボックス 63"/>
          <p:cNvSpPr txBox="1"/>
          <p:nvPr/>
        </p:nvSpPr>
        <p:spPr>
          <a:xfrm>
            <a:off x="2251110" y="2134598"/>
            <a:ext cx="84168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070"/>
            <a:r>
              <a:rPr lang="ja-JP" altLang="en-US" dirty="0">
                <a:solidFill>
                  <a:srgbClr val="C00000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■</a:t>
            </a:r>
            <a:r>
              <a:rPr lang="ja-JP" altLang="en-US" dirty="0">
                <a:solidFill>
                  <a:srgbClr val="A50021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  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IHC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 using USO9-13 </a:t>
            </a:r>
            <a:r>
              <a:rPr lang="en-US" altLang="ja-JP" dirty="0" err="1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mAb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 showed XAGE1(GAGED2a) expression was mostly   </a:t>
            </a:r>
          </a:p>
          <a:p>
            <a:pPr defTabSz="914070"/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    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restricted 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to 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the</a:t>
            </a:r>
            <a:r>
              <a:rPr lang="ja-JP" altLang="en-US" dirty="0">
                <a:solidFill>
                  <a:srgbClr val="C00000"/>
                </a:solidFill>
                <a:latin typeface="Arial" panose="020B0604020202020204" pitchFamily="34" charset="0"/>
                <a:ea typeface="Arial Unicode MS" pitchFamily="50" charset="-128"/>
                <a:cs typeface="Arial" panose="020B0604020202020204" pitchFamily="34" charset="0"/>
              </a:rPr>
              <a:t> </a:t>
            </a:r>
            <a:r>
              <a:rPr lang="en-US" altLang="ja-JP" dirty="0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lung </a:t>
            </a:r>
            <a:r>
              <a:rPr lang="en-US" altLang="ja-JP" dirty="0" err="1">
                <a:solidFill>
                  <a:srgbClr val="C00000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adenocarcinoma</a:t>
            </a:r>
            <a:r>
              <a:rPr lang="en-US" altLang="ja-JP" dirty="0">
                <a:solidFill>
                  <a:prstClr val="black"/>
                </a:solidFill>
                <a:latin typeface="Arial" panose="020B0604020202020204" pitchFamily="34" charset="0"/>
                <a:ea typeface="Segoe UI" panose="020B0502040204020203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63" name="直線コネクタ 62"/>
          <p:cNvCxnSpPr/>
          <p:nvPr/>
        </p:nvCxnSpPr>
        <p:spPr>
          <a:xfrm>
            <a:off x="1638708" y="888461"/>
            <a:ext cx="8929750" cy="1588"/>
          </a:xfrm>
          <a:prstGeom prst="line">
            <a:avLst/>
          </a:prstGeom>
          <a:ln w="3175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7" name="図 6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8730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テキスト ボックス 62"/>
          <p:cNvSpPr txBox="1">
            <a:spLocks noChangeArrowheads="1"/>
          </p:cNvSpPr>
          <p:nvPr/>
        </p:nvSpPr>
        <p:spPr bwMode="auto">
          <a:xfrm>
            <a:off x="890016" y="141727"/>
            <a:ext cx="10753344" cy="646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07" tIns="45705" rIns="91407" bIns="45705">
            <a:spAutoFit/>
          </a:bodyPr>
          <a:lstStyle/>
          <a:p>
            <a:pPr algn="ctr" defTabSz="956918" fontAlgn="base">
              <a:spcBef>
                <a:spcPct val="0"/>
              </a:spcBef>
              <a:spcAft>
                <a:spcPct val="0"/>
              </a:spcAft>
            </a:pPr>
            <a:r>
              <a:rPr lang="en-US" altLang="ja-JP" sz="3600" dirty="0" smtClean="0"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Humoral and Cellular response </a:t>
            </a:r>
            <a:r>
              <a:rPr lang="en-US" altLang="ja-JP" sz="3600" dirty="0" smtClean="0"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in</a:t>
            </a:r>
            <a:r>
              <a:rPr lang="en-US" altLang="ja-JP" sz="3600" dirty="0" smtClean="0"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</a:t>
            </a:r>
            <a:r>
              <a:rPr lang="en-US" altLang="ja-JP" sz="3600" dirty="0"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XAGE1 </a:t>
            </a:r>
            <a:r>
              <a:rPr lang="en-US" altLang="ja-JP" sz="3600" dirty="0" smtClean="0"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Ag+</a:t>
            </a:r>
            <a:endParaRPr lang="ja-JP" altLang="en-US" sz="3600" dirty="0"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grpSp>
        <p:nvGrpSpPr>
          <p:cNvPr id="9" name="グループ化 8"/>
          <p:cNvGrpSpPr/>
          <p:nvPr/>
        </p:nvGrpSpPr>
        <p:grpSpPr>
          <a:xfrm>
            <a:off x="4150750" y="1427373"/>
            <a:ext cx="3071256" cy="5103146"/>
            <a:chOff x="3794453" y="1204019"/>
            <a:chExt cx="3071256" cy="5103146"/>
          </a:xfrm>
        </p:grpSpPr>
        <p:sp>
          <p:nvSpPr>
            <p:cNvPr id="74" name="テキスト ボックス 73"/>
            <p:cNvSpPr txBox="1"/>
            <p:nvPr/>
          </p:nvSpPr>
          <p:spPr>
            <a:xfrm>
              <a:off x="4130283" y="3058879"/>
              <a:ext cx="7377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itchFamily="34" charset="0"/>
                </a:rPr>
                <a:t>KLU187</a:t>
              </a:r>
            </a:p>
          </p:txBody>
        </p:sp>
        <p:sp>
          <p:nvSpPr>
            <p:cNvPr id="76" name="テキスト ボックス 75"/>
            <p:cNvSpPr txBox="1"/>
            <p:nvPr/>
          </p:nvSpPr>
          <p:spPr>
            <a:xfrm>
              <a:off x="4172762" y="2115342"/>
              <a:ext cx="6527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itchFamily="34" charset="0"/>
                </a:rPr>
                <a:t>KLU22</a:t>
              </a:r>
            </a:p>
          </p:txBody>
        </p:sp>
        <p:grpSp>
          <p:nvGrpSpPr>
            <p:cNvPr id="3" name="グループ化 364"/>
            <p:cNvGrpSpPr/>
            <p:nvPr/>
          </p:nvGrpSpPr>
          <p:grpSpPr>
            <a:xfrm>
              <a:off x="5052669" y="4161739"/>
              <a:ext cx="1809023" cy="1747377"/>
              <a:chOff x="3914854" y="859363"/>
              <a:chExt cx="1809023" cy="1747377"/>
            </a:xfrm>
          </p:grpSpPr>
          <p:pic>
            <p:nvPicPr>
              <p:cNvPr id="155" name="Picture 3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943236" y="1745627"/>
                <a:ext cx="778977" cy="86037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56" name="Picture 2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3993669" y="1779964"/>
                <a:ext cx="737052" cy="82677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57" name="テキスト ボックス 156"/>
              <p:cNvSpPr txBox="1"/>
              <p:nvPr/>
            </p:nvSpPr>
            <p:spPr>
              <a:xfrm>
                <a:off x="3914854" y="1730247"/>
                <a:ext cx="39786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2.7</a:t>
                </a:r>
                <a:endPara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  <p:sp>
            <p:nvSpPr>
              <p:cNvPr id="158" name="テキスト ボックス 157"/>
              <p:cNvSpPr txBox="1"/>
              <p:nvPr/>
            </p:nvSpPr>
            <p:spPr>
              <a:xfrm>
                <a:off x="4875615" y="1692147"/>
                <a:ext cx="39786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0.8</a:t>
                </a:r>
                <a:endPara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  <p:grpSp>
            <p:nvGrpSpPr>
              <p:cNvPr id="4" name="グループ化 168"/>
              <p:cNvGrpSpPr>
                <a:grpSpLocks noChangeAspect="1"/>
              </p:cNvGrpSpPr>
              <p:nvPr/>
            </p:nvGrpSpPr>
            <p:grpSpPr>
              <a:xfrm>
                <a:off x="3986021" y="917524"/>
                <a:ext cx="792000" cy="792000"/>
                <a:chOff x="7236296" y="4700525"/>
                <a:chExt cx="2143140" cy="2143140"/>
              </a:xfrm>
            </p:grpSpPr>
            <p:pic>
              <p:nvPicPr>
                <p:cNvPr id="165" name="Picture 7"/>
                <p:cNvPicPr>
                  <a:picLocks noChangeAspect="1" noChangeArrowheads="1"/>
                </p:cNvPicPr>
                <p:nvPr/>
              </p:nvPicPr>
              <p:blipFill>
                <a:blip r:embed="rId5" cstate="print"/>
                <a:srcRect/>
                <a:stretch>
                  <a:fillRect/>
                </a:stretch>
              </p:blipFill>
              <p:spPr bwMode="auto">
                <a:xfrm>
                  <a:off x="7236296" y="4700525"/>
                  <a:ext cx="2143140" cy="214314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166" name="正方形/長方形 165"/>
                <p:cNvSpPr/>
                <p:nvPr/>
              </p:nvSpPr>
              <p:spPr>
                <a:xfrm>
                  <a:off x="7380312" y="5517232"/>
                  <a:ext cx="432048" cy="360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" name="グループ化 169"/>
              <p:cNvGrpSpPr>
                <a:grpSpLocks noChangeAspect="1"/>
              </p:cNvGrpSpPr>
              <p:nvPr/>
            </p:nvGrpSpPr>
            <p:grpSpPr>
              <a:xfrm>
                <a:off x="4931877" y="908319"/>
                <a:ext cx="792000" cy="799972"/>
                <a:chOff x="4450214" y="4700525"/>
                <a:chExt cx="2135973" cy="2157475"/>
              </a:xfrm>
            </p:grpSpPr>
            <p:pic>
              <p:nvPicPr>
                <p:cNvPr id="163" name="Picture 6"/>
                <p:cNvPicPr>
                  <a:picLocks noChangeAspect="1" noChangeArrowheads="1"/>
                </p:cNvPicPr>
                <p:nvPr/>
              </p:nvPicPr>
              <p:blipFill>
                <a:blip r:embed="rId6" cstate="print"/>
                <a:srcRect/>
                <a:stretch>
                  <a:fillRect/>
                </a:stretch>
              </p:blipFill>
              <p:spPr bwMode="auto">
                <a:xfrm>
                  <a:off x="4450214" y="4700525"/>
                  <a:ext cx="2135973" cy="21574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164" name="正方形/長方形 163"/>
                <p:cNvSpPr/>
                <p:nvPr/>
              </p:nvSpPr>
              <p:spPr>
                <a:xfrm>
                  <a:off x="4572000" y="5661248"/>
                  <a:ext cx="432048" cy="360040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61" name="テキスト ボックス 160"/>
              <p:cNvSpPr txBox="1"/>
              <p:nvPr/>
            </p:nvSpPr>
            <p:spPr>
              <a:xfrm>
                <a:off x="3948762" y="873095"/>
                <a:ext cx="39786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6.9</a:t>
                </a:r>
                <a:endPara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  <p:sp>
            <p:nvSpPr>
              <p:cNvPr id="162" name="テキスト ボックス 161"/>
              <p:cNvSpPr txBox="1"/>
              <p:nvPr/>
            </p:nvSpPr>
            <p:spPr>
              <a:xfrm>
                <a:off x="4875723" y="859363"/>
                <a:ext cx="39786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0.9</a:t>
                </a:r>
                <a:endPara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</p:grpSp>
        <p:grpSp>
          <p:nvGrpSpPr>
            <p:cNvPr id="6" name="グループ化 353"/>
            <p:cNvGrpSpPr/>
            <p:nvPr/>
          </p:nvGrpSpPr>
          <p:grpSpPr>
            <a:xfrm>
              <a:off x="5066385" y="1817021"/>
              <a:ext cx="1799324" cy="1710804"/>
              <a:chOff x="1783189" y="905480"/>
              <a:chExt cx="1799324" cy="1710804"/>
            </a:xfrm>
          </p:grpSpPr>
          <p:pic>
            <p:nvPicPr>
              <p:cNvPr id="143" name="Picture 3"/>
              <p:cNvPicPr>
                <a:picLocks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1852678" y="1775875"/>
                <a:ext cx="792000" cy="8280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44" name="Picture 2"/>
              <p:cNvPicPr preferRelativeResize="0">
                <a:picLocks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789629" y="1788284"/>
                <a:ext cx="792000" cy="8280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45" name="テキスト ボックス 144"/>
              <p:cNvSpPr txBox="1"/>
              <p:nvPr/>
            </p:nvSpPr>
            <p:spPr>
              <a:xfrm>
                <a:off x="1783189" y="1739772"/>
                <a:ext cx="48282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12.3</a:t>
                </a:r>
                <a:endPara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  <p:sp>
            <p:nvSpPr>
              <p:cNvPr id="146" name="テキスト ボックス 145"/>
              <p:cNvSpPr txBox="1"/>
              <p:nvPr/>
            </p:nvSpPr>
            <p:spPr>
              <a:xfrm>
                <a:off x="2719293" y="1739772"/>
                <a:ext cx="39786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0.4</a:t>
                </a:r>
                <a:endPara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  <p:grpSp>
            <p:nvGrpSpPr>
              <p:cNvPr id="7" name="グループ化 188"/>
              <p:cNvGrpSpPr>
                <a:grpSpLocks noChangeAspect="1"/>
              </p:cNvGrpSpPr>
              <p:nvPr/>
            </p:nvGrpSpPr>
            <p:grpSpPr>
              <a:xfrm>
                <a:off x="1860693" y="924912"/>
                <a:ext cx="778972" cy="792000"/>
                <a:chOff x="5796136" y="5229200"/>
                <a:chExt cx="1143008" cy="1162123"/>
              </a:xfrm>
            </p:grpSpPr>
            <p:pic>
              <p:nvPicPr>
                <p:cNvPr id="153" name="Picture 2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/>
                <a:stretch>
                  <a:fillRect/>
                </a:stretch>
              </p:blipFill>
              <p:spPr bwMode="auto">
                <a:xfrm>
                  <a:off x="5796136" y="5229200"/>
                  <a:ext cx="1143008" cy="116212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154" name="正方形/長方形 153"/>
                <p:cNvSpPr/>
                <p:nvPr/>
              </p:nvSpPr>
              <p:spPr>
                <a:xfrm>
                  <a:off x="6588224" y="5327496"/>
                  <a:ext cx="288032" cy="720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8" name="グループ化 190"/>
              <p:cNvGrpSpPr>
                <a:grpSpLocks noChangeAspect="1"/>
              </p:cNvGrpSpPr>
              <p:nvPr/>
            </p:nvGrpSpPr>
            <p:grpSpPr>
              <a:xfrm>
                <a:off x="2787873" y="924148"/>
                <a:ext cx="794640" cy="792000"/>
                <a:chOff x="4566914" y="5227693"/>
                <a:chExt cx="1150653" cy="1146830"/>
              </a:xfrm>
            </p:grpSpPr>
            <p:pic>
              <p:nvPicPr>
                <p:cNvPr id="151" name="Picture 1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>
                  <a:off x="4566914" y="5227693"/>
                  <a:ext cx="1150653" cy="114683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152" name="正方形/長方形 151"/>
                <p:cNvSpPr/>
                <p:nvPr/>
              </p:nvSpPr>
              <p:spPr>
                <a:xfrm>
                  <a:off x="5322560" y="5301208"/>
                  <a:ext cx="288032" cy="720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49" name="テキスト ボックス 148"/>
              <p:cNvSpPr txBox="1"/>
              <p:nvPr/>
            </p:nvSpPr>
            <p:spPr>
              <a:xfrm>
                <a:off x="1817371" y="908893"/>
                <a:ext cx="39786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5.5</a:t>
                </a:r>
                <a:endPara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  <p:sp>
            <p:nvSpPr>
              <p:cNvPr id="150" name="テキスト ボックス 149"/>
              <p:cNvSpPr txBox="1"/>
              <p:nvPr/>
            </p:nvSpPr>
            <p:spPr>
              <a:xfrm>
                <a:off x="2753475" y="905480"/>
                <a:ext cx="39786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0.1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</p:grpSp>
        <p:sp>
          <p:nvSpPr>
            <p:cNvPr id="83" name="テキスト ボックス 82"/>
            <p:cNvSpPr txBox="1"/>
            <p:nvPr/>
          </p:nvSpPr>
          <p:spPr>
            <a:xfrm>
              <a:off x="3794453" y="1204019"/>
              <a:ext cx="85725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CD4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84" name="テキスト ボックス 83"/>
            <p:cNvSpPr txBox="1"/>
            <p:nvPr/>
          </p:nvSpPr>
          <p:spPr>
            <a:xfrm>
              <a:off x="5178530" y="1592858"/>
              <a:ext cx="6335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OLPs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85" name="テキスト ボックス 84"/>
            <p:cNvSpPr txBox="1"/>
            <p:nvPr/>
          </p:nvSpPr>
          <p:spPr>
            <a:xfrm>
              <a:off x="5465216" y="1268770"/>
              <a:ext cx="98135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600" b="0" i="0" u="none" strike="noStrike" kern="120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Antibody</a:t>
              </a:r>
              <a:endParaRPr kumimoji="1" lang="ja-JP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11" name="グループ化 29"/>
            <p:cNvGrpSpPr>
              <a:grpSpLocks/>
            </p:cNvGrpSpPr>
            <p:nvPr/>
          </p:nvGrpSpPr>
          <p:grpSpPr bwMode="auto">
            <a:xfrm>
              <a:off x="4745139" y="3089760"/>
              <a:ext cx="772274" cy="858082"/>
              <a:chOff x="350843" y="3219693"/>
              <a:chExt cx="839617" cy="832398"/>
            </a:xfrm>
          </p:grpSpPr>
          <p:grpSp>
            <p:nvGrpSpPr>
              <p:cNvPr id="12" name="グループ化 134"/>
              <p:cNvGrpSpPr>
                <a:grpSpLocks/>
              </p:cNvGrpSpPr>
              <p:nvPr/>
            </p:nvGrpSpPr>
            <p:grpSpPr bwMode="auto">
              <a:xfrm>
                <a:off x="682362" y="3411871"/>
                <a:ext cx="393353" cy="349225"/>
                <a:chOff x="682362" y="3411871"/>
                <a:chExt cx="393353" cy="349225"/>
              </a:xfrm>
            </p:grpSpPr>
            <p:cxnSp>
              <p:nvCxnSpPr>
                <p:cNvPr id="107" name="直線矢印コネクタ 106"/>
                <p:cNvCxnSpPr/>
                <p:nvPr/>
              </p:nvCxnSpPr>
              <p:spPr>
                <a:xfrm>
                  <a:off x="684323" y="3758788"/>
                  <a:ext cx="391392" cy="0"/>
                </a:xfrm>
                <a:prstGeom prst="straightConnector1">
                  <a:avLst/>
                </a:prstGeom>
                <a:ln w="6350"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矢印コネクタ 107"/>
                <p:cNvCxnSpPr/>
                <p:nvPr/>
              </p:nvCxnSpPr>
              <p:spPr>
                <a:xfrm rot="5400000" flipH="1" flipV="1">
                  <a:off x="507749" y="3586484"/>
                  <a:ext cx="349225" cy="0"/>
                </a:xfrm>
                <a:prstGeom prst="straightConnector1">
                  <a:avLst/>
                </a:prstGeom>
                <a:ln w="6350"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5" name="テキスト ボックス 22"/>
              <p:cNvSpPr txBox="1">
                <a:spLocks noChangeArrowheads="1"/>
              </p:cNvSpPr>
              <p:nvPr/>
            </p:nvSpPr>
            <p:spPr bwMode="auto">
              <a:xfrm rot="16200000">
                <a:off x="112546" y="3457990"/>
                <a:ext cx="811209" cy="334616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IFNγ</a:t>
                </a:r>
                <a:endPara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  <p:sp>
            <p:nvSpPr>
              <p:cNvPr id="106" name="テキスト ボックス 23"/>
              <p:cNvSpPr txBox="1">
                <a:spLocks noChangeArrowheads="1"/>
              </p:cNvSpPr>
              <p:nvPr/>
            </p:nvSpPr>
            <p:spPr bwMode="auto">
              <a:xfrm>
                <a:off x="547524" y="3753526"/>
                <a:ext cx="642936" cy="29856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CD4</a:t>
                </a:r>
              </a:p>
            </p:txBody>
          </p:sp>
        </p:grpSp>
        <p:sp>
          <p:nvSpPr>
            <p:cNvPr id="87" name="テキスト ボックス 86"/>
            <p:cNvSpPr txBox="1"/>
            <p:nvPr/>
          </p:nvSpPr>
          <p:spPr>
            <a:xfrm>
              <a:off x="3794453" y="3840875"/>
              <a:ext cx="85725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CD8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cxnSp>
          <p:nvCxnSpPr>
            <p:cNvPr id="89" name="直線コネクタ 88"/>
            <p:cNvCxnSpPr/>
            <p:nvPr/>
          </p:nvCxnSpPr>
          <p:spPr>
            <a:xfrm>
              <a:off x="5116617" y="1593987"/>
              <a:ext cx="1584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" name="グループ化 29"/>
            <p:cNvGrpSpPr>
              <a:grpSpLocks/>
            </p:cNvGrpSpPr>
            <p:nvPr/>
          </p:nvGrpSpPr>
          <p:grpSpPr bwMode="auto">
            <a:xfrm>
              <a:off x="4745139" y="5449083"/>
              <a:ext cx="772279" cy="858082"/>
              <a:chOff x="371552" y="3219694"/>
              <a:chExt cx="839622" cy="832398"/>
            </a:xfrm>
          </p:grpSpPr>
          <p:grpSp>
            <p:nvGrpSpPr>
              <p:cNvPr id="14" name="グループ化 134"/>
              <p:cNvGrpSpPr>
                <a:grpSpLocks/>
              </p:cNvGrpSpPr>
              <p:nvPr/>
            </p:nvGrpSpPr>
            <p:grpSpPr bwMode="auto">
              <a:xfrm>
                <a:off x="682362" y="3411871"/>
                <a:ext cx="393353" cy="349225"/>
                <a:chOff x="682362" y="3411871"/>
                <a:chExt cx="393353" cy="349225"/>
              </a:xfrm>
            </p:grpSpPr>
            <p:cxnSp>
              <p:nvCxnSpPr>
                <p:cNvPr id="102" name="直線矢印コネクタ 101"/>
                <p:cNvCxnSpPr/>
                <p:nvPr/>
              </p:nvCxnSpPr>
              <p:spPr>
                <a:xfrm>
                  <a:off x="684323" y="3758788"/>
                  <a:ext cx="391392" cy="0"/>
                </a:xfrm>
                <a:prstGeom prst="straightConnector1">
                  <a:avLst/>
                </a:prstGeom>
                <a:ln w="6350"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直線矢印コネクタ 102"/>
                <p:cNvCxnSpPr/>
                <p:nvPr/>
              </p:nvCxnSpPr>
              <p:spPr>
                <a:xfrm rot="5400000" flipH="1" flipV="1">
                  <a:off x="507749" y="3586484"/>
                  <a:ext cx="349225" cy="0"/>
                </a:xfrm>
                <a:prstGeom prst="straightConnector1">
                  <a:avLst/>
                </a:prstGeom>
                <a:ln w="6350">
                  <a:solidFill>
                    <a:schemeClr val="tx1"/>
                  </a:solidFill>
                  <a:tailEnd type="arrow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0" name="テキスト ボックス 22"/>
              <p:cNvSpPr txBox="1">
                <a:spLocks noChangeArrowheads="1"/>
              </p:cNvSpPr>
              <p:nvPr/>
            </p:nvSpPr>
            <p:spPr bwMode="auto">
              <a:xfrm rot="16200000">
                <a:off x="133255" y="3457991"/>
                <a:ext cx="811209" cy="33461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IFNγ</a:t>
                </a:r>
                <a:endPara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endParaRPr>
              </a:p>
            </p:txBody>
          </p:sp>
          <p:sp>
            <p:nvSpPr>
              <p:cNvPr id="101" name="テキスト ボックス 23"/>
              <p:cNvSpPr txBox="1">
                <a:spLocks noChangeArrowheads="1"/>
              </p:cNvSpPr>
              <p:nvPr/>
            </p:nvSpPr>
            <p:spPr bwMode="auto">
              <a:xfrm>
                <a:off x="568235" y="3753527"/>
                <a:ext cx="642939" cy="298565"/>
              </a:xfrm>
              <a:prstGeom prst="rect">
                <a:avLst/>
              </a:prstGeom>
              <a:noFill/>
              <a:ln w="12700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Arial" pitchFamily="34" charset="0"/>
                  </a:rPr>
                  <a:t>CD8</a:t>
                </a:r>
              </a:p>
            </p:txBody>
          </p:sp>
        </p:grpSp>
        <p:sp>
          <p:nvSpPr>
            <p:cNvPr id="94" name="テキスト ボックス 93"/>
            <p:cNvSpPr txBox="1"/>
            <p:nvPr/>
          </p:nvSpPr>
          <p:spPr>
            <a:xfrm>
              <a:off x="6157360" y="1590389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―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95" name="テキスト ボックス 94"/>
            <p:cNvSpPr txBox="1"/>
            <p:nvPr/>
          </p:nvSpPr>
          <p:spPr>
            <a:xfrm>
              <a:off x="4130283" y="5450393"/>
              <a:ext cx="73770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itchFamily="34" charset="0"/>
                </a:rPr>
                <a:t>KLU187</a:t>
              </a:r>
            </a:p>
          </p:txBody>
        </p:sp>
        <p:sp>
          <p:nvSpPr>
            <p:cNvPr id="96" name="テキスト ボックス 95"/>
            <p:cNvSpPr txBox="1"/>
            <p:nvPr/>
          </p:nvSpPr>
          <p:spPr>
            <a:xfrm>
              <a:off x="4172762" y="4506856"/>
              <a:ext cx="65274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itchFamily="34" charset="0"/>
                </a:rPr>
                <a:t>KLU22</a:t>
              </a:r>
            </a:p>
          </p:txBody>
        </p:sp>
      </p:grpSp>
      <p:grpSp>
        <p:nvGrpSpPr>
          <p:cNvPr id="18" name="グループ化 17"/>
          <p:cNvGrpSpPr/>
          <p:nvPr/>
        </p:nvGrpSpPr>
        <p:grpSpPr>
          <a:xfrm>
            <a:off x="7908721" y="1505865"/>
            <a:ext cx="4197936" cy="4952570"/>
            <a:chOff x="7909365" y="915986"/>
            <a:chExt cx="4473775" cy="5371761"/>
          </a:xfrm>
        </p:grpSpPr>
        <p:graphicFrame>
          <p:nvGraphicFramePr>
            <p:cNvPr id="148" name="グラフ 147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9546883"/>
                </p:ext>
              </p:extLst>
            </p:nvPr>
          </p:nvGraphicFramePr>
          <p:xfrm>
            <a:off x="8350692" y="1269900"/>
            <a:ext cx="3168353" cy="34560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159" name="Text Box 91"/>
            <p:cNvSpPr txBox="1">
              <a:spLocks noChangeArrowheads="1"/>
            </p:cNvSpPr>
            <p:nvPr/>
          </p:nvSpPr>
          <p:spPr bwMode="auto">
            <a:xfrm>
              <a:off x="8971342" y="5232012"/>
              <a:ext cx="3246622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SK-MEL37      </a:t>
              </a:r>
              <a:r>
                <a:rPr kumimoji="1" lang="en-US" altLang="ja-JP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XAGE1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＋</a:t>
              </a:r>
              <a:endParaRPr kumimoji="1" lang="en-US" altLang="ja-JP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60" name="Text Box 92"/>
            <p:cNvSpPr txBox="1">
              <a:spLocks noChangeArrowheads="1"/>
            </p:cNvSpPr>
            <p:nvPr/>
          </p:nvSpPr>
          <p:spPr bwMode="auto">
            <a:xfrm>
              <a:off x="8967670" y="5467588"/>
              <a:ext cx="341547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OU-LC-ON 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　  </a:t>
              </a:r>
              <a:r>
                <a:rPr kumimoji="1" lang="en-US" altLang="ja-JP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XAGE1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＋</a:t>
              </a:r>
              <a:endParaRPr kumimoji="1" lang="en-US" altLang="ja-JP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67" name="Text Box 93"/>
            <p:cNvSpPr txBox="1">
              <a:spLocks noChangeArrowheads="1"/>
            </p:cNvSpPr>
            <p:nvPr/>
          </p:nvSpPr>
          <p:spPr bwMode="auto">
            <a:xfrm>
              <a:off x="8971342" y="5703164"/>
              <a:ext cx="332921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11-18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　　　　  　</a:t>
              </a:r>
              <a:r>
                <a:rPr kumimoji="1" lang="en-US" altLang="ja-JP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XAGE1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－</a:t>
              </a:r>
              <a:endParaRPr kumimoji="1" lang="ja-JP" alt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68" name="Text Box 94"/>
            <p:cNvSpPr txBox="1">
              <a:spLocks noChangeArrowheads="1"/>
            </p:cNvSpPr>
            <p:nvPr/>
          </p:nvSpPr>
          <p:spPr bwMode="auto">
            <a:xfrm>
              <a:off x="10772661" y="5234566"/>
              <a:ext cx="110642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A*02:01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＋</a:t>
              </a:r>
              <a:endParaRPr kumimoji="1" lang="en-US" altLang="ja-JP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69" name="Text Box 95"/>
            <p:cNvSpPr txBox="1">
              <a:spLocks noChangeArrowheads="1"/>
            </p:cNvSpPr>
            <p:nvPr/>
          </p:nvSpPr>
          <p:spPr bwMode="auto">
            <a:xfrm>
              <a:off x="10767990" y="5446224"/>
              <a:ext cx="110642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A*02:01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－</a:t>
              </a:r>
              <a:endParaRPr kumimoji="1" lang="ja-JP" alt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70" name="Text Box 96"/>
            <p:cNvSpPr txBox="1">
              <a:spLocks noChangeArrowheads="1"/>
            </p:cNvSpPr>
            <p:nvPr/>
          </p:nvSpPr>
          <p:spPr bwMode="auto">
            <a:xfrm>
              <a:off x="10766265" y="5675092"/>
              <a:ext cx="110642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A*02:01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＋</a:t>
              </a:r>
              <a:endParaRPr kumimoji="1" lang="ja-JP" alt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71" name="正方形/長方形 170"/>
            <p:cNvSpPr/>
            <p:nvPr/>
          </p:nvSpPr>
          <p:spPr>
            <a:xfrm>
              <a:off x="8278683" y="5207627"/>
              <a:ext cx="3456385" cy="1080120"/>
            </a:xfrm>
            <a:prstGeom prst="rect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29" tIns="45715" rIns="91429" bIns="45715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72" name="Text Box 93"/>
            <p:cNvSpPr txBox="1">
              <a:spLocks noChangeArrowheads="1"/>
            </p:cNvSpPr>
            <p:nvPr/>
          </p:nvSpPr>
          <p:spPr bwMode="auto">
            <a:xfrm>
              <a:off x="8980101" y="5938741"/>
              <a:ext cx="332921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1-87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　　　　  　 </a:t>
              </a:r>
              <a:r>
                <a:rPr kumimoji="1" lang="en-US" altLang="ja-JP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XAGE1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－</a:t>
              </a:r>
              <a:endParaRPr kumimoji="1" lang="ja-JP" alt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73" name="Text Box 96"/>
            <p:cNvSpPr txBox="1">
              <a:spLocks noChangeArrowheads="1"/>
            </p:cNvSpPr>
            <p:nvPr/>
          </p:nvSpPr>
          <p:spPr bwMode="auto">
            <a:xfrm>
              <a:off x="10764280" y="5929410"/>
              <a:ext cx="1106424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A*02:01</a:t>
              </a:r>
              <a:r>
                <a:rPr kumimoji="1" lang="ja-JP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－</a:t>
              </a:r>
              <a:endParaRPr kumimoji="1" lang="ja-JP" alt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74" name="Line 86"/>
            <p:cNvSpPr>
              <a:spLocks noChangeShapeType="1"/>
            </p:cNvSpPr>
            <p:nvPr/>
          </p:nvSpPr>
          <p:spPr bwMode="auto">
            <a:xfrm>
              <a:off x="8441361" y="5360974"/>
              <a:ext cx="49919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75" name="Line 86"/>
            <p:cNvSpPr>
              <a:spLocks noChangeShapeType="1"/>
            </p:cNvSpPr>
            <p:nvPr/>
          </p:nvSpPr>
          <p:spPr bwMode="auto">
            <a:xfrm>
              <a:off x="8441361" y="5593020"/>
              <a:ext cx="49919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76" name="Line 86"/>
            <p:cNvSpPr>
              <a:spLocks noChangeShapeType="1"/>
            </p:cNvSpPr>
            <p:nvPr/>
          </p:nvSpPr>
          <p:spPr bwMode="auto">
            <a:xfrm>
              <a:off x="8441361" y="5837037"/>
              <a:ext cx="49919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77" name="Line 86"/>
            <p:cNvSpPr>
              <a:spLocks noChangeShapeType="1"/>
            </p:cNvSpPr>
            <p:nvPr/>
          </p:nvSpPr>
          <p:spPr bwMode="auto">
            <a:xfrm>
              <a:off x="8441361" y="6071723"/>
              <a:ext cx="49919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itchFamily="34" charset="0"/>
              </a:endParaRPr>
            </a:p>
          </p:txBody>
        </p:sp>
        <p:sp>
          <p:nvSpPr>
            <p:cNvPr id="178" name="円/楕円 177"/>
            <p:cNvSpPr>
              <a:spLocks noChangeAspect="1"/>
            </p:cNvSpPr>
            <p:nvPr/>
          </p:nvSpPr>
          <p:spPr>
            <a:xfrm>
              <a:off x="8638723" y="5298297"/>
              <a:ext cx="108000" cy="108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79" name="二等辺三角形 178"/>
            <p:cNvSpPr>
              <a:spLocks noChangeAspect="1"/>
            </p:cNvSpPr>
            <p:nvPr/>
          </p:nvSpPr>
          <p:spPr>
            <a:xfrm>
              <a:off x="8638723" y="5542330"/>
              <a:ext cx="108000" cy="108000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80" name="円/楕円 179"/>
            <p:cNvSpPr>
              <a:spLocks noChangeAspect="1"/>
            </p:cNvSpPr>
            <p:nvPr/>
          </p:nvSpPr>
          <p:spPr>
            <a:xfrm>
              <a:off x="8638723" y="5793038"/>
              <a:ext cx="108000" cy="10800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81" name="二等辺三角形 180"/>
            <p:cNvSpPr>
              <a:spLocks noChangeAspect="1"/>
            </p:cNvSpPr>
            <p:nvPr/>
          </p:nvSpPr>
          <p:spPr>
            <a:xfrm>
              <a:off x="8638723" y="6018393"/>
              <a:ext cx="108000" cy="108000"/>
            </a:xfrm>
            <a:prstGeom prst="triangl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82" name="テキスト ボックス 12"/>
            <p:cNvSpPr txBox="1">
              <a:spLocks noChangeArrowheads="1"/>
            </p:cNvSpPr>
            <p:nvPr/>
          </p:nvSpPr>
          <p:spPr bwMode="auto">
            <a:xfrm>
              <a:off x="8276698" y="1491941"/>
              <a:ext cx="3744417" cy="523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1429" tIns="45715" rIns="91429" bIns="45715">
              <a:spAutoFit/>
            </a:bodyPr>
            <a:lstStyle/>
            <a:p>
              <a:pPr marL="0" marR="0" lvl="0" indent="0" algn="ctr" defTabSz="957148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A*02:01-restrected 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CD8 </a:t>
              </a:r>
              <a:r>
                <a:rPr lang="en-US" altLang="ja-JP" sz="1400" dirty="0" smtClean="0">
                  <a:solidFill>
                    <a:prstClr val="black"/>
                  </a:solidFill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T cell clone</a:t>
              </a:r>
            </a:p>
            <a:p>
              <a:pPr marL="0" marR="0" lvl="0" indent="0" algn="ctr" defTabSz="957148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8C290-1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83" name="Text Box 11"/>
            <p:cNvSpPr txBox="1">
              <a:spLocks noChangeArrowheads="1"/>
            </p:cNvSpPr>
            <p:nvPr/>
          </p:nvSpPr>
          <p:spPr bwMode="auto">
            <a:xfrm rot="16200000">
              <a:off x="7169023" y="2862859"/>
              <a:ext cx="1808673" cy="3279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1429" tIns="45715" rIns="91429" bIns="45715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itchFamily="34" charset="0"/>
                </a:rPr>
                <a:t>% Specific </a:t>
              </a:r>
              <a:r>
                <a:rPr kumimoji="1" lang="en-US" altLang="ja-JP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lysis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 </a:t>
              </a:r>
            </a:p>
          </p:txBody>
        </p:sp>
        <p:sp>
          <p:nvSpPr>
            <p:cNvPr id="184" name="Text Box 30"/>
            <p:cNvSpPr txBox="1">
              <a:spLocks noChangeArrowheads="1"/>
            </p:cNvSpPr>
            <p:nvPr/>
          </p:nvSpPr>
          <p:spPr bwMode="auto">
            <a:xfrm>
              <a:off x="8710732" y="4631563"/>
              <a:ext cx="2556379" cy="3077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1429" tIns="45715" rIns="91429" bIns="45715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itchFamily="34" charset="0"/>
                </a:rPr>
                <a:t>Effector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 to target  cell ratio</a:t>
              </a:r>
            </a:p>
          </p:txBody>
        </p:sp>
        <p:sp>
          <p:nvSpPr>
            <p:cNvPr id="185" name="Text Box 34"/>
            <p:cNvSpPr txBox="1">
              <a:spLocks noChangeArrowheads="1"/>
            </p:cNvSpPr>
            <p:nvPr/>
          </p:nvSpPr>
          <p:spPr bwMode="auto">
            <a:xfrm>
              <a:off x="8042925" y="915986"/>
              <a:ext cx="4211960" cy="3693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1429" tIns="45715" rIns="91429" bIns="45715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Cytotoxicity</a:t>
              </a:r>
              <a:endParaRPr kumimoji="1" lang="en-US" altLang="ja-JP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86" name="Text Box 34"/>
            <p:cNvSpPr txBox="1">
              <a:spLocks noChangeArrowheads="1"/>
            </p:cNvSpPr>
            <p:nvPr/>
          </p:nvSpPr>
          <p:spPr bwMode="auto">
            <a:xfrm>
              <a:off x="9257188" y="1209512"/>
              <a:ext cx="1776740" cy="2769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91429" tIns="45715" rIns="91429" bIns="45715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aCella</a:t>
              </a: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-TOX system </a:t>
              </a:r>
            </a:p>
          </p:txBody>
        </p:sp>
      </p:grpSp>
      <p:sp>
        <p:nvSpPr>
          <p:cNvPr id="78" name="正方形/長方形 77"/>
          <p:cNvSpPr/>
          <p:nvPr/>
        </p:nvSpPr>
        <p:spPr>
          <a:xfrm>
            <a:off x="8888469" y="6518489"/>
            <a:ext cx="2794227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Ohue </a:t>
            </a:r>
            <a:r>
              <a:rPr kumimoji="1" lang="en-US" altLang="ja-JP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Y</a:t>
            </a:r>
            <a:r>
              <a:rPr kumimoji="1" lang="en-US" altLang="ja-JP" sz="14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et al. </a:t>
            </a:r>
            <a:r>
              <a:rPr kumimoji="1" lang="en-US" altLang="ja-JP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Int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J Cancer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2012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80" name="直線コネクタ 79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1" name="図 8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grpSp>
        <p:nvGrpSpPr>
          <p:cNvPr id="19" name="グループ化 18"/>
          <p:cNvGrpSpPr/>
          <p:nvPr/>
        </p:nvGrpSpPr>
        <p:grpSpPr>
          <a:xfrm>
            <a:off x="748109" y="1505865"/>
            <a:ext cx="2829820" cy="4760010"/>
            <a:chOff x="748109" y="1335177"/>
            <a:chExt cx="2829820" cy="4760010"/>
          </a:xfrm>
        </p:grpSpPr>
        <p:grpSp>
          <p:nvGrpSpPr>
            <p:cNvPr id="16" name="グループ化 15"/>
            <p:cNvGrpSpPr/>
            <p:nvPr/>
          </p:nvGrpSpPr>
          <p:grpSpPr>
            <a:xfrm>
              <a:off x="1457629" y="4089775"/>
              <a:ext cx="2101258" cy="1674173"/>
              <a:chOff x="1416958" y="3650351"/>
              <a:chExt cx="2101258" cy="1674173"/>
            </a:xfrm>
          </p:grpSpPr>
          <p:sp>
            <p:nvSpPr>
              <p:cNvPr id="301" name="Freeform 5"/>
              <p:cNvSpPr>
                <a:spLocks noEditPoints="1"/>
              </p:cNvSpPr>
              <p:nvPr/>
            </p:nvSpPr>
            <p:spPr bwMode="auto">
              <a:xfrm>
                <a:off x="1473091" y="5252494"/>
                <a:ext cx="2045125" cy="72030"/>
              </a:xfrm>
              <a:custGeom>
                <a:avLst/>
                <a:gdLst>
                  <a:gd name="T0" fmla="*/ 0 w 1093"/>
                  <a:gd name="T1" fmla="*/ 0 h 33"/>
                  <a:gd name="T2" fmla="*/ 1093 w 1093"/>
                  <a:gd name="T3" fmla="*/ 0 h 33"/>
                  <a:gd name="T4" fmla="*/ 138 w 1093"/>
                  <a:gd name="T5" fmla="*/ 0 h 33"/>
                  <a:gd name="T6" fmla="*/ 138 w 1093"/>
                  <a:gd name="T7" fmla="*/ 33 h 33"/>
                  <a:gd name="T8" fmla="*/ 410 w 1093"/>
                  <a:gd name="T9" fmla="*/ 0 h 33"/>
                  <a:gd name="T10" fmla="*/ 410 w 1093"/>
                  <a:gd name="T11" fmla="*/ 33 h 33"/>
                  <a:gd name="T12" fmla="*/ 682 w 1093"/>
                  <a:gd name="T13" fmla="*/ 0 h 33"/>
                  <a:gd name="T14" fmla="*/ 682 w 1093"/>
                  <a:gd name="T15" fmla="*/ 33 h 33"/>
                  <a:gd name="T16" fmla="*/ 954 w 1093"/>
                  <a:gd name="T17" fmla="*/ 0 h 33"/>
                  <a:gd name="T18" fmla="*/ 954 w 1093"/>
                  <a:gd name="T1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3" h="33">
                    <a:moveTo>
                      <a:pt x="0" y="0"/>
                    </a:moveTo>
                    <a:lnTo>
                      <a:pt x="1093" y="0"/>
                    </a:lnTo>
                    <a:moveTo>
                      <a:pt x="138" y="0"/>
                    </a:moveTo>
                    <a:lnTo>
                      <a:pt x="138" y="33"/>
                    </a:lnTo>
                    <a:moveTo>
                      <a:pt x="410" y="0"/>
                    </a:moveTo>
                    <a:lnTo>
                      <a:pt x="410" y="33"/>
                    </a:lnTo>
                    <a:moveTo>
                      <a:pt x="682" y="0"/>
                    </a:moveTo>
                    <a:lnTo>
                      <a:pt x="682" y="33"/>
                    </a:lnTo>
                    <a:moveTo>
                      <a:pt x="954" y="0"/>
                    </a:moveTo>
                    <a:lnTo>
                      <a:pt x="954" y="3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11"/>
              <p:cNvSpPr>
                <a:spLocks noEditPoints="1"/>
              </p:cNvSpPr>
              <p:nvPr/>
            </p:nvSpPr>
            <p:spPr bwMode="auto">
              <a:xfrm>
                <a:off x="1416958" y="3650351"/>
                <a:ext cx="61747" cy="1608690"/>
              </a:xfrm>
              <a:custGeom>
                <a:avLst/>
                <a:gdLst>
                  <a:gd name="T0" fmla="*/ 33 w 33"/>
                  <a:gd name="T1" fmla="*/ 737 h 737"/>
                  <a:gd name="T2" fmla="*/ 33 w 33"/>
                  <a:gd name="T3" fmla="*/ 0 h 737"/>
                  <a:gd name="T4" fmla="*/ 33 w 33"/>
                  <a:gd name="T5" fmla="*/ 734 h 737"/>
                  <a:gd name="T6" fmla="*/ 0 w 33"/>
                  <a:gd name="T7" fmla="*/ 734 h 737"/>
                  <a:gd name="T8" fmla="*/ 33 w 33"/>
                  <a:gd name="T9" fmla="*/ 551 h 737"/>
                  <a:gd name="T10" fmla="*/ 0 w 33"/>
                  <a:gd name="T11" fmla="*/ 551 h 737"/>
                  <a:gd name="T12" fmla="*/ 33 w 33"/>
                  <a:gd name="T13" fmla="*/ 369 h 737"/>
                  <a:gd name="T14" fmla="*/ 0 w 33"/>
                  <a:gd name="T15" fmla="*/ 369 h 737"/>
                  <a:gd name="T16" fmla="*/ 33 w 33"/>
                  <a:gd name="T17" fmla="*/ 186 h 737"/>
                  <a:gd name="T18" fmla="*/ 0 w 33"/>
                  <a:gd name="T19" fmla="*/ 186 h 737"/>
                  <a:gd name="T20" fmla="*/ 33 w 33"/>
                  <a:gd name="T21" fmla="*/ 3 h 737"/>
                  <a:gd name="T22" fmla="*/ 0 w 33"/>
                  <a:gd name="T23" fmla="*/ 3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737">
                    <a:moveTo>
                      <a:pt x="33" y="737"/>
                    </a:moveTo>
                    <a:lnTo>
                      <a:pt x="33" y="0"/>
                    </a:lnTo>
                    <a:moveTo>
                      <a:pt x="33" y="734"/>
                    </a:moveTo>
                    <a:lnTo>
                      <a:pt x="0" y="734"/>
                    </a:lnTo>
                    <a:moveTo>
                      <a:pt x="33" y="551"/>
                    </a:moveTo>
                    <a:lnTo>
                      <a:pt x="0" y="551"/>
                    </a:lnTo>
                    <a:moveTo>
                      <a:pt x="33" y="369"/>
                    </a:moveTo>
                    <a:lnTo>
                      <a:pt x="0" y="369"/>
                    </a:lnTo>
                    <a:moveTo>
                      <a:pt x="33" y="186"/>
                    </a:moveTo>
                    <a:lnTo>
                      <a:pt x="0" y="186"/>
                    </a:lnTo>
                    <a:moveTo>
                      <a:pt x="33" y="3"/>
                    </a:moveTo>
                    <a:lnTo>
                      <a:pt x="0" y="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12"/>
              <p:cNvSpPr>
                <a:spLocks/>
              </p:cNvSpPr>
              <p:nvPr/>
            </p:nvSpPr>
            <p:spPr bwMode="auto">
              <a:xfrm>
                <a:off x="1731305" y="4309543"/>
                <a:ext cx="1526826" cy="868737"/>
              </a:xfrm>
              <a:custGeom>
                <a:avLst/>
                <a:gdLst>
                  <a:gd name="T0" fmla="*/ 0 w 816"/>
                  <a:gd name="T1" fmla="*/ 0 h 398"/>
                  <a:gd name="T2" fmla="*/ 0 w 816"/>
                  <a:gd name="T3" fmla="*/ 0 h 398"/>
                  <a:gd name="T4" fmla="*/ 0 w 816"/>
                  <a:gd name="T5" fmla="*/ 0 h 398"/>
                  <a:gd name="T6" fmla="*/ 272 w 816"/>
                  <a:gd name="T7" fmla="*/ 238 h 398"/>
                  <a:gd name="T8" fmla="*/ 272 w 816"/>
                  <a:gd name="T9" fmla="*/ 238 h 398"/>
                  <a:gd name="T10" fmla="*/ 544 w 816"/>
                  <a:gd name="T11" fmla="*/ 362 h 398"/>
                  <a:gd name="T12" fmla="*/ 544 w 816"/>
                  <a:gd name="T13" fmla="*/ 362 h 398"/>
                  <a:gd name="T14" fmla="*/ 816 w 816"/>
                  <a:gd name="T15" fmla="*/ 398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9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38"/>
                    </a:lnTo>
                    <a:lnTo>
                      <a:pt x="272" y="238"/>
                    </a:lnTo>
                    <a:lnTo>
                      <a:pt x="544" y="362"/>
                    </a:lnTo>
                    <a:lnTo>
                      <a:pt x="544" y="362"/>
                    </a:lnTo>
                    <a:lnTo>
                      <a:pt x="816" y="39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13"/>
              <p:cNvSpPr>
                <a:spLocks/>
              </p:cNvSpPr>
              <p:nvPr/>
            </p:nvSpPr>
            <p:spPr bwMode="auto">
              <a:xfrm>
                <a:off x="1731305" y="5169549"/>
                <a:ext cx="1526826" cy="58934"/>
              </a:xfrm>
              <a:custGeom>
                <a:avLst/>
                <a:gdLst>
                  <a:gd name="T0" fmla="*/ 0 w 816"/>
                  <a:gd name="T1" fmla="*/ 0 h 27"/>
                  <a:gd name="T2" fmla="*/ 0 w 816"/>
                  <a:gd name="T3" fmla="*/ 0 h 27"/>
                  <a:gd name="T4" fmla="*/ 0 w 816"/>
                  <a:gd name="T5" fmla="*/ 0 h 27"/>
                  <a:gd name="T6" fmla="*/ 272 w 816"/>
                  <a:gd name="T7" fmla="*/ 20 h 27"/>
                  <a:gd name="T8" fmla="*/ 272 w 816"/>
                  <a:gd name="T9" fmla="*/ 20 h 27"/>
                  <a:gd name="T10" fmla="*/ 544 w 816"/>
                  <a:gd name="T11" fmla="*/ 27 h 27"/>
                  <a:gd name="T12" fmla="*/ 544 w 816"/>
                  <a:gd name="T13" fmla="*/ 27 h 27"/>
                  <a:gd name="T14" fmla="*/ 816 w 81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0"/>
                    </a:lnTo>
                    <a:lnTo>
                      <a:pt x="272" y="20"/>
                    </a:lnTo>
                    <a:lnTo>
                      <a:pt x="544" y="27"/>
                    </a:lnTo>
                    <a:lnTo>
                      <a:pt x="544" y="27"/>
                    </a:lnTo>
                    <a:lnTo>
                      <a:pt x="816" y="2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14"/>
              <p:cNvSpPr>
                <a:spLocks/>
              </p:cNvSpPr>
              <p:nvPr/>
            </p:nvSpPr>
            <p:spPr bwMode="auto">
              <a:xfrm>
                <a:off x="1731305" y="5021122"/>
                <a:ext cx="1526826" cy="194265"/>
              </a:xfrm>
              <a:custGeom>
                <a:avLst/>
                <a:gdLst>
                  <a:gd name="T0" fmla="*/ 0 w 816"/>
                  <a:gd name="T1" fmla="*/ 0 h 89"/>
                  <a:gd name="T2" fmla="*/ 0 w 816"/>
                  <a:gd name="T3" fmla="*/ 0 h 89"/>
                  <a:gd name="T4" fmla="*/ 0 w 816"/>
                  <a:gd name="T5" fmla="*/ 0 h 89"/>
                  <a:gd name="T6" fmla="*/ 272 w 816"/>
                  <a:gd name="T7" fmla="*/ 64 h 89"/>
                  <a:gd name="T8" fmla="*/ 272 w 816"/>
                  <a:gd name="T9" fmla="*/ 64 h 89"/>
                  <a:gd name="T10" fmla="*/ 544 w 816"/>
                  <a:gd name="T11" fmla="*/ 84 h 89"/>
                  <a:gd name="T12" fmla="*/ 544 w 816"/>
                  <a:gd name="T13" fmla="*/ 84 h 89"/>
                  <a:gd name="T14" fmla="*/ 816 w 816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8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64"/>
                    </a:lnTo>
                    <a:lnTo>
                      <a:pt x="272" y="64"/>
                    </a:lnTo>
                    <a:lnTo>
                      <a:pt x="544" y="84"/>
                    </a:lnTo>
                    <a:lnTo>
                      <a:pt x="544" y="84"/>
                    </a:lnTo>
                    <a:lnTo>
                      <a:pt x="816" y="8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15"/>
              <p:cNvSpPr>
                <a:spLocks/>
              </p:cNvSpPr>
              <p:nvPr/>
            </p:nvSpPr>
            <p:spPr bwMode="auto">
              <a:xfrm>
                <a:off x="1731305" y="5143356"/>
                <a:ext cx="1526826" cy="69848"/>
              </a:xfrm>
              <a:custGeom>
                <a:avLst/>
                <a:gdLst>
                  <a:gd name="T0" fmla="*/ 0 w 816"/>
                  <a:gd name="T1" fmla="*/ 0 h 32"/>
                  <a:gd name="T2" fmla="*/ 0 w 816"/>
                  <a:gd name="T3" fmla="*/ 0 h 32"/>
                  <a:gd name="T4" fmla="*/ 0 w 816"/>
                  <a:gd name="T5" fmla="*/ 0 h 32"/>
                  <a:gd name="T6" fmla="*/ 272 w 816"/>
                  <a:gd name="T7" fmla="*/ 12 h 32"/>
                  <a:gd name="T8" fmla="*/ 272 w 816"/>
                  <a:gd name="T9" fmla="*/ 12 h 32"/>
                  <a:gd name="T10" fmla="*/ 544 w 816"/>
                  <a:gd name="T11" fmla="*/ 29 h 32"/>
                  <a:gd name="T12" fmla="*/ 544 w 816"/>
                  <a:gd name="T13" fmla="*/ 29 h 32"/>
                  <a:gd name="T14" fmla="*/ 816 w 816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4" y="29"/>
                    </a:lnTo>
                    <a:lnTo>
                      <a:pt x="544" y="29"/>
                    </a:lnTo>
                    <a:lnTo>
                      <a:pt x="816" y="3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16"/>
              <p:cNvSpPr>
                <a:spLocks/>
              </p:cNvSpPr>
              <p:nvPr/>
            </p:nvSpPr>
            <p:spPr bwMode="auto">
              <a:xfrm>
                <a:off x="1731305" y="3921013"/>
                <a:ext cx="1526826" cy="999702"/>
              </a:xfrm>
              <a:custGeom>
                <a:avLst/>
                <a:gdLst>
                  <a:gd name="T0" fmla="*/ 0 w 816"/>
                  <a:gd name="T1" fmla="*/ 0 h 458"/>
                  <a:gd name="T2" fmla="*/ 0 w 816"/>
                  <a:gd name="T3" fmla="*/ 0 h 458"/>
                  <a:gd name="T4" fmla="*/ 0 w 816"/>
                  <a:gd name="T5" fmla="*/ 0 h 458"/>
                  <a:gd name="T6" fmla="*/ 272 w 816"/>
                  <a:gd name="T7" fmla="*/ 97 h 458"/>
                  <a:gd name="T8" fmla="*/ 272 w 816"/>
                  <a:gd name="T9" fmla="*/ 97 h 458"/>
                  <a:gd name="T10" fmla="*/ 544 w 816"/>
                  <a:gd name="T11" fmla="*/ 261 h 458"/>
                  <a:gd name="T12" fmla="*/ 544 w 816"/>
                  <a:gd name="T13" fmla="*/ 261 h 458"/>
                  <a:gd name="T14" fmla="*/ 816 w 816"/>
                  <a:gd name="T15" fmla="*/ 45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5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7"/>
                    </a:lnTo>
                    <a:lnTo>
                      <a:pt x="272" y="97"/>
                    </a:lnTo>
                    <a:lnTo>
                      <a:pt x="544" y="261"/>
                    </a:lnTo>
                    <a:lnTo>
                      <a:pt x="544" y="261"/>
                    </a:lnTo>
                    <a:lnTo>
                      <a:pt x="816" y="45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17"/>
              <p:cNvSpPr>
                <a:spLocks/>
              </p:cNvSpPr>
              <p:nvPr/>
            </p:nvSpPr>
            <p:spPr bwMode="auto">
              <a:xfrm>
                <a:off x="1731305" y="5112797"/>
                <a:ext cx="1526826" cy="100407"/>
              </a:xfrm>
              <a:custGeom>
                <a:avLst/>
                <a:gdLst>
                  <a:gd name="T0" fmla="*/ 0 w 816"/>
                  <a:gd name="T1" fmla="*/ 0 h 46"/>
                  <a:gd name="T2" fmla="*/ 0 w 816"/>
                  <a:gd name="T3" fmla="*/ 0 h 46"/>
                  <a:gd name="T4" fmla="*/ 0 w 816"/>
                  <a:gd name="T5" fmla="*/ 0 h 46"/>
                  <a:gd name="T6" fmla="*/ 272 w 816"/>
                  <a:gd name="T7" fmla="*/ 24 h 46"/>
                  <a:gd name="T8" fmla="*/ 272 w 816"/>
                  <a:gd name="T9" fmla="*/ 24 h 46"/>
                  <a:gd name="T10" fmla="*/ 544 w 816"/>
                  <a:gd name="T11" fmla="*/ 43 h 46"/>
                  <a:gd name="T12" fmla="*/ 544 w 816"/>
                  <a:gd name="T13" fmla="*/ 43 h 46"/>
                  <a:gd name="T14" fmla="*/ 816 w 816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4"/>
                    </a:lnTo>
                    <a:lnTo>
                      <a:pt x="272" y="24"/>
                    </a:lnTo>
                    <a:lnTo>
                      <a:pt x="544" y="43"/>
                    </a:lnTo>
                    <a:lnTo>
                      <a:pt x="544" y="43"/>
                    </a:lnTo>
                    <a:lnTo>
                      <a:pt x="816" y="4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18"/>
              <p:cNvSpPr>
                <a:spLocks/>
              </p:cNvSpPr>
              <p:nvPr/>
            </p:nvSpPr>
            <p:spPr bwMode="auto">
              <a:xfrm>
                <a:off x="1731305" y="5167366"/>
                <a:ext cx="1526826" cy="45837"/>
              </a:xfrm>
              <a:custGeom>
                <a:avLst/>
                <a:gdLst>
                  <a:gd name="T0" fmla="*/ 0 w 816"/>
                  <a:gd name="T1" fmla="*/ 0 h 21"/>
                  <a:gd name="T2" fmla="*/ 0 w 816"/>
                  <a:gd name="T3" fmla="*/ 0 h 21"/>
                  <a:gd name="T4" fmla="*/ 0 w 816"/>
                  <a:gd name="T5" fmla="*/ 0 h 21"/>
                  <a:gd name="T6" fmla="*/ 272 w 816"/>
                  <a:gd name="T7" fmla="*/ 2 h 21"/>
                  <a:gd name="T8" fmla="*/ 272 w 816"/>
                  <a:gd name="T9" fmla="*/ 2 h 21"/>
                  <a:gd name="T10" fmla="*/ 544 w 816"/>
                  <a:gd name="T11" fmla="*/ 20 h 21"/>
                  <a:gd name="T12" fmla="*/ 544 w 816"/>
                  <a:gd name="T13" fmla="*/ 20 h 21"/>
                  <a:gd name="T14" fmla="*/ 816 w 816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"/>
                    </a:lnTo>
                    <a:lnTo>
                      <a:pt x="272" y="2"/>
                    </a:lnTo>
                    <a:lnTo>
                      <a:pt x="544" y="20"/>
                    </a:lnTo>
                    <a:lnTo>
                      <a:pt x="544" y="20"/>
                    </a:lnTo>
                    <a:lnTo>
                      <a:pt x="816" y="2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19"/>
              <p:cNvSpPr>
                <a:spLocks/>
              </p:cNvSpPr>
              <p:nvPr/>
            </p:nvSpPr>
            <p:spPr bwMode="auto">
              <a:xfrm>
                <a:off x="1731305" y="5123710"/>
                <a:ext cx="1526826" cy="96041"/>
              </a:xfrm>
              <a:custGeom>
                <a:avLst/>
                <a:gdLst>
                  <a:gd name="T0" fmla="*/ 0 w 816"/>
                  <a:gd name="T1" fmla="*/ 0 h 44"/>
                  <a:gd name="T2" fmla="*/ 0 w 816"/>
                  <a:gd name="T3" fmla="*/ 0 h 44"/>
                  <a:gd name="T4" fmla="*/ 0 w 816"/>
                  <a:gd name="T5" fmla="*/ 0 h 44"/>
                  <a:gd name="T6" fmla="*/ 272 w 816"/>
                  <a:gd name="T7" fmla="*/ 22 h 44"/>
                  <a:gd name="T8" fmla="*/ 272 w 816"/>
                  <a:gd name="T9" fmla="*/ 22 h 44"/>
                  <a:gd name="T10" fmla="*/ 544 w 816"/>
                  <a:gd name="T11" fmla="*/ 38 h 44"/>
                  <a:gd name="T12" fmla="*/ 544 w 816"/>
                  <a:gd name="T13" fmla="*/ 38 h 44"/>
                  <a:gd name="T14" fmla="*/ 816 w 816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2"/>
                    </a:lnTo>
                    <a:lnTo>
                      <a:pt x="272" y="22"/>
                    </a:lnTo>
                    <a:lnTo>
                      <a:pt x="544" y="38"/>
                    </a:lnTo>
                    <a:lnTo>
                      <a:pt x="544" y="38"/>
                    </a:lnTo>
                    <a:lnTo>
                      <a:pt x="816" y="4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0"/>
              <p:cNvSpPr>
                <a:spLocks/>
              </p:cNvSpPr>
              <p:nvPr/>
            </p:nvSpPr>
            <p:spPr bwMode="auto">
              <a:xfrm>
                <a:off x="1731305" y="4870511"/>
                <a:ext cx="1526826" cy="325230"/>
              </a:xfrm>
              <a:custGeom>
                <a:avLst/>
                <a:gdLst>
                  <a:gd name="T0" fmla="*/ 0 w 816"/>
                  <a:gd name="T1" fmla="*/ 0 h 149"/>
                  <a:gd name="T2" fmla="*/ 0 w 816"/>
                  <a:gd name="T3" fmla="*/ 0 h 149"/>
                  <a:gd name="T4" fmla="*/ 0 w 816"/>
                  <a:gd name="T5" fmla="*/ 0 h 149"/>
                  <a:gd name="T6" fmla="*/ 272 w 816"/>
                  <a:gd name="T7" fmla="*/ 98 h 149"/>
                  <a:gd name="T8" fmla="*/ 272 w 816"/>
                  <a:gd name="T9" fmla="*/ 98 h 149"/>
                  <a:gd name="T10" fmla="*/ 544 w 816"/>
                  <a:gd name="T11" fmla="*/ 140 h 149"/>
                  <a:gd name="T12" fmla="*/ 544 w 816"/>
                  <a:gd name="T13" fmla="*/ 140 h 149"/>
                  <a:gd name="T14" fmla="*/ 816 w 816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4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8"/>
                    </a:lnTo>
                    <a:lnTo>
                      <a:pt x="272" y="98"/>
                    </a:lnTo>
                    <a:lnTo>
                      <a:pt x="544" y="140"/>
                    </a:lnTo>
                    <a:lnTo>
                      <a:pt x="544" y="140"/>
                    </a:lnTo>
                    <a:lnTo>
                      <a:pt x="816" y="14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1"/>
              <p:cNvSpPr>
                <a:spLocks/>
              </p:cNvSpPr>
              <p:nvPr/>
            </p:nvSpPr>
            <p:spPr bwMode="auto">
              <a:xfrm>
                <a:off x="1731305" y="5165184"/>
                <a:ext cx="1526826" cy="50203"/>
              </a:xfrm>
              <a:custGeom>
                <a:avLst/>
                <a:gdLst>
                  <a:gd name="T0" fmla="*/ 0 w 816"/>
                  <a:gd name="T1" fmla="*/ 0 h 23"/>
                  <a:gd name="T2" fmla="*/ 0 w 816"/>
                  <a:gd name="T3" fmla="*/ 0 h 23"/>
                  <a:gd name="T4" fmla="*/ 0 w 816"/>
                  <a:gd name="T5" fmla="*/ 0 h 23"/>
                  <a:gd name="T6" fmla="*/ 272 w 816"/>
                  <a:gd name="T7" fmla="*/ 9 h 23"/>
                  <a:gd name="T8" fmla="*/ 272 w 816"/>
                  <a:gd name="T9" fmla="*/ 9 h 23"/>
                  <a:gd name="T10" fmla="*/ 544 w 816"/>
                  <a:gd name="T11" fmla="*/ 20 h 23"/>
                  <a:gd name="T12" fmla="*/ 544 w 816"/>
                  <a:gd name="T13" fmla="*/ 20 h 23"/>
                  <a:gd name="T14" fmla="*/ 816 w 816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"/>
                    </a:lnTo>
                    <a:lnTo>
                      <a:pt x="272" y="9"/>
                    </a:lnTo>
                    <a:lnTo>
                      <a:pt x="544" y="20"/>
                    </a:lnTo>
                    <a:lnTo>
                      <a:pt x="544" y="20"/>
                    </a:lnTo>
                    <a:lnTo>
                      <a:pt x="816" y="2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2"/>
              <p:cNvSpPr>
                <a:spLocks/>
              </p:cNvSpPr>
              <p:nvPr/>
            </p:nvSpPr>
            <p:spPr bwMode="auto">
              <a:xfrm>
                <a:off x="1731305" y="5169549"/>
                <a:ext cx="1526826" cy="52386"/>
              </a:xfrm>
              <a:custGeom>
                <a:avLst/>
                <a:gdLst>
                  <a:gd name="T0" fmla="*/ 0 w 816"/>
                  <a:gd name="T1" fmla="*/ 0 h 24"/>
                  <a:gd name="T2" fmla="*/ 0 w 816"/>
                  <a:gd name="T3" fmla="*/ 0 h 24"/>
                  <a:gd name="T4" fmla="*/ 0 w 816"/>
                  <a:gd name="T5" fmla="*/ 0 h 24"/>
                  <a:gd name="T6" fmla="*/ 272 w 816"/>
                  <a:gd name="T7" fmla="*/ 14 h 24"/>
                  <a:gd name="T8" fmla="*/ 272 w 816"/>
                  <a:gd name="T9" fmla="*/ 14 h 24"/>
                  <a:gd name="T10" fmla="*/ 544 w 816"/>
                  <a:gd name="T11" fmla="*/ 22 h 24"/>
                  <a:gd name="T12" fmla="*/ 544 w 816"/>
                  <a:gd name="T13" fmla="*/ 22 h 24"/>
                  <a:gd name="T14" fmla="*/ 816 w 81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544" y="22"/>
                    </a:lnTo>
                    <a:lnTo>
                      <a:pt x="544" y="22"/>
                    </a:lnTo>
                    <a:lnTo>
                      <a:pt x="816" y="2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3"/>
              <p:cNvSpPr>
                <a:spLocks/>
              </p:cNvSpPr>
              <p:nvPr/>
            </p:nvSpPr>
            <p:spPr bwMode="auto">
              <a:xfrm>
                <a:off x="1731305" y="5154269"/>
                <a:ext cx="1526826" cy="65483"/>
              </a:xfrm>
              <a:custGeom>
                <a:avLst/>
                <a:gdLst>
                  <a:gd name="T0" fmla="*/ 0 w 816"/>
                  <a:gd name="T1" fmla="*/ 0 h 30"/>
                  <a:gd name="T2" fmla="*/ 0 w 816"/>
                  <a:gd name="T3" fmla="*/ 0 h 30"/>
                  <a:gd name="T4" fmla="*/ 0 w 816"/>
                  <a:gd name="T5" fmla="*/ 0 h 30"/>
                  <a:gd name="T6" fmla="*/ 272 w 816"/>
                  <a:gd name="T7" fmla="*/ 21 h 30"/>
                  <a:gd name="T8" fmla="*/ 272 w 816"/>
                  <a:gd name="T9" fmla="*/ 21 h 30"/>
                  <a:gd name="T10" fmla="*/ 544 w 816"/>
                  <a:gd name="T11" fmla="*/ 30 h 30"/>
                  <a:gd name="T12" fmla="*/ 544 w 816"/>
                  <a:gd name="T13" fmla="*/ 30 h 30"/>
                  <a:gd name="T14" fmla="*/ 816 w 816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1"/>
                    </a:lnTo>
                    <a:lnTo>
                      <a:pt x="272" y="21"/>
                    </a:lnTo>
                    <a:lnTo>
                      <a:pt x="544" y="30"/>
                    </a:lnTo>
                    <a:lnTo>
                      <a:pt x="544" y="30"/>
                    </a:lnTo>
                    <a:lnTo>
                      <a:pt x="816" y="3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4"/>
              <p:cNvSpPr>
                <a:spLocks/>
              </p:cNvSpPr>
              <p:nvPr/>
            </p:nvSpPr>
            <p:spPr bwMode="auto">
              <a:xfrm>
                <a:off x="1731305" y="3827154"/>
                <a:ext cx="1526826" cy="685385"/>
              </a:xfrm>
              <a:custGeom>
                <a:avLst/>
                <a:gdLst>
                  <a:gd name="T0" fmla="*/ 0 w 816"/>
                  <a:gd name="T1" fmla="*/ 0 h 314"/>
                  <a:gd name="T2" fmla="*/ 0 w 816"/>
                  <a:gd name="T3" fmla="*/ 0 h 314"/>
                  <a:gd name="T4" fmla="*/ 0 w 816"/>
                  <a:gd name="T5" fmla="*/ 0 h 314"/>
                  <a:gd name="T6" fmla="*/ 272 w 816"/>
                  <a:gd name="T7" fmla="*/ 12 h 314"/>
                  <a:gd name="T8" fmla="*/ 272 w 816"/>
                  <a:gd name="T9" fmla="*/ 12 h 314"/>
                  <a:gd name="T10" fmla="*/ 544 w 816"/>
                  <a:gd name="T11" fmla="*/ 91 h 314"/>
                  <a:gd name="T12" fmla="*/ 544 w 816"/>
                  <a:gd name="T13" fmla="*/ 91 h 314"/>
                  <a:gd name="T14" fmla="*/ 816 w 816"/>
                  <a:gd name="T15" fmla="*/ 314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1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4" y="91"/>
                    </a:lnTo>
                    <a:lnTo>
                      <a:pt x="544" y="91"/>
                    </a:lnTo>
                    <a:lnTo>
                      <a:pt x="816" y="31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5"/>
              <p:cNvSpPr>
                <a:spLocks/>
              </p:cNvSpPr>
              <p:nvPr/>
            </p:nvSpPr>
            <p:spPr bwMode="auto">
              <a:xfrm>
                <a:off x="1731305" y="5204473"/>
                <a:ext cx="1526826" cy="19644"/>
              </a:xfrm>
              <a:custGeom>
                <a:avLst/>
                <a:gdLst>
                  <a:gd name="T0" fmla="*/ 0 w 816"/>
                  <a:gd name="T1" fmla="*/ 0 h 9"/>
                  <a:gd name="T2" fmla="*/ 0 w 816"/>
                  <a:gd name="T3" fmla="*/ 0 h 9"/>
                  <a:gd name="T4" fmla="*/ 0 w 816"/>
                  <a:gd name="T5" fmla="*/ 0 h 9"/>
                  <a:gd name="T6" fmla="*/ 272 w 816"/>
                  <a:gd name="T7" fmla="*/ 4 h 9"/>
                  <a:gd name="T8" fmla="*/ 272 w 816"/>
                  <a:gd name="T9" fmla="*/ 4 h 9"/>
                  <a:gd name="T10" fmla="*/ 544 w 816"/>
                  <a:gd name="T11" fmla="*/ 8 h 9"/>
                  <a:gd name="T12" fmla="*/ 544 w 816"/>
                  <a:gd name="T13" fmla="*/ 8 h 9"/>
                  <a:gd name="T14" fmla="*/ 816 w 816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4"/>
                    </a:lnTo>
                    <a:lnTo>
                      <a:pt x="272" y="4"/>
                    </a:lnTo>
                    <a:lnTo>
                      <a:pt x="544" y="8"/>
                    </a:lnTo>
                    <a:lnTo>
                      <a:pt x="544" y="8"/>
                    </a:lnTo>
                    <a:lnTo>
                      <a:pt x="816" y="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6"/>
              <p:cNvSpPr>
                <a:spLocks/>
              </p:cNvSpPr>
              <p:nvPr/>
            </p:nvSpPr>
            <p:spPr bwMode="auto">
              <a:xfrm>
                <a:off x="1731305" y="5206655"/>
                <a:ext cx="1526826" cy="15279"/>
              </a:xfrm>
              <a:custGeom>
                <a:avLst/>
                <a:gdLst>
                  <a:gd name="T0" fmla="*/ 0 w 816"/>
                  <a:gd name="T1" fmla="*/ 0 h 7"/>
                  <a:gd name="T2" fmla="*/ 0 w 816"/>
                  <a:gd name="T3" fmla="*/ 0 h 7"/>
                  <a:gd name="T4" fmla="*/ 0 w 816"/>
                  <a:gd name="T5" fmla="*/ 0 h 7"/>
                  <a:gd name="T6" fmla="*/ 272 w 816"/>
                  <a:gd name="T7" fmla="*/ 2 h 7"/>
                  <a:gd name="T8" fmla="*/ 272 w 816"/>
                  <a:gd name="T9" fmla="*/ 2 h 7"/>
                  <a:gd name="T10" fmla="*/ 544 w 816"/>
                  <a:gd name="T11" fmla="*/ 6 h 7"/>
                  <a:gd name="T12" fmla="*/ 544 w 816"/>
                  <a:gd name="T13" fmla="*/ 6 h 7"/>
                  <a:gd name="T14" fmla="*/ 816 w 816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"/>
                    </a:lnTo>
                    <a:lnTo>
                      <a:pt x="272" y="2"/>
                    </a:lnTo>
                    <a:lnTo>
                      <a:pt x="544" y="6"/>
                    </a:lnTo>
                    <a:lnTo>
                      <a:pt x="544" y="6"/>
                    </a:lnTo>
                    <a:lnTo>
                      <a:pt x="816" y="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7"/>
              <p:cNvSpPr>
                <a:spLocks/>
              </p:cNvSpPr>
              <p:nvPr/>
            </p:nvSpPr>
            <p:spPr bwMode="auto">
              <a:xfrm>
                <a:off x="1731305" y="5208839"/>
                <a:ext cx="1526826" cy="15279"/>
              </a:xfrm>
              <a:custGeom>
                <a:avLst/>
                <a:gdLst>
                  <a:gd name="T0" fmla="*/ 0 w 816"/>
                  <a:gd name="T1" fmla="*/ 0 h 7"/>
                  <a:gd name="T2" fmla="*/ 0 w 816"/>
                  <a:gd name="T3" fmla="*/ 0 h 7"/>
                  <a:gd name="T4" fmla="*/ 0 w 816"/>
                  <a:gd name="T5" fmla="*/ 0 h 7"/>
                  <a:gd name="T6" fmla="*/ 272 w 816"/>
                  <a:gd name="T7" fmla="*/ 4 h 7"/>
                  <a:gd name="T8" fmla="*/ 272 w 816"/>
                  <a:gd name="T9" fmla="*/ 4 h 7"/>
                  <a:gd name="T10" fmla="*/ 544 w 816"/>
                  <a:gd name="T11" fmla="*/ 7 h 7"/>
                  <a:gd name="T12" fmla="*/ 544 w 816"/>
                  <a:gd name="T13" fmla="*/ 7 h 7"/>
                  <a:gd name="T14" fmla="*/ 816 w 816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4"/>
                    </a:lnTo>
                    <a:lnTo>
                      <a:pt x="272" y="4"/>
                    </a:lnTo>
                    <a:lnTo>
                      <a:pt x="544" y="7"/>
                    </a:lnTo>
                    <a:lnTo>
                      <a:pt x="544" y="7"/>
                    </a:lnTo>
                    <a:lnTo>
                      <a:pt x="816" y="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8"/>
              <p:cNvSpPr>
                <a:spLocks/>
              </p:cNvSpPr>
              <p:nvPr/>
            </p:nvSpPr>
            <p:spPr bwMode="auto">
              <a:xfrm>
                <a:off x="1731305" y="4599849"/>
                <a:ext cx="1526826" cy="604623"/>
              </a:xfrm>
              <a:custGeom>
                <a:avLst/>
                <a:gdLst>
                  <a:gd name="T0" fmla="*/ 0 w 816"/>
                  <a:gd name="T1" fmla="*/ 0 h 277"/>
                  <a:gd name="T2" fmla="*/ 0 w 816"/>
                  <a:gd name="T3" fmla="*/ 0 h 277"/>
                  <a:gd name="T4" fmla="*/ 0 w 816"/>
                  <a:gd name="T5" fmla="*/ 0 h 277"/>
                  <a:gd name="T6" fmla="*/ 272 w 816"/>
                  <a:gd name="T7" fmla="*/ 167 h 277"/>
                  <a:gd name="T8" fmla="*/ 272 w 816"/>
                  <a:gd name="T9" fmla="*/ 167 h 277"/>
                  <a:gd name="T10" fmla="*/ 544 w 816"/>
                  <a:gd name="T11" fmla="*/ 248 h 277"/>
                  <a:gd name="T12" fmla="*/ 544 w 816"/>
                  <a:gd name="T13" fmla="*/ 248 h 277"/>
                  <a:gd name="T14" fmla="*/ 816 w 816"/>
                  <a:gd name="T15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7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67"/>
                    </a:lnTo>
                    <a:lnTo>
                      <a:pt x="272" y="167"/>
                    </a:lnTo>
                    <a:lnTo>
                      <a:pt x="544" y="248"/>
                    </a:lnTo>
                    <a:lnTo>
                      <a:pt x="544" y="248"/>
                    </a:lnTo>
                    <a:lnTo>
                      <a:pt x="816" y="27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9"/>
              <p:cNvSpPr>
                <a:spLocks/>
              </p:cNvSpPr>
              <p:nvPr/>
            </p:nvSpPr>
            <p:spPr bwMode="auto">
              <a:xfrm>
                <a:off x="1731305" y="5158635"/>
                <a:ext cx="1526826" cy="56752"/>
              </a:xfrm>
              <a:custGeom>
                <a:avLst/>
                <a:gdLst>
                  <a:gd name="T0" fmla="*/ 0 w 816"/>
                  <a:gd name="T1" fmla="*/ 0 h 26"/>
                  <a:gd name="T2" fmla="*/ 0 w 816"/>
                  <a:gd name="T3" fmla="*/ 0 h 26"/>
                  <a:gd name="T4" fmla="*/ 0 w 816"/>
                  <a:gd name="T5" fmla="*/ 0 h 26"/>
                  <a:gd name="T6" fmla="*/ 272 w 816"/>
                  <a:gd name="T7" fmla="*/ 10 h 26"/>
                  <a:gd name="T8" fmla="*/ 272 w 816"/>
                  <a:gd name="T9" fmla="*/ 10 h 26"/>
                  <a:gd name="T10" fmla="*/ 544 w 816"/>
                  <a:gd name="T11" fmla="*/ 24 h 26"/>
                  <a:gd name="T12" fmla="*/ 544 w 816"/>
                  <a:gd name="T13" fmla="*/ 24 h 26"/>
                  <a:gd name="T14" fmla="*/ 816 w 81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544" y="24"/>
                    </a:lnTo>
                    <a:lnTo>
                      <a:pt x="544" y="24"/>
                    </a:lnTo>
                    <a:lnTo>
                      <a:pt x="816" y="2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"/>
              <p:cNvSpPr>
                <a:spLocks/>
              </p:cNvSpPr>
              <p:nvPr/>
            </p:nvSpPr>
            <p:spPr bwMode="auto">
              <a:xfrm>
                <a:off x="1731305" y="5066959"/>
                <a:ext cx="1526826" cy="152793"/>
              </a:xfrm>
              <a:custGeom>
                <a:avLst/>
                <a:gdLst>
                  <a:gd name="T0" fmla="*/ 0 w 816"/>
                  <a:gd name="T1" fmla="*/ 0 h 70"/>
                  <a:gd name="T2" fmla="*/ 0 w 816"/>
                  <a:gd name="T3" fmla="*/ 0 h 70"/>
                  <a:gd name="T4" fmla="*/ 0 w 816"/>
                  <a:gd name="T5" fmla="*/ 0 h 70"/>
                  <a:gd name="T6" fmla="*/ 272 w 816"/>
                  <a:gd name="T7" fmla="*/ 42 h 70"/>
                  <a:gd name="T8" fmla="*/ 272 w 816"/>
                  <a:gd name="T9" fmla="*/ 42 h 70"/>
                  <a:gd name="T10" fmla="*/ 544 w 816"/>
                  <a:gd name="T11" fmla="*/ 62 h 70"/>
                  <a:gd name="T12" fmla="*/ 544 w 816"/>
                  <a:gd name="T13" fmla="*/ 62 h 70"/>
                  <a:gd name="T14" fmla="*/ 816 w 816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7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42"/>
                    </a:lnTo>
                    <a:lnTo>
                      <a:pt x="272" y="42"/>
                    </a:lnTo>
                    <a:lnTo>
                      <a:pt x="544" y="62"/>
                    </a:lnTo>
                    <a:lnTo>
                      <a:pt x="544" y="62"/>
                    </a:lnTo>
                    <a:lnTo>
                      <a:pt x="816" y="7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1"/>
              <p:cNvSpPr>
                <a:spLocks/>
              </p:cNvSpPr>
              <p:nvPr/>
            </p:nvSpPr>
            <p:spPr bwMode="auto">
              <a:xfrm>
                <a:off x="1731305" y="4409950"/>
                <a:ext cx="1526826" cy="777061"/>
              </a:xfrm>
              <a:custGeom>
                <a:avLst/>
                <a:gdLst>
                  <a:gd name="T0" fmla="*/ 0 w 816"/>
                  <a:gd name="T1" fmla="*/ 0 h 356"/>
                  <a:gd name="T2" fmla="*/ 0 w 816"/>
                  <a:gd name="T3" fmla="*/ 0 h 356"/>
                  <a:gd name="T4" fmla="*/ 0 w 816"/>
                  <a:gd name="T5" fmla="*/ 0 h 356"/>
                  <a:gd name="T6" fmla="*/ 272 w 816"/>
                  <a:gd name="T7" fmla="*/ 173 h 356"/>
                  <a:gd name="T8" fmla="*/ 272 w 816"/>
                  <a:gd name="T9" fmla="*/ 173 h 356"/>
                  <a:gd name="T10" fmla="*/ 544 w 816"/>
                  <a:gd name="T11" fmla="*/ 304 h 356"/>
                  <a:gd name="T12" fmla="*/ 544 w 816"/>
                  <a:gd name="T13" fmla="*/ 304 h 356"/>
                  <a:gd name="T14" fmla="*/ 816 w 816"/>
                  <a:gd name="T15" fmla="*/ 356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5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73"/>
                    </a:lnTo>
                    <a:lnTo>
                      <a:pt x="272" y="173"/>
                    </a:lnTo>
                    <a:lnTo>
                      <a:pt x="544" y="304"/>
                    </a:lnTo>
                    <a:lnTo>
                      <a:pt x="544" y="304"/>
                    </a:lnTo>
                    <a:lnTo>
                      <a:pt x="816" y="35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2"/>
              <p:cNvSpPr>
                <a:spLocks/>
              </p:cNvSpPr>
              <p:nvPr/>
            </p:nvSpPr>
            <p:spPr bwMode="auto">
              <a:xfrm>
                <a:off x="1731305" y="5200108"/>
                <a:ext cx="1526826" cy="24010"/>
              </a:xfrm>
              <a:custGeom>
                <a:avLst/>
                <a:gdLst>
                  <a:gd name="T0" fmla="*/ 0 w 816"/>
                  <a:gd name="T1" fmla="*/ 0 h 11"/>
                  <a:gd name="T2" fmla="*/ 0 w 816"/>
                  <a:gd name="T3" fmla="*/ 0 h 11"/>
                  <a:gd name="T4" fmla="*/ 0 w 816"/>
                  <a:gd name="T5" fmla="*/ 0 h 11"/>
                  <a:gd name="T6" fmla="*/ 272 w 816"/>
                  <a:gd name="T7" fmla="*/ 5 h 11"/>
                  <a:gd name="T8" fmla="*/ 272 w 816"/>
                  <a:gd name="T9" fmla="*/ 5 h 11"/>
                  <a:gd name="T10" fmla="*/ 544 w 816"/>
                  <a:gd name="T11" fmla="*/ 11 h 11"/>
                  <a:gd name="T12" fmla="*/ 544 w 816"/>
                  <a:gd name="T13" fmla="*/ 11 h 11"/>
                  <a:gd name="T14" fmla="*/ 816 w 816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5"/>
                    </a:lnTo>
                    <a:lnTo>
                      <a:pt x="272" y="5"/>
                    </a:lnTo>
                    <a:lnTo>
                      <a:pt x="544" y="11"/>
                    </a:lnTo>
                    <a:lnTo>
                      <a:pt x="544" y="11"/>
                    </a:lnTo>
                    <a:lnTo>
                      <a:pt x="816" y="1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3"/>
              <p:cNvSpPr>
                <a:spLocks/>
              </p:cNvSpPr>
              <p:nvPr/>
            </p:nvSpPr>
            <p:spPr bwMode="auto">
              <a:xfrm>
                <a:off x="1731305" y="3979946"/>
                <a:ext cx="1526826" cy="899295"/>
              </a:xfrm>
              <a:custGeom>
                <a:avLst/>
                <a:gdLst>
                  <a:gd name="T0" fmla="*/ 0 w 816"/>
                  <a:gd name="T1" fmla="*/ 0 h 412"/>
                  <a:gd name="T2" fmla="*/ 0 w 816"/>
                  <a:gd name="T3" fmla="*/ 0 h 412"/>
                  <a:gd name="T4" fmla="*/ 0 w 816"/>
                  <a:gd name="T5" fmla="*/ 0 h 412"/>
                  <a:gd name="T6" fmla="*/ 272 w 816"/>
                  <a:gd name="T7" fmla="*/ 18 h 412"/>
                  <a:gd name="T8" fmla="*/ 272 w 816"/>
                  <a:gd name="T9" fmla="*/ 18 h 412"/>
                  <a:gd name="T10" fmla="*/ 544 w 816"/>
                  <a:gd name="T11" fmla="*/ 144 h 412"/>
                  <a:gd name="T12" fmla="*/ 544 w 816"/>
                  <a:gd name="T13" fmla="*/ 144 h 412"/>
                  <a:gd name="T14" fmla="*/ 816 w 816"/>
                  <a:gd name="T15" fmla="*/ 4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544" y="144"/>
                    </a:lnTo>
                    <a:lnTo>
                      <a:pt x="544" y="144"/>
                    </a:lnTo>
                    <a:lnTo>
                      <a:pt x="816" y="41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4"/>
              <p:cNvSpPr>
                <a:spLocks/>
              </p:cNvSpPr>
              <p:nvPr/>
            </p:nvSpPr>
            <p:spPr bwMode="auto">
              <a:xfrm>
                <a:off x="1731305" y="5169549"/>
                <a:ext cx="1526826" cy="54568"/>
              </a:xfrm>
              <a:custGeom>
                <a:avLst/>
                <a:gdLst>
                  <a:gd name="T0" fmla="*/ 0 w 816"/>
                  <a:gd name="T1" fmla="*/ 0 h 25"/>
                  <a:gd name="T2" fmla="*/ 0 w 816"/>
                  <a:gd name="T3" fmla="*/ 0 h 25"/>
                  <a:gd name="T4" fmla="*/ 0 w 816"/>
                  <a:gd name="T5" fmla="*/ 0 h 25"/>
                  <a:gd name="T6" fmla="*/ 272 w 816"/>
                  <a:gd name="T7" fmla="*/ 10 h 25"/>
                  <a:gd name="T8" fmla="*/ 272 w 816"/>
                  <a:gd name="T9" fmla="*/ 10 h 25"/>
                  <a:gd name="T10" fmla="*/ 544 w 816"/>
                  <a:gd name="T11" fmla="*/ 21 h 25"/>
                  <a:gd name="T12" fmla="*/ 544 w 816"/>
                  <a:gd name="T13" fmla="*/ 21 h 25"/>
                  <a:gd name="T14" fmla="*/ 816 w 816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544" y="21"/>
                    </a:lnTo>
                    <a:lnTo>
                      <a:pt x="544" y="21"/>
                    </a:lnTo>
                    <a:lnTo>
                      <a:pt x="816" y="2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"/>
              <p:cNvSpPr>
                <a:spLocks/>
              </p:cNvSpPr>
              <p:nvPr/>
            </p:nvSpPr>
            <p:spPr bwMode="auto">
              <a:xfrm>
                <a:off x="1731305" y="5180462"/>
                <a:ext cx="1526826" cy="41472"/>
              </a:xfrm>
              <a:custGeom>
                <a:avLst/>
                <a:gdLst>
                  <a:gd name="T0" fmla="*/ 0 w 816"/>
                  <a:gd name="T1" fmla="*/ 0 h 19"/>
                  <a:gd name="T2" fmla="*/ 0 w 816"/>
                  <a:gd name="T3" fmla="*/ 0 h 19"/>
                  <a:gd name="T4" fmla="*/ 0 w 816"/>
                  <a:gd name="T5" fmla="*/ 0 h 19"/>
                  <a:gd name="T6" fmla="*/ 272 w 816"/>
                  <a:gd name="T7" fmla="*/ 4 h 19"/>
                  <a:gd name="T8" fmla="*/ 272 w 816"/>
                  <a:gd name="T9" fmla="*/ 4 h 19"/>
                  <a:gd name="T10" fmla="*/ 544 w 816"/>
                  <a:gd name="T11" fmla="*/ 15 h 19"/>
                  <a:gd name="T12" fmla="*/ 544 w 816"/>
                  <a:gd name="T13" fmla="*/ 15 h 19"/>
                  <a:gd name="T14" fmla="*/ 816 w 816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4"/>
                    </a:lnTo>
                    <a:lnTo>
                      <a:pt x="272" y="4"/>
                    </a:lnTo>
                    <a:lnTo>
                      <a:pt x="544" y="15"/>
                    </a:lnTo>
                    <a:lnTo>
                      <a:pt x="544" y="15"/>
                    </a:lnTo>
                    <a:lnTo>
                      <a:pt x="816" y="1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6"/>
              <p:cNvSpPr>
                <a:spLocks/>
              </p:cNvSpPr>
              <p:nvPr/>
            </p:nvSpPr>
            <p:spPr bwMode="auto">
              <a:xfrm>
                <a:off x="1731305" y="4019236"/>
                <a:ext cx="1526826" cy="768330"/>
              </a:xfrm>
              <a:custGeom>
                <a:avLst/>
                <a:gdLst>
                  <a:gd name="T0" fmla="*/ 0 w 816"/>
                  <a:gd name="T1" fmla="*/ 0 h 352"/>
                  <a:gd name="T2" fmla="*/ 0 w 816"/>
                  <a:gd name="T3" fmla="*/ 0 h 352"/>
                  <a:gd name="T4" fmla="*/ 0 w 816"/>
                  <a:gd name="T5" fmla="*/ 0 h 352"/>
                  <a:gd name="T6" fmla="*/ 272 w 816"/>
                  <a:gd name="T7" fmla="*/ 50 h 352"/>
                  <a:gd name="T8" fmla="*/ 272 w 816"/>
                  <a:gd name="T9" fmla="*/ 50 h 352"/>
                  <a:gd name="T10" fmla="*/ 544 w 816"/>
                  <a:gd name="T11" fmla="*/ 157 h 352"/>
                  <a:gd name="T12" fmla="*/ 544 w 816"/>
                  <a:gd name="T13" fmla="*/ 157 h 352"/>
                  <a:gd name="T14" fmla="*/ 816 w 816"/>
                  <a:gd name="T15" fmla="*/ 35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5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50"/>
                    </a:lnTo>
                    <a:lnTo>
                      <a:pt x="272" y="50"/>
                    </a:lnTo>
                    <a:lnTo>
                      <a:pt x="544" y="157"/>
                    </a:lnTo>
                    <a:lnTo>
                      <a:pt x="544" y="157"/>
                    </a:lnTo>
                    <a:lnTo>
                      <a:pt x="816" y="35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7"/>
              <p:cNvSpPr>
                <a:spLocks/>
              </p:cNvSpPr>
              <p:nvPr/>
            </p:nvSpPr>
            <p:spPr bwMode="auto">
              <a:xfrm>
                <a:off x="1731305" y="5073508"/>
                <a:ext cx="1526826" cy="146244"/>
              </a:xfrm>
              <a:custGeom>
                <a:avLst/>
                <a:gdLst>
                  <a:gd name="T0" fmla="*/ 0 w 816"/>
                  <a:gd name="T1" fmla="*/ 0 h 67"/>
                  <a:gd name="T2" fmla="*/ 0 w 816"/>
                  <a:gd name="T3" fmla="*/ 0 h 67"/>
                  <a:gd name="T4" fmla="*/ 0 w 816"/>
                  <a:gd name="T5" fmla="*/ 0 h 67"/>
                  <a:gd name="T6" fmla="*/ 272 w 816"/>
                  <a:gd name="T7" fmla="*/ 37 h 67"/>
                  <a:gd name="T8" fmla="*/ 272 w 816"/>
                  <a:gd name="T9" fmla="*/ 37 h 67"/>
                  <a:gd name="T10" fmla="*/ 544 w 816"/>
                  <a:gd name="T11" fmla="*/ 58 h 67"/>
                  <a:gd name="T12" fmla="*/ 544 w 816"/>
                  <a:gd name="T13" fmla="*/ 58 h 67"/>
                  <a:gd name="T14" fmla="*/ 816 w 816"/>
                  <a:gd name="T15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6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7"/>
                    </a:lnTo>
                    <a:lnTo>
                      <a:pt x="272" y="37"/>
                    </a:lnTo>
                    <a:lnTo>
                      <a:pt x="544" y="58"/>
                    </a:lnTo>
                    <a:lnTo>
                      <a:pt x="544" y="58"/>
                    </a:lnTo>
                    <a:lnTo>
                      <a:pt x="816" y="6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8"/>
              <p:cNvSpPr>
                <a:spLocks/>
              </p:cNvSpPr>
              <p:nvPr/>
            </p:nvSpPr>
            <p:spPr bwMode="auto">
              <a:xfrm>
                <a:off x="1731305" y="4248426"/>
                <a:ext cx="1526826" cy="936402"/>
              </a:xfrm>
              <a:custGeom>
                <a:avLst/>
                <a:gdLst>
                  <a:gd name="T0" fmla="*/ 0 w 816"/>
                  <a:gd name="T1" fmla="*/ 0 h 429"/>
                  <a:gd name="T2" fmla="*/ 0 w 816"/>
                  <a:gd name="T3" fmla="*/ 0 h 429"/>
                  <a:gd name="T4" fmla="*/ 0 w 816"/>
                  <a:gd name="T5" fmla="*/ 0 h 429"/>
                  <a:gd name="T6" fmla="*/ 272 w 816"/>
                  <a:gd name="T7" fmla="*/ 240 h 429"/>
                  <a:gd name="T8" fmla="*/ 272 w 816"/>
                  <a:gd name="T9" fmla="*/ 240 h 429"/>
                  <a:gd name="T10" fmla="*/ 544 w 816"/>
                  <a:gd name="T11" fmla="*/ 383 h 429"/>
                  <a:gd name="T12" fmla="*/ 544 w 816"/>
                  <a:gd name="T13" fmla="*/ 383 h 429"/>
                  <a:gd name="T14" fmla="*/ 816 w 816"/>
                  <a:gd name="T15" fmla="*/ 429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2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40"/>
                    </a:lnTo>
                    <a:lnTo>
                      <a:pt x="272" y="240"/>
                    </a:lnTo>
                    <a:lnTo>
                      <a:pt x="544" y="383"/>
                    </a:lnTo>
                    <a:lnTo>
                      <a:pt x="544" y="383"/>
                    </a:lnTo>
                    <a:lnTo>
                      <a:pt x="816" y="42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9"/>
              <p:cNvSpPr>
                <a:spLocks/>
              </p:cNvSpPr>
              <p:nvPr/>
            </p:nvSpPr>
            <p:spPr bwMode="auto">
              <a:xfrm>
                <a:off x="1731305" y="5182646"/>
                <a:ext cx="1526826" cy="34924"/>
              </a:xfrm>
              <a:custGeom>
                <a:avLst/>
                <a:gdLst>
                  <a:gd name="T0" fmla="*/ 0 w 816"/>
                  <a:gd name="T1" fmla="*/ 0 h 16"/>
                  <a:gd name="T2" fmla="*/ 0 w 816"/>
                  <a:gd name="T3" fmla="*/ 0 h 16"/>
                  <a:gd name="T4" fmla="*/ 0 w 816"/>
                  <a:gd name="T5" fmla="*/ 0 h 16"/>
                  <a:gd name="T6" fmla="*/ 272 w 816"/>
                  <a:gd name="T7" fmla="*/ 3 h 16"/>
                  <a:gd name="T8" fmla="*/ 272 w 816"/>
                  <a:gd name="T9" fmla="*/ 3 h 16"/>
                  <a:gd name="T10" fmla="*/ 544 w 816"/>
                  <a:gd name="T11" fmla="*/ 9 h 16"/>
                  <a:gd name="T12" fmla="*/ 544 w 816"/>
                  <a:gd name="T13" fmla="*/ 9 h 16"/>
                  <a:gd name="T14" fmla="*/ 816 w 8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"/>
                    </a:lnTo>
                    <a:lnTo>
                      <a:pt x="272" y="3"/>
                    </a:lnTo>
                    <a:lnTo>
                      <a:pt x="544" y="9"/>
                    </a:lnTo>
                    <a:lnTo>
                      <a:pt x="544" y="9"/>
                    </a:lnTo>
                    <a:lnTo>
                      <a:pt x="816" y="1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40"/>
              <p:cNvSpPr>
                <a:spLocks/>
              </p:cNvSpPr>
              <p:nvPr/>
            </p:nvSpPr>
            <p:spPr bwMode="auto">
              <a:xfrm>
                <a:off x="1731305" y="5167366"/>
                <a:ext cx="1526826" cy="52386"/>
              </a:xfrm>
              <a:custGeom>
                <a:avLst/>
                <a:gdLst>
                  <a:gd name="T0" fmla="*/ 0 w 816"/>
                  <a:gd name="T1" fmla="*/ 0 h 24"/>
                  <a:gd name="T2" fmla="*/ 0 w 816"/>
                  <a:gd name="T3" fmla="*/ 0 h 24"/>
                  <a:gd name="T4" fmla="*/ 0 w 816"/>
                  <a:gd name="T5" fmla="*/ 0 h 24"/>
                  <a:gd name="T6" fmla="*/ 272 w 816"/>
                  <a:gd name="T7" fmla="*/ 10 h 24"/>
                  <a:gd name="T8" fmla="*/ 272 w 816"/>
                  <a:gd name="T9" fmla="*/ 10 h 24"/>
                  <a:gd name="T10" fmla="*/ 544 w 816"/>
                  <a:gd name="T11" fmla="*/ 19 h 24"/>
                  <a:gd name="T12" fmla="*/ 544 w 816"/>
                  <a:gd name="T13" fmla="*/ 19 h 24"/>
                  <a:gd name="T14" fmla="*/ 816 w 81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544" y="19"/>
                    </a:lnTo>
                    <a:lnTo>
                      <a:pt x="544" y="19"/>
                    </a:lnTo>
                    <a:lnTo>
                      <a:pt x="816" y="2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41"/>
              <p:cNvSpPr>
                <a:spLocks/>
              </p:cNvSpPr>
              <p:nvPr/>
            </p:nvSpPr>
            <p:spPr bwMode="auto">
              <a:xfrm>
                <a:off x="1731305" y="5110614"/>
                <a:ext cx="1526826" cy="100407"/>
              </a:xfrm>
              <a:custGeom>
                <a:avLst/>
                <a:gdLst>
                  <a:gd name="T0" fmla="*/ 0 w 816"/>
                  <a:gd name="T1" fmla="*/ 0 h 46"/>
                  <a:gd name="T2" fmla="*/ 0 w 816"/>
                  <a:gd name="T3" fmla="*/ 0 h 46"/>
                  <a:gd name="T4" fmla="*/ 0 w 816"/>
                  <a:gd name="T5" fmla="*/ 0 h 46"/>
                  <a:gd name="T6" fmla="*/ 272 w 816"/>
                  <a:gd name="T7" fmla="*/ 16 h 46"/>
                  <a:gd name="T8" fmla="*/ 272 w 816"/>
                  <a:gd name="T9" fmla="*/ 16 h 46"/>
                  <a:gd name="T10" fmla="*/ 544 w 816"/>
                  <a:gd name="T11" fmla="*/ 35 h 46"/>
                  <a:gd name="T12" fmla="*/ 544 w 816"/>
                  <a:gd name="T13" fmla="*/ 35 h 46"/>
                  <a:gd name="T14" fmla="*/ 816 w 816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6"/>
                    </a:lnTo>
                    <a:lnTo>
                      <a:pt x="272" y="16"/>
                    </a:lnTo>
                    <a:lnTo>
                      <a:pt x="544" y="35"/>
                    </a:lnTo>
                    <a:lnTo>
                      <a:pt x="544" y="35"/>
                    </a:lnTo>
                    <a:lnTo>
                      <a:pt x="816" y="4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42"/>
              <p:cNvSpPr>
                <a:spLocks/>
              </p:cNvSpPr>
              <p:nvPr/>
            </p:nvSpPr>
            <p:spPr bwMode="auto">
              <a:xfrm>
                <a:off x="1731305" y="5197924"/>
                <a:ext cx="1526826" cy="26193"/>
              </a:xfrm>
              <a:custGeom>
                <a:avLst/>
                <a:gdLst>
                  <a:gd name="T0" fmla="*/ 0 w 816"/>
                  <a:gd name="T1" fmla="*/ 0 h 12"/>
                  <a:gd name="T2" fmla="*/ 0 w 816"/>
                  <a:gd name="T3" fmla="*/ 0 h 12"/>
                  <a:gd name="T4" fmla="*/ 0 w 816"/>
                  <a:gd name="T5" fmla="*/ 0 h 12"/>
                  <a:gd name="T6" fmla="*/ 272 w 816"/>
                  <a:gd name="T7" fmla="*/ 6 h 12"/>
                  <a:gd name="T8" fmla="*/ 272 w 816"/>
                  <a:gd name="T9" fmla="*/ 6 h 12"/>
                  <a:gd name="T10" fmla="*/ 544 w 816"/>
                  <a:gd name="T11" fmla="*/ 9 h 12"/>
                  <a:gd name="T12" fmla="*/ 544 w 816"/>
                  <a:gd name="T13" fmla="*/ 9 h 12"/>
                  <a:gd name="T14" fmla="*/ 816 w 816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6"/>
                    </a:lnTo>
                    <a:lnTo>
                      <a:pt x="272" y="6"/>
                    </a:lnTo>
                    <a:lnTo>
                      <a:pt x="544" y="9"/>
                    </a:lnTo>
                    <a:lnTo>
                      <a:pt x="544" y="9"/>
                    </a:lnTo>
                    <a:lnTo>
                      <a:pt x="816" y="1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43"/>
              <p:cNvSpPr>
                <a:spLocks/>
              </p:cNvSpPr>
              <p:nvPr/>
            </p:nvSpPr>
            <p:spPr bwMode="auto">
              <a:xfrm>
                <a:off x="1731305" y="5187011"/>
                <a:ext cx="1526826" cy="32741"/>
              </a:xfrm>
              <a:custGeom>
                <a:avLst/>
                <a:gdLst>
                  <a:gd name="T0" fmla="*/ 0 w 816"/>
                  <a:gd name="T1" fmla="*/ 0 h 15"/>
                  <a:gd name="T2" fmla="*/ 0 w 816"/>
                  <a:gd name="T3" fmla="*/ 0 h 15"/>
                  <a:gd name="T4" fmla="*/ 0 w 816"/>
                  <a:gd name="T5" fmla="*/ 0 h 15"/>
                  <a:gd name="T6" fmla="*/ 272 w 816"/>
                  <a:gd name="T7" fmla="*/ 3 h 15"/>
                  <a:gd name="T8" fmla="*/ 272 w 816"/>
                  <a:gd name="T9" fmla="*/ 3 h 15"/>
                  <a:gd name="T10" fmla="*/ 544 w 816"/>
                  <a:gd name="T11" fmla="*/ 11 h 15"/>
                  <a:gd name="T12" fmla="*/ 544 w 816"/>
                  <a:gd name="T13" fmla="*/ 11 h 15"/>
                  <a:gd name="T14" fmla="*/ 816 w 816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"/>
                    </a:lnTo>
                    <a:lnTo>
                      <a:pt x="272" y="3"/>
                    </a:lnTo>
                    <a:lnTo>
                      <a:pt x="544" y="11"/>
                    </a:lnTo>
                    <a:lnTo>
                      <a:pt x="544" y="11"/>
                    </a:lnTo>
                    <a:lnTo>
                      <a:pt x="816" y="1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44"/>
              <p:cNvSpPr>
                <a:spLocks/>
              </p:cNvSpPr>
              <p:nvPr/>
            </p:nvSpPr>
            <p:spPr bwMode="auto">
              <a:xfrm>
                <a:off x="1731305" y="5145538"/>
                <a:ext cx="1526826" cy="72030"/>
              </a:xfrm>
              <a:custGeom>
                <a:avLst/>
                <a:gdLst>
                  <a:gd name="T0" fmla="*/ 0 w 816"/>
                  <a:gd name="T1" fmla="*/ 0 h 33"/>
                  <a:gd name="T2" fmla="*/ 0 w 816"/>
                  <a:gd name="T3" fmla="*/ 0 h 33"/>
                  <a:gd name="T4" fmla="*/ 0 w 816"/>
                  <a:gd name="T5" fmla="*/ 0 h 33"/>
                  <a:gd name="T6" fmla="*/ 272 w 816"/>
                  <a:gd name="T7" fmla="*/ 13 h 33"/>
                  <a:gd name="T8" fmla="*/ 272 w 816"/>
                  <a:gd name="T9" fmla="*/ 13 h 33"/>
                  <a:gd name="T10" fmla="*/ 544 w 816"/>
                  <a:gd name="T11" fmla="*/ 28 h 33"/>
                  <a:gd name="T12" fmla="*/ 544 w 816"/>
                  <a:gd name="T13" fmla="*/ 28 h 33"/>
                  <a:gd name="T14" fmla="*/ 816 w 81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3"/>
                    </a:lnTo>
                    <a:lnTo>
                      <a:pt x="272" y="13"/>
                    </a:lnTo>
                    <a:lnTo>
                      <a:pt x="544" y="28"/>
                    </a:lnTo>
                    <a:lnTo>
                      <a:pt x="544" y="28"/>
                    </a:lnTo>
                    <a:lnTo>
                      <a:pt x="816" y="3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45"/>
              <p:cNvSpPr>
                <a:spLocks/>
              </p:cNvSpPr>
              <p:nvPr/>
            </p:nvSpPr>
            <p:spPr bwMode="auto">
              <a:xfrm>
                <a:off x="1731305" y="5189193"/>
                <a:ext cx="1526826" cy="32741"/>
              </a:xfrm>
              <a:custGeom>
                <a:avLst/>
                <a:gdLst>
                  <a:gd name="T0" fmla="*/ 0 w 816"/>
                  <a:gd name="T1" fmla="*/ 0 h 15"/>
                  <a:gd name="T2" fmla="*/ 0 w 816"/>
                  <a:gd name="T3" fmla="*/ 0 h 15"/>
                  <a:gd name="T4" fmla="*/ 0 w 816"/>
                  <a:gd name="T5" fmla="*/ 0 h 15"/>
                  <a:gd name="T6" fmla="*/ 272 w 816"/>
                  <a:gd name="T7" fmla="*/ 0 h 15"/>
                  <a:gd name="T8" fmla="*/ 272 w 816"/>
                  <a:gd name="T9" fmla="*/ 0 h 15"/>
                  <a:gd name="T10" fmla="*/ 544 w 816"/>
                  <a:gd name="T11" fmla="*/ 11 h 15"/>
                  <a:gd name="T12" fmla="*/ 544 w 816"/>
                  <a:gd name="T13" fmla="*/ 11 h 15"/>
                  <a:gd name="T14" fmla="*/ 816 w 816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544" y="11"/>
                    </a:lnTo>
                    <a:lnTo>
                      <a:pt x="544" y="11"/>
                    </a:lnTo>
                    <a:lnTo>
                      <a:pt x="816" y="1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46"/>
              <p:cNvSpPr>
                <a:spLocks/>
              </p:cNvSpPr>
              <p:nvPr/>
            </p:nvSpPr>
            <p:spPr bwMode="auto">
              <a:xfrm>
                <a:off x="1731305" y="5114979"/>
                <a:ext cx="1526826" cy="96041"/>
              </a:xfrm>
              <a:custGeom>
                <a:avLst/>
                <a:gdLst>
                  <a:gd name="T0" fmla="*/ 0 w 816"/>
                  <a:gd name="T1" fmla="*/ 0 h 44"/>
                  <a:gd name="T2" fmla="*/ 0 w 816"/>
                  <a:gd name="T3" fmla="*/ 0 h 44"/>
                  <a:gd name="T4" fmla="*/ 0 w 816"/>
                  <a:gd name="T5" fmla="*/ 0 h 44"/>
                  <a:gd name="T6" fmla="*/ 272 w 816"/>
                  <a:gd name="T7" fmla="*/ 20 h 44"/>
                  <a:gd name="T8" fmla="*/ 272 w 816"/>
                  <a:gd name="T9" fmla="*/ 20 h 44"/>
                  <a:gd name="T10" fmla="*/ 544 w 816"/>
                  <a:gd name="T11" fmla="*/ 35 h 44"/>
                  <a:gd name="T12" fmla="*/ 544 w 816"/>
                  <a:gd name="T13" fmla="*/ 35 h 44"/>
                  <a:gd name="T14" fmla="*/ 816 w 816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0"/>
                    </a:lnTo>
                    <a:lnTo>
                      <a:pt x="272" y="20"/>
                    </a:lnTo>
                    <a:lnTo>
                      <a:pt x="544" y="35"/>
                    </a:lnTo>
                    <a:lnTo>
                      <a:pt x="544" y="35"/>
                    </a:lnTo>
                    <a:lnTo>
                      <a:pt x="816" y="4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47"/>
              <p:cNvSpPr>
                <a:spLocks/>
              </p:cNvSpPr>
              <p:nvPr/>
            </p:nvSpPr>
            <p:spPr bwMode="auto">
              <a:xfrm>
                <a:off x="1731305" y="5036400"/>
                <a:ext cx="1526826" cy="181168"/>
              </a:xfrm>
              <a:custGeom>
                <a:avLst/>
                <a:gdLst>
                  <a:gd name="T0" fmla="*/ 0 w 816"/>
                  <a:gd name="T1" fmla="*/ 0 h 83"/>
                  <a:gd name="T2" fmla="*/ 0 w 816"/>
                  <a:gd name="T3" fmla="*/ 0 h 83"/>
                  <a:gd name="T4" fmla="*/ 0 w 816"/>
                  <a:gd name="T5" fmla="*/ 0 h 83"/>
                  <a:gd name="T6" fmla="*/ 272 w 816"/>
                  <a:gd name="T7" fmla="*/ 57 h 83"/>
                  <a:gd name="T8" fmla="*/ 272 w 816"/>
                  <a:gd name="T9" fmla="*/ 57 h 83"/>
                  <a:gd name="T10" fmla="*/ 544 w 816"/>
                  <a:gd name="T11" fmla="*/ 78 h 83"/>
                  <a:gd name="T12" fmla="*/ 544 w 816"/>
                  <a:gd name="T13" fmla="*/ 78 h 83"/>
                  <a:gd name="T14" fmla="*/ 816 w 816"/>
                  <a:gd name="T1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8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57"/>
                    </a:lnTo>
                    <a:lnTo>
                      <a:pt x="272" y="57"/>
                    </a:lnTo>
                    <a:lnTo>
                      <a:pt x="544" y="78"/>
                    </a:lnTo>
                    <a:lnTo>
                      <a:pt x="544" y="78"/>
                    </a:lnTo>
                    <a:lnTo>
                      <a:pt x="816" y="8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48"/>
              <p:cNvSpPr>
                <a:spLocks/>
              </p:cNvSpPr>
              <p:nvPr/>
            </p:nvSpPr>
            <p:spPr bwMode="auto">
              <a:xfrm>
                <a:off x="1731305" y="5143356"/>
                <a:ext cx="1526826" cy="76396"/>
              </a:xfrm>
              <a:custGeom>
                <a:avLst/>
                <a:gdLst>
                  <a:gd name="T0" fmla="*/ 0 w 816"/>
                  <a:gd name="T1" fmla="*/ 0 h 35"/>
                  <a:gd name="T2" fmla="*/ 0 w 816"/>
                  <a:gd name="T3" fmla="*/ 0 h 35"/>
                  <a:gd name="T4" fmla="*/ 0 w 816"/>
                  <a:gd name="T5" fmla="*/ 0 h 35"/>
                  <a:gd name="T6" fmla="*/ 272 w 816"/>
                  <a:gd name="T7" fmla="*/ 23 h 35"/>
                  <a:gd name="T8" fmla="*/ 272 w 816"/>
                  <a:gd name="T9" fmla="*/ 23 h 35"/>
                  <a:gd name="T10" fmla="*/ 544 w 816"/>
                  <a:gd name="T11" fmla="*/ 33 h 35"/>
                  <a:gd name="T12" fmla="*/ 544 w 816"/>
                  <a:gd name="T13" fmla="*/ 33 h 35"/>
                  <a:gd name="T14" fmla="*/ 816 w 81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3"/>
                    </a:lnTo>
                    <a:lnTo>
                      <a:pt x="272" y="23"/>
                    </a:lnTo>
                    <a:lnTo>
                      <a:pt x="544" y="33"/>
                    </a:lnTo>
                    <a:lnTo>
                      <a:pt x="544" y="33"/>
                    </a:lnTo>
                    <a:lnTo>
                      <a:pt x="816" y="3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49"/>
              <p:cNvSpPr>
                <a:spLocks/>
              </p:cNvSpPr>
              <p:nvPr/>
            </p:nvSpPr>
            <p:spPr bwMode="auto">
              <a:xfrm>
                <a:off x="1731305" y="5143356"/>
                <a:ext cx="1526826" cy="82945"/>
              </a:xfrm>
              <a:custGeom>
                <a:avLst/>
                <a:gdLst>
                  <a:gd name="T0" fmla="*/ 0 w 816"/>
                  <a:gd name="T1" fmla="*/ 0 h 38"/>
                  <a:gd name="T2" fmla="*/ 0 w 816"/>
                  <a:gd name="T3" fmla="*/ 0 h 38"/>
                  <a:gd name="T4" fmla="*/ 0 w 816"/>
                  <a:gd name="T5" fmla="*/ 0 h 38"/>
                  <a:gd name="T6" fmla="*/ 272 w 816"/>
                  <a:gd name="T7" fmla="*/ 25 h 38"/>
                  <a:gd name="T8" fmla="*/ 272 w 816"/>
                  <a:gd name="T9" fmla="*/ 25 h 38"/>
                  <a:gd name="T10" fmla="*/ 544 w 816"/>
                  <a:gd name="T11" fmla="*/ 36 h 38"/>
                  <a:gd name="T12" fmla="*/ 544 w 816"/>
                  <a:gd name="T13" fmla="*/ 36 h 38"/>
                  <a:gd name="T14" fmla="*/ 816 w 816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5"/>
                    </a:lnTo>
                    <a:lnTo>
                      <a:pt x="272" y="25"/>
                    </a:lnTo>
                    <a:lnTo>
                      <a:pt x="544" y="36"/>
                    </a:lnTo>
                    <a:lnTo>
                      <a:pt x="544" y="36"/>
                    </a:lnTo>
                    <a:lnTo>
                      <a:pt x="816" y="3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50"/>
              <p:cNvSpPr>
                <a:spLocks/>
              </p:cNvSpPr>
              <p:nvPr/>
            </p:nvSpPr>
            <p:spPr bwMode="auto">
              <a:xfrm>
                <a:off x="1731305" y="4549646"/>
                <a:ext cx="1526826" cy="639547"/>
              </a:xfrm>
              <a:custGeom>
                <a:avLst/>
                <a:gdLst>
                  <a:gd name="T0" fmla="*/ 0 w 816"/>
                  <a:gd name="T1" fmla="*/ 0 h 293"/>
                  <a:gd name="T2" fmla="*/ 0 w 816"/>
                  <a:gd name="T3" fmla="*/ 0 h 293"/>
                  <a:gd name="T4" fmla="*/ 0 w 816"/>
                  <a:gd name="T5" fmla="*/ 0 h 293"/>
                  <a:gd name="T6" fmla="*/ 272 w 816"/>
                  <a:gd name="T7" fmla="*/ 167 h 293"/>
                  <a:gd name="T8" fmla="*/ 272 w 816"/>
                  <a:gd name="T9" fmla="*/ 167 h 293"/>
                  <a:gd name="T10" fmla="*/ 544 w 816"/>
                  <a:gd name="T11" fmla="*/ 262 h 293"/>
                  <a:gd name="T12" fmla="*/ 544 w 816"/>
                  <a:gd name="T13" fmla="*/ 262 h 293"/>
                  <a:gd name="T14" fmla="*/ 816 w 816"/>
                  <a:gd name="T15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9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67"/>
                    </a:lnTo>
                    <a:lnTo>
                      <a:pt x="272" y="167"/>
                    </a:lnTo>
                    <a:lnTo>
                      <a:pt x="544" y="262"/>
                    </a:lnTo>
                    <a:lnTo>
                      <a:pt x="544" y="262"/>
                    </a:lnTo>
                    <a:lnTo>
                      <a:pt x="816" y="29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51"/>
              <p:cNvSpPr>
                <a:spLocks/>
              </p:cNvSpPr>
              <p:nvPr/>
            </p:nvSpPr>
            <p:spPr bwMode="auto">
              <a:xfrm>
                <a:off x="1731305" y="5180462"/>
                <a:ext cx="1526826" cy="37106"/>
              </a:xfrm>
              <a:custGeom>
                <a:avLst/>
                <a:gdLst>
                  <a:gd name="T0" fmla="*/ 0 w 816"/>
                  <a:gd name="T1" fmla="*/ 0 h 17"/>
                  <a:gd name="T2" fmla="*/ 0 w 816"/>
                  <a:gd name="T3" fmla="*/ 0 h 17"/>
                  <a:gd name="T4" fmla="*/ 0 w 816"/>
                  <a:gd name="T5" fmla="*/ 0 h 17"/>
                  <a:gd name="T6" fmla="*/ 272 w 816"/>
                  <a:gd name="T7" fmla="*/ 11 h 17"/>
                  <a:gd name="T8" fmla="*/ 272 w 816"/>
                  <a:gd name="T9" fmla="*/ 11 h 17"/>
                  <a:gd name="T10" fmla="*/ 544 w 816"/>
                  <a:gd name="T11" fmla="*/ 17 h 17"/>
                  <a:gd name="T12" fmla="*/ 544 w 816"/>
                  <a:gd name="T13" fmla="*/ 17 h 17"/>
                  <a:gd name="T14" fmla="*/ 816 w 8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544" y="17"/>
                    </a:lnTo>
                    <a:lnTo>
                      <a:pt x="544" y="17"/>
                    </a:lnTo>
                    <a:lnTo>
                      <a:pt x="816" y="1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52"/>
              <p:cNvSpPr>
                <a:spLocks/>
              </p:cNvSpPr>
              <p:nvPr/>
            </p:nvSpPr>
            <p:spPr bwMode="auto">
              <a:xfrm>
                <a:off x="1731305" y="5008025"/>
                <a:ext cx="1526826" cy="192083"/>
              </a:xfrm>
              <a:custGeom>
                <a:avLst/>
                <a:gdLst>
                  <a:gd name="T0" fmla="*/ 0 w 816"/>
                  <a:gd name="T1" fmla="*/ 0 h 88"/>
                  <a:gd name="T2" fmla="*/ 0 w 816"/>
                  <a:gd name="T3" fmla="*/ 0 h 88"/>
                  <a:gd name="T4" fmla="*/ 0 w 816"/>
                  <a:gd name="T5" fmla="*/ 0 h 88"/>
                  <a:gd name="T6" fmla="*/ 272 w 816"/>
                  <a:gd name="T7" fmla="*/ 21 h 88"/>
                  <a:gd name="T8" fmla="*/ 272 w 816"/>
                  <a:gd name="T9" fmla="*/ 21 h 88"/>
                  <a:gd name="T10" fmla="*/ 544 w 816"/>
                  <a:gd name="T11" fmla="*/ 70 h 88"/>
                  <a:gd name="T12" fmla="*/ 544 w 816"/>
                  <a:gd name="T13" fmla="*/ 70 h 88"/>
                  <a:gd name="T14" fmla="*/ 816 w 816"/>
                  <a:gd name="T1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8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1"/>
                    </a:lnTo>
                    <a:lnTo>
                      <a:pt x="272" y="21"/>
                    </a:lnTo>
                    <a:lnTo>
                      <a:pt x="544" y="70"/>
                    </a:lnTo>
                    <a:lnTo>
                      <a:pt x="544" y="70"/>
                    </a:lnTo>
                    <a:lnTo>
                      <a:pt x="816" y="8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53"/>
              <p:cNvSpPr>
                <a:spLocks/>
              </p:cNvSpPr>
              <p:nvPr/>
            </p:nvSpPr>
            <p:spPr bwMode="auto">
              <a:xfrm>
                <a:off x="1731305" y="4898887"/>
                <a:ext cx="1526826" cy="309951"/>
              </a:xfrm>
              <a:custGeom>
                <a:avLst/>
                <a:gdLst>
                  <a:gd name="T0" fmla="*/ 0 w 816"/>
                  <a:gd name="T1" fmla="*/ 0 h 142"/>
                  <a:gd name="T2" fmla="*/ 0 w 816"/>
                  <a:gd name="T3" fmla="*/ 0 h 142"/>
                  <a:gd name="T4" fmla="*/ 0 w 816"/>
                  <a:gd name="T5" fmla="*/ 0 h 142"/>
                  <a:gd name="T6" fmla="*/ 272 w 816"/>
                  <a:gd name="T7" fmla="*/ 46 h 142"/>
                  <a:gd name="T8" fmla="*/ 272 w 816"/>
                  <a:gd name="T9" fmla="*/ 46 h 142"/>
                  <a:gd name="T10" fmla="*/ 544 w 816"/>
                  <a:gd name="T11" fmla="*/ 118 h 142"/>
                  <a:gd name="T12" fmla="*/ 544 w 816"/>
                  <a:gd name="T13" fmla="*/ 118 h 142"/>
                  <a:gd name="T14" fmla="*/ 816 w 816"/>
                  <a:gd name="T15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4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46"/>
                    </a:lnTo>
                    <a:lnTo>
                      <a:pt x="272" y="46"/>
                    </a:lnTo>
                    <a:lnTo>
                      <a:pt x="544" y="118"/>
                    </a:lnTo>
                    <a:lnTo>
                      <a:pt x="544" y="118"/>
                    </a:lnTo>
                    <a:lnTo>
                      <a:pt x="816" y="14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54"/>
              <p:cNvSpPr>
                <a:spLocks/>
              </p:cNvSpPr>
              <p:nvPr/>
            </p:nvSpPr>
            <p:spPr bwMode="auto">
              <a:xfrm>
                <a:off x="1731305" y="5184828"/>
                <a:ext cx="1526826" cy="37106"/>
              </a:xfrm>
              <a:custGeom>
                <a:avLst/>
                <a:gdLst>
                  <a:gd name="T0" fmla="*/ 0 w 816"/>
                  <a:gd name="T1" fmla="*/ 0 h 17"/>
                  <a:gd name="T2" fmla="*/ 0 w 816"/>
                  <a:gd name="T3" fmla="*/ 0 h 17"/>
                  <a:gd name="T4" fmla="*/ 0 w 816"/>
                  <a:gd name="T5" fmla="*/ 0 h 17"/>
                  <a:gd name="T6" fmla="*/ 272 w 816"/>
                  <a:gd name="T7" fmla="*/ 7 h 17"/>
                  <a:gd name="T8" fmla="*/ 272 w 816"/>
                  <a:gd name="T9" fmla="*/ 7 h 17"/>
                  <a:gd name="T10" fmla="*/ 544 w 816"/>
                  <a:gd name="T11" fmla="*/ 14 h 17"/>
                  <a:gd name="T12" fmla="*/ 544 w 816"/>
                  <a:gd name="T13" fmla="*/ 14 h 17"/>
                  <a:gd name="T14" fmla="*/ 816 w 8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7"/>
                    </a:lnTo>
                    <a:lnTo>
                      <a:pt x="272" y="7"/>
                    </a:lnTo>
                    <a:lnTo>
                      <a:pt x="544" y="14"/>
                    </a:lnTo>
                    <a:lnTo>
                      <a:pt x="544" y="14"/>
                    </a:lnTo>
                    <a:lnTo>
                      <a:pt x="816" y="1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55"/>
              <p:cNvSpPr>
                <a:spLocks/>
              </p:cNvSpPr>
              <p:nvPr/>
            </p:nvSpPr>
            <p:spPr bwMode="auto">
              <a:xfrm>
                <a:off x="1731305" y="4051978"/>
                <a:ext cx="1526826" cy="792340"/>
              </a:xfrm>
              <a:custGeom>
                <a:avLst/>
                <a:gdLst>
                  <a:gd name="T0" fmla="*/ 0 w 816"/>
                  <a:gd name="T1" fmla="*/ 0 h 363"/>
                  <a:gd name="T2" fmla="*/ 0 w 816"/>
                  <a:gd name="T3" fmla="*/ 0 h 363"/>
                  <a:gd name="T4" fmla="*/ 0 w 816"/>
                  <a:gd name="T5" fmla="*/ 0 h 363"/>
                  <a:gd name="T6" fmla="*/ 272 w 816"/>
                  <a:gd name="T7" fmla="*/ 36 h 363"/>
                  <a:gd name="T8" fmla="*/ 272 w 816"/>
                  <a:gd name="T9" fmla="*/ 36 h 363"/>
                  <a:gd name="T10" fmla="*/ 544 w 816"/>
                  <a:gd name="T11" fmla="*/ 160 h 363"/>
                  <a:gd name="T12" fmla="*/ 544 w 816"/>
                  <a:gd name="T13" fmla="*/ 160 h 363"/>
                  <a:gd name="T14" fmla="*/ 816 w 816"/>
                  <a:gd name="T15" fmla="*/ 363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6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6"/>
                    </a:lnTo>
                    <a:lnTo>
                      <a:pt x="272" y="36"/>
                    </a:lnTo>
                    <a:lnTo>
                      <a:pt x="544" y="160"/>
                    </a:lnTo>
                    <a:lnTo>
                      <a:pt x="544" y="160"/>
                    </a:lnTo>
                    <a:lnTo>
                      <a:pt x="816" y="36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56"/>
              <p:cNvSpPr>
                <a:spLocks/>
              </p:cNvSpPr>
              <p:nvPr/>
            </p:nvSpPr>
            <p:spPr bwMode="auto">
              <a:xfrm>
                <a:off x="1731305" y="5119345"/>
                <a:ext cx="1526826" cy="106954"/>
              </a:xfrm>
              <a:custGeom>
                <a:avLst/>
                <a:gdLst>
                  <a:gd name="T0" fmla="*/ 0 w 816"/>
                  <a:gd name="T1" fmla="*/ 0 h 49"/>
                  <a:gd name="T2" fmla="*/ 0 w 816"/>
                  <a:gd name="T3" fmla="*/ 0 h 49"/>
                  <a:gd name="T4" fmla="*/ 0 w 816"/>
                  <a:gd name="T5" fmla="*/ 0 h 49"/>
                  <a:gd name="T6" fmla="*/ 272 w 816"/>
                  <a:gd name="T7" fmla="*/ 35 h 49"/>
                  <a:gd name="T8" fmla="*/ 272 w 816"/>
                  <a:gd name="T9" fmla="*/ 35 h 49"/>
                  <a:gd name="T10" fmla="*/ 544 w 816"/>
                  <a:gd name="T11" fmla="*/ 48 h 49"/>
                  <a:gd name="T12" fmla="*/ 544 w 816"/>
                  <a:gd name="T13" fmla="*/ 48 h 49"/>
                  <a:gd name="T14" fmla="*/ 816 w 816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5"/>
                    </a:lnTo>
                    <a:lnTo>
                      <a:pt x="272" y="35"/>
                    </a:lnTo>
                    <a:lnTo>
                      <a:pt x="544" y="48"/>
                    </a:lnTo>
                    <a:lnTo>
                      <a:pt x="544" y="48"/>
                    </a:lnTo>
                    <a:lnTo>
                      <a:pt x="816" y="4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57"/>
              <p:cNvSpPr>
                <a:spLocks/>
              </p:cNvSpPr>
              <p:nvPr/>
            </p:nvSpPr>
            <p:spPr bwMode="auto">
              <a:xfrm>
                <a:off x="1731305" y="5176097"/>
                <a:ext cx="1526826" cy="37106"/>
              </a:xfrm>
              <a:custGeom>
                <a:avLst/>
                <a:gdLst>
                  <a:gd name="T0" fmla="*/ 0 w 816"/>
                  <a:gd name="T1" fmla="*/ 0 h 17"/>
                  <a:gd name="T2" fmla="*/ 0 w 816"/>
                  <a:gd name="T3" fmla="*/ 0 h 17"/>
                  <a:gd name="T4" fmla="*/ 0 w 816"/>
                  <a:gd name="T5" fmla="*/ 0 h 17"/>
                  <a:gd name="T6" fmla="*/ 272 w 816"/>
                  <a:gd name="T7" fmla="*/ 9 h 17"/>
                  <a:gd name="T8" fmla="*/ 272 w 816"/>
                  <a:gd name="T9" fmla="*/ 9 h 17"/>
                  <a:gd name="T10" fmla="*/ 544 w 816"/>
                  <a:gd name="T11" fmla="*/ 17 h 17"/>
                  <a:gd name="T12" fmla="*/ 544 w 816"/>
                  <a:gd name="T13" fmla="*/ 17 h 17"/>
                  <a:gd name="T14" fmla="*/ 816 w 8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"/>
                    </a:lnTo>
                    <a:lnTo>
                      <a:pt x="272" y="9"/>
                    </a:lnTo>
                    <a:lnTo>
                      <a:pt x="544" y="17"/>
                    </a:lnTo>
                    <a:lnTo>
                      <a:pt x="544" y="17"/>
                    </a:lnTo>
                    <a:lnTo>
                      <a:pt x="816" y="1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58"/>
              <p:cNvSpPr>
                <a:spLocks/>
              </p:cNvSpPr>
              <p:nvPr/>
            </p:nvSpPr>
            <p:spPr bwMode="auto">
              <a:xfrm>
                <a:off x="1731305" y="5211021"/>
                <a:ext cx="1526826" cy="13097"/>
              </a:xfrm>
              <a:custGeom>
                <a:avLst/>
                <a:gdLst>
                  <a:gd name="T0" fmla="*/ 0 w 816"/>
                  <a:gd name="T1" fmla="*/ 0 h 6"/>
                  <a:gd name="T2" fmla="*/ 0 w 816"/>
                  <a:gd name="T3" fmla="*/ 0 h 6"/>
                  <a:gd name="T4" fmla="*/ 0 w 816"/>
                  <a:gd name="T5" fmla="*/ 0 h 6"/>
                  <a:gd name="T6" fmla="*/ 272 w 816"/>
                  <a:gd name="T7" fmla="*/ 5 h 6"/>
                  <a:gd name="T8" fmla="*/ 272 w 816"/>
                  <a:gd name="T9" fmla="*/ 5 h 6"/>
                  <a:gd name="T10" fmla="*/ 544 w 816"/>
                  <a:gd name="T11" fmla="*/ 6 h 6"/>
                  <a:gd name="T12" fmla="*/ 544 w 816"/>
                  <a:gd name="T13" fmla="*/ 6 h 6"/>
                  <a:gd name="T14" fmla="*/ 816 w 81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5"/>
                    </a:lnTo>
                    <a:lnTo>
                      <a:pt x="272" y="5"/>
                    </a:lnTo>
                    <a:lnTo>
                      <a:pt x="544" y="6"/>
                    </a:lnTo>
                    <a:lnTo>
                      <a:pt x="544" y="6"/>
                    </a:lnTo>
                    <a:lnTo>
                      <a:pt x="816" y="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59"/>
              <p:cNvSpPr>
                <a:spLocks/>
              </p:cNvSpPr>
              <p:nvPr/>
            </p:nvSpPr>
            <p:spPr bwMode="auto">
              <a:xfrm>
                <a:off x="1731305" y="5182646"/>
                <a:ext cx="1526826" cy="39290"/>
              </a:xfrm>
              <a:custGeom>
                <a:avLst/>
                <a:gdLst>
                  <a:gd name="T0" fmla="*/ 0 w 816"/>
                  <a:gd name="T1" fmla="*/ 0 h 18"/>
                  <a:gd name="T2" fmla="*/ 0 w 816"/>
                  <a:gd name="T3" fmla="*/ 0 h 18"/>
                  <a:gd name="T4" fmla="*/ 0 w 816"/>
                  <a:gd name="T5" fmla="*/ 0 h 18"/>
                  <a:gd name="T6" fmla="*/ 272 w 816"/>
                  <a:gd name="T7" fmla="*/ 8 h 18"/>
                  <a:gd name="T8" fmla="*/ 272 w 816"/>
                  <a:gd name="T9" fmla="*/ 8 h 18"/>
                  <a:gd name="T10" fmla="*/ 544 w 816"/>
                  <a:gd name="T11" fmla="*/ 15 h 18"/>
                  <a:gd name="T12" fmla="*/ 544 w 816"/>
                  <a:gd name="T13" fmla="*/ 15 h 18"/>
                  <a:gd name="T14" fmla="*/ 816 w 81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8"/>
                    </a:lnTo>
                    <a:lnTo>
                      <a:pt x="272" y="8"/>
                    </a:lnTo>
                    <a:lnTo>
                      <a:pt x="544" y="15"/>
                    </a:lnTo>
                    <a:lnTo>
                      <a:pt x="544" y="15"/>
                    </a:lnTo>
                    <a:lnTo>
                      <a:pt x="816" y="1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60"/>
              <p:cNvSpPr>
                <a:spLocks/>
              </p:cNvSpPr>
              <p:nvPr/>
            </p:nvSpPr>
            <p:spPr bwMode="auto">
              <a:xfrm>
                <a:off x="1731305" y="5173915"/>
                <a:ext cx="1526826" cy="45837"/>
              </a:xfrm>
              <a:custGeom>
                <a:avLst/>
                <a:gdLst>
                  <a:gd name="T0" fmla="*/ 0 w 816"/>
                  <a:gd name="T1" fmla="*/ 0 h 21"/>
                  <a:gd name="T2" fmla="*/ 0 w 816"/>
                  <a:gd name="T3" fmla="*/ 0 h 21"/>
                  <a:gd name="T4" fmla="*/ 0 w 816"/>
                  <a:gd name="T5" fmla="*/ 0 h 21"/>
                  <a:gd name="T6" fmla="*/ 272 w 816"/>
                  <a:gd name="T7" fmla="*/ 12 h 21"/>
                  <a:gd name="T8" fmla="*/ 272 w 816"/>
                  <a:gd name="T9" fmla="*/ 12 h 21"/>
                  <a:gd name="T10" fmla="*/ 544 w 816"/>
                  <a:gd name="T11" fmla="*/ 18 h 21"/>
                  <a:gd name="T12" fmla="*/ 544 w 816"/>
                  <a:gd name="T13" fmla="*/ 18 h 21"/>
                  <a:gd name="T14" fmla="*/ 816 w 816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4" y="18"/>
                    </a:lnTo>
                    <a:lnTo>
                      <a:pt x="544" y="18"/>
                    </a:lnTo>
                    <a:lnTo>
                      <a:pt x="816" y="2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61"/>
              <p:cNvSpPr>
                <a:spLocks/>
              </p:cNvSpPr>
              <p:nvPr/>
            </p:nvSpPr>
            <p:spPr bwMode="auto">
              <a:xfrm>
                <a:off x="1731305" y="5193559"/>
                <a:ext cx="1526826" cy="28375"/>
              </a:xfrm>
              <a:custGeom>
                <a:avLst/>
                <a:gdLst>
                  <a:gd name="T0" fmla="*/ 0 w 816"/>
                  <a:gd name="T1" fmla="*/ 0 h 13"/>
                  <a:gd name="T2" fmla="*/ 0 w 816"/>
                  <a:gd name="T3" fmla="*/ 0 h 13"/>
                  <a:gd name="T4" fmla="*/ 0 w 816"/>
                  <a:gd name="T5" fmla="*/ 0 h 13"/>
                  <a:gd name="T6" fmla="*/ 272 w 816"/>
                  <a:gd name="T7" fmla="*/ 6 h 13"/>
                  <a:gd name="T8" fmla="*/ 272 w 816"/>
                  <a:gd name="T9" fmla="*/ 6 h 13"/>
                  <a:gd name="T10" fmla="*/ 544 w 816"/>
                  <a:gd name="T11" fmla="*/ 11 h 13"/>
                  <a:gd name="T12" fmla="*/ 544 w 816"/>
                  <a:gd name="T13" fmla="*/ 11 h 13"/>
                  <a:gd name="T14" fmla="*/ 816 w 81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6"/>
                    </a:lnTo>
                    <a:lnTo>
                      <a:pt x="272" y="6"/>
                    </a:lnTo>
                    <a:lnTo>
                      <a:pt x="544" y="11"/>
                    </a:lnTo>
                    <a:lnTo>
                      <a:pt x="544" y="11"/>
                    </a:lnTo>
                    <a:lnTo>
                      <a:pt x="816" y="1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62"/>
              <p:cNvSpPr>
                <a:spLocks/>
              </p:cNvSpPr>
              <p:nvPr/>
            </p:nvSpPr>
            <p:spPr bwMode="auto">
              <a:xfrm>
                <a:off x="1731305" y="5193559"/>
                <a:ext cx="1526826" cy="28375"/>
              </a:xfrm>
              <a:custGeom>
                <a:avLst/>
                <a:gdLst>
                  <a:gd name="T0" fmla="*/ 0 w 816"/>
                  <a:gd name="T1" fmla="*/ 0 h 13"/>
                  <a:gd name="T2" fmla="*/ 0 w 816"/>
                  <a:gd name="T3" fmla="*/ 0 h 13"/>
                  <a:gd name="T4" fmla="*/ 0 w 816"/>
                  <a:gd name="T5" fmla="*/ 0 h 13"/>
                  <a:gd name="T6" fmla="*/ 272 w 816"/>
                  <a:gd name="T7" fmla="*/ 9 h 13"/>
                  <a:gd name="T8" fmla="*/ 272 w 816"/>
                  <a:gd name="T9" fmla="*/ 9 h 13"/>
                  <a:gd name="T10" fmla="*/ 544 w 816"/>
                  <a:gd name="T11" fmla="*/ 12 h 13"/>
                  <a:gd name="T12" fmla="*/ 544 w 816"/>
                  <a:gd name="T13" fmla="*/ 12 h 13"/>
                  <a:gd name="T14" fmla="*/ 816 w 81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"/>
                    </a:lnTo>
                    <a:lnTo>
                      <a:pt x="272" y="9"/>
                    </a:lnTo>
                    <a:lnTo>
                      <a:pt x="544" y="12"/>
                    </a:lnTo>
                    <a:lnTo>
                      <a:pt x="544" y="12"/>
                    </a:lnTo>
                    <a:lnTo>
                      <a:pt x="816" y="1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63"/>
              <p:cNvSpPr>
                <a:spLocks/>
              </p:cNvSpPr>
              <p:nvPr/>
            </p:nvSpPr>
            <p:spPr bwMode="auto">
              <a:xfrm>
                <a:off x="1731305" y="5187011"/>
                <a:ext cx="1526826" cy="34924"/>
              </a:xfrm>
              <a:custGeom>
                <a:avLst/>
                <a:gdLst>
                  <a:gd name="T0" fmla="*/ 0 w 816"/>
                  <a:gd name="T1" fmla="*/ 0 h 16"/>
                  <a:gd name="T2" fmla="*/ 0 w 816"/>
                  <a:gd name="T3" fmla="*/ 0 h 16"/>
                  <a:gd name="T4" fmla="*/ 0 w 816"/>
                  <a:gd name="T5" fmla="*/ 0 h 16"/>
                  <a:gd name="T6" fmla="*/ 272 w 816"/>
                  <a:gd name="T7" fmla="*/ 10 h 16"/>
                  <a:gd name="T8" fmla="*/ 272 w 816"/>
                  <a:gd name="T9" fmla="*/ 10 h 16"/>
                  <a:gd name="T10" fmla="*/ 544 w 816"/>
                  <a:gd name="T11" fmla="*/ 15 h 16"/>
                  <a:gd name="T12" fmla="*/ 544 w 816"/>
                  <a:gd name="T13" fmla="*/ 15 h 16"/>
                  <a:gd name="T14" fmla="*/ 816 w 8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544" y="15"/>
                    </a:lnTo>
                    <a:lnTo>
                      <a:pt x="544" y="15"/>
                    </a:lnTo>
                    <a:lnTo>
                      <a:pt x="816" y="1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64"/>
              <p:cNvSpPr>
                <a:spLocks/>
              </p:cNvSpPr>
              <p:nvPr/>
            </p:nvSpPr>
            <p:spPr bwMode="auto">
              <a:xfrm>
                <a:off x="1731305" y="5184828"/>
                <a:ext cx="1526826" cy="34924"/>
              </a:xfrm>
              <a:custGeom>
                <a:avLst/>
                <a:gdLst>
                  <a:gd name="T0" fmla="*/ 0 w 816"/>
                  <a:gd name="T1" fmla="*/ 0 h 16"/>
                  <a:gd name="T2" fmla="*/ 0 w 816"/>
                  <a:gd name="T3" fmla="*/ 0 h 16"/>
                  <a:gd name="T4" fmla="*/ 0 w 816"/>
                  <a:gd name="T5" fmla="*/ 0 h 16"/>
                  <a:gd name="T6" fmla="*/ 272 w 816"/>
                  <a:gd name="T7" fmla="*/ 7 h 16"/>
                  <a:gd name="T8" fmla="*/ 272 w 816"/>
                  <a:gd name="T9" fmla="*/ 7 h 16"/>
                  <a:gd name="T10" fmla="*/ 544 w 816"/>
                  <a:gd name="T11" fmla="*/ 14 h 16"/>
                  <a:gd name="T12" fmla="*/ 544 w 816"/>
                  <a:gd name="T13" fmla="*/ 14 h 16"/>
                  <a:gd name="T14" fmla="*/ 816 w 8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7"/>
                    </a:lnTo>
                    <a:lnTo>
                      <a:pt x="272" y="7"/>
                    </a:lnTo>
                    <a:lnTo>
                      <a:pt x="544" y="14"/>
                    </a:lnTo>
                    <a:lnTo>
                      <a:pt x="544" y="14"/>
                    </a:lnTo>
                    <a:lnTo>
                      <a:pt x="816" y="1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65"/>
              <p:cNvSpPr>
                <a:spLocks/>
              </p:cNvSpPr>
              <p:nvPr/>
            </p:nvSpPr>
            <p:spPr bwMode="auto">
              <a:xfrm>
                <a:off x="1731305" y="4462336"/>
                <a:ext cx="1526826" cy="739954"/>
              </a:xfrm>
              <a:custGeom>
                <a:avLst/>
                <a:gdLst>
                  <a:gd name="T0" fmla="*/ 0 w 816"/>
                  <a:gd name="T1" fmla="*/ 0 h 339"/>
                  <a:gd name="T2" fmla="*/ 0 w 816"/>
                  <a:gd name="T3" fmla="*/ 0 h 339"/>
                  <a:gd name="T4" fmla="*/ 0 w 816"/>
                  <a:gd name="T5" fmla="*/ 0 h 339"/>
                  <a:gd name="T6" fmla="*/ 272 w 816"/>
                  <a:gd name="T7" fmla="*/ 210 h 339"/>
                  <a:gd name="T8" fmla="*/ 272 w 816"/>
                  <a:gd name="T9" fmla="*/ 210 h 339"/>
                  <a:gd name="T10" fmla="*/ 544 w 816"/>
                  <a:gd name="T11" fmla="*/ 308 h 339"/>
                  <a:gd name="T12" fmla="*/ 544 w 816"/>
                  <a:gd name="T13" fmla="*/ 308 h 339"/>
                  <a:gd name="T14" fmla="*/ 816 w 816"/>
                  <a:gd name="T15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3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10"/>
                    </a:lnTo>
                    <a:lnTo>
                      <a:pt x="272" y="210"/>
                    </a:lnTo>
                    <a:lnTo>
                      <a:pt x="544" y="308"/>
                    </a:lnTo>
                    <a:lnTo>
                      <a:pt x="544" y="308"/>
                    </a:lnTo>
                    <a:lnTo>
                      <a:pt x="816" y="33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66"/>
              <p:cNvSpPr>
                <a:spLocks/>
              </p:cNvSpPr>
              <p:nvPr/>
            </p:nvSpPr>
            <p:spPr bwMode="auto">
              <a:xfrm>
                <a:off x="1731305" y="5180462"/>
                <a:ext cx="1526826" cy="39290"/>
              </a:xfrm>
              <a:custGeom>
                <a:avLst/>
                <a:gdLst>
                  <a:gd name="T0" fmla="*/ 0 w 816"/>
                  <a:gd name="T1" fmla="*/ 0 h 18"/>
                  <a:gd name="T2" fmla="*/ 0 w 816"/>
                  <a:gd name="T3" fmla="*/ 0 h 18"/>
                  <a:gd name="T4" fmla="*/ 0 w 816"/>
                  <a:gd name="T5" fmla="*/ 0 h 18"/>
                  <a:gd name="T6" fmla="*/ 272 w 816"/>
                  <a:gd name="T7" fmla="*/ 11 h 18"/>
                  <a:gd name="T8" fmla="*/ 272 w 816"/>
                  <a:gd name="T9" fmla="*/ 11 h 18"/>
                  <a:gd name="T10" fmla="*/ 544 w 816"/>
                  <a:gd name="T11" fmla="*/ 15 h 18"/>
                  <a:gd name="T12" fmla="*/ 544 w 816"/>
                  <a:gd name="T13" fmla="*/ 15 h 18"/>
                  <a:gd name="T14" fmla="*/ 816 w 81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544" y="15"/>
                    </a:lnTo>
                    <a:lnTo>
                      <a:pt x="544" y="15"/>
                    </a:lnTo>
                    <a:lnTo>
                      <a:pt x="816" y="1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67"/>
              <p:cNvSpPr>
                <a:spLocks/>
              </p:cNvSpPr>
              <p:nvPr/>
            </p:nvSpPr>
            <p:spPr bwMode="auto">
              <a:xfrm>
                <a:off x="1731305" y="5178280"/>
                <a:ext cx="1526826" cy="43655"/>
              </a:xfrm>
              <a:custGeom>
                <a:avLst/>
                <a:gdLst>
                  <a:gd name="T0" fmla="*/ 0 w 816"/>
                  <a:gd name="T1" fmla="*/ 0 h 20"/>
                  <a:gd name="T2" fmla="*/ 0 w 816"/>
                  <a:gd name="T3" fmla="*/ 0 h 20"/>
                  <a:gd name="T4" fmla="*/ 0 w 816"/>
                  <a:gd name="T5" fmla="*/ 0 h 20"/>
                  <a:gd name="T6" fmla="*/ 272 w 816"/>
                  <a:gd name="T7" fmla="*/ 12 h 20"/>
                  <a:gd name="T8" fmla="*/ 272 w 816"/>
                  <a:gd name="T9" fmla="*/ 12 h 20"/>
                  <a:gd name="T10" fmla="*/ 544 w 816"/>
                  <a:gd name="T11" fmla="*/ 19 h 20"/>
                  <a:gd name="T12" fmla="*/ 544 w 816"/>
                  <a:gd name="T13" fmla="*/ 19 h 20"/>
                  <a:gd name="T14" fmla="*/ 816 w 81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4" y="19"/>
                    </a:lnTo>
                    <a:lnTo>
                      <a:pt x="544" y="19"/>
                    </a:lnTo>
                    <a:lnTo>
                      <a:pt x="816" y="2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68"/>
              <p:cNvSpPr>
                <a:spLocks/>
              </p:cNvSpPr>
              <p:nvPr/>
            </p:nvSpPr>
            <p:spPr bwMode="auto">
              <a:xfrm>
                <a:off x="1731305" y="5134625"/>
                <a:ext cx="1526826" cy="78579"/>
              </a:xfrm>
              <a:custGeom>
                <a:avLst/>
                <a:gdLst>
                  <a:gd name="T0" fmla="*/ 0 w 816"/>
                  <a:gd name="T1" fmla="*/ 0 h 36"/>
                  <a:gd name="T2" fmla="*/ 0 w 816"/>
                  <a:gd name="T3" fmla="*/ 0 h 36"/>
                  <a:gd name="T4" fmla="*/ 0 w 816"/>
                  <a:gd name="T5" fmla="*/ 0 h 36"/>
                  <a:gd name="T6" fmla="*/ 272 w 816"/>
                  <a:gd name="T7" fmla="*/ 23 h 36"/>
                  <a:gd name="T8" fmla="*/ 272 w 816"/>
                  <a:gd name="T9" fmla="*/ 23 h 36"/>
                  <a:gd name="T10" fmla="*/ 544 w 816"/>
                  <a:gd name="T11" fmla="*/ 30 h 36"/>
                  <a:gd name="T12" fmla="*/ 544 w 816"/>
                  <a:gd name="T13" fmla="*/ 30 h 36"/>
                  <a:gd name="T14" fmla="*/ 816 w 816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3"/>
                    </a:lnTo>
                    <a:lnTo>
                      <a:pt x="272" y="23"/>
                    </a:lnTo>
                    <a:lnTo>
                      <a:pt x="544" y="30"/>
                    </a:lnTo>
                    <a:lnTo>
                      <a:pt x="544" y="30"/>
                    </a:lnTo>
                    <a:lnTo>
                      <a:pt x="816" y="3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69"/>
              <p:cNvSpPr>
                <a:spLocks/>
              </p:cNvSpPr>
              <p:nvPr/>
            </p:nvSpPr>
            <p:spPr bwMode="auto">
              <a:xfrm>
                <a:off x="1731305" y="5187011"/>
                <a:ext cx="1526826" cy="34924"/>
              </a:xfrm>
              <a:custGeom>
                <a:avLst/>
                <a:gdLst>
                  <a:gd name="T0" fmla="*/ 0 w 816"/>
                  <a:gd name="T1" fmla="*/ 0 h 16"/>
                  <a:gd name="T2" fmla="*/ 0 w 816"/>
                  <a:gd name="T3" fmla="*/ 0 h 16"/>
                  <a:gd name="T4" fmla="*/ 0 w 816"/>
                  <a:gd name="T5" fmla="*/ 0 h 16"/>
                  <a:gd name="T6" fmla="*/ 272 w 816"/>
                  <a:gd name="T7" fmla="*/ 9 h 16"/>
                  <a:gd name="T8" fmla="*/ 272 w 816"/>
                  <a:gd name="T9" fmla="*/ 9 h 16"/>
                  <a:gd name="T10" fmla="*/ 544 w 816"/>
                  <a:gd name="T11" fmla="*/ 14 h 16"/>
                  <a:gd name="T12" fmla="*/ 544 w 816"/>
                  <a:gd name="T13" fmla="*/ 14 h 16"/>
                  <a:gd name="T14" fmla="*/ 816 w 8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"/>
                    </a:lnTo>
                    <a:lnTo>
                      <a:pt x="272" y="9"/>
                    </a:lnTo>
                    <a:lnTo>
                      <a:pt x="544" y="14"/>
                    </a:lnTo>
                    <a:lnTo>
                      <a:pt x="544" y="14"/>
                    </a:lnTo>
                    <a:lnTo>
                      <a:pt x="816" y="1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70"/>
              <p:cNvSpPr>
                <a:spLocks/>
              </p:cNvSpPr>
              <p:nvPr/>
            </p:nvSpPr>
            <p:spPr bwMode="auto">
              <a:xfrm>
                <a:off x="1731305" y="4824674"/>
                <a:ext cx="1526826" cy="384165"/>
              </a:xfrm>
              <a:custGeom>
                <a:avLst/>
                <a:gdLst>
                  <a:gd name="T0" fmla="*/ 0 w 816"/>
                  <a:gd name="T1" fmla="*/ 0 h 176"/>
                  <a:gd name="T2" fmla="*/ 0 w 816"/>
                  <a:gd name="T3" fmla="*/ 0 h 176"/>
                  <a:gd name="T4" fmla="*/ 0 w 816"/>
                  <a:gd name="T5" fmla="*/ 0 h 176"/>
                  <a:gd name="T6" fmla="*/ 272 w 816"/>
                  <a:gd name="T7" fmla="*/ 115 h 176"/>
                  <a:gd name="T8" fmla="*/ 272 w 816"/>
                  <a:gd name="T9" fmla="*/ 115 h 176"/>
                  <a:gd name="T10" fmla="*/ 544 w 816"/>
                  <a:gd name="T11" fmla="*/ 161 h 176"/>
                  <a:gd name="T12" fmla="*/ 544 w 816"/>
                  <a:gd name="T13" fmla="*/ 161 h 176"/>
                  <a:gd name="T14" fmla="*/ 816 w 816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7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15"/>
                    </a:lnTo>
                    <a:lnTo>
                      <a:pt x="272" y="115"/>
                    </a:lnTo>
                    <a:lnTo>
                      <a:pt x="544" y="161"/>
                    </a:lnTo>
                    <a:lnTo>
                      <a:pt x="544" y="161"/>
                    </a:lnTo>
                    <a:lnTo>
                      <a:pt x="816" y="17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71"/>
              <p:cNvSpPr>
                <a:spLocks/>
              </p:cNvSpPr>
              <p:nvPr/>
            </p:nvSpPr>
            <p:spPr bwMode="auto">
              <a:xfrm>
                <a:off x="1731305" y="4848683"/>
                <a:ext cx="1526826" cy="373251"/>
              </a:xfrm>
              <a:custGeom>
                <a:avLst/>
                <a:gdLst>
                  <a:gd name="T0" fmla="*/ 0 w 816"/>
                  <a:gd name="T1" fmla="*/ 0 h 171"/>
                  <a:gd name="T2" fmla="*/ 0 w 816"/>
                  <a:gd name="T3" fmla="*/ 0 h 171"/>
                  <a:gd name="T4" fmla="*/ 0 w 816"/>
                  <a:gd name="T5" fmla="*/ 0 h 171"/>
                  <a:gd name="T6" fmla="*/ 272 w 816"/>
                  <a:gd name="T7" fmla="*/ 122 h 171"/>
                  <a:gd name="T8" fmla="*/ 272 w 816"/>
                  <a:gd name="T9" fmla="*/ 122 h 171"/>
                  <a:gd name="T10" fmla="*/ 544 w 816"/>
                  <a:gd name="T11" fmla="*/ 162 h 171"/>
                  <a:gd name="T12" fmla="*/ 544 w 816"/>
                  <a:gd name="T13" fmla="*/ 162 h 171"/>
                  <a:gd name="T14" fmla="*/ 816 w 816"/>
                  <a:gd name="T15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7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2"/>
                    </a:lnTo>
                    <a:lnTo>
                      <a:pt x="272" y="122"/>
                    </a:lnTo>
                    <a:lnTo>
                      <a:pt x="544" y="162"/>
                    </a:lnTo>
                    <a:lnTo>
                      <a:pt x="544" y="162"/>
                    </a:lnTo>
                    <a:lnTo>
                      <a:pt x="816" y="17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72"/>
              <p:cNvSpPr>
                <a:spLocks/>
              </p:cNvSpPr>
              <p:nvPr/>
            </p:nvSpPr>
            <p:spPr bwMode="auto">
              <a:xfrm>
                <a:off x="1731305" y="5156452"/>
                <a:ext cx="1526826" cy="61117"/>
              </a:xfrm>
              <a:custGeom>
                <a:avLst/>
                <a:gdLst>
                  <a:gd name="T0" fmla="*/ 0 w 816"/>
                  <a:gd name="T1" fmla="*/ 0 h 28"/>
                  <a:gd name="T2" fmla="*/ 0 w 816"/>
                  <a:gd name="T3" fmla="*/ 0 h 28"/>
                  <a:gd name="T4" fmla="*/ 0 w 816"/>
                  <a:gd name="T5" fmla="*/ 0 h 28"/>
                  <a:gd name="T6" fmla="*/ 272 w 816"/>
                  <a:gd name="T7" fmla="*/ 12 h 28"/>
                  <a:gd name="T8" fmla="*/ 272 w 816"/>
                  <a:gd name="T9" fmla="*/ 12 h 28"/>
                  <a:gd name="T10" fmla="*/ 544 w 816"/>
                  <a:gd name="T11" fmla="*/ 24 h 28"/>
                  <a:gd name="T12" fmla="*/ 544 w 816"/>
                  <a:gd name="T13" fmla="*/ 24 h 28"/>
                  <a:gd name="T14" fmla="*/ 816 w 816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4" y="24"/>
                    </a:lnTo>
                    <a:lnTo>
                      <a:pt x="544" y="24"/>
                    </a:lnTo>
                    <a:lnTo>
                      <a:pt x="816" y="2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73"/>
              <p:cNvSpPr>
                <a:spLocks/>
              </p:cNvSpPr>
              <p:nvPr/>
            </p:nvSpPr>
            <p:spPr bwMode="auto">
              <a:xfrm>
                <a:off x="1731305" y="5106248"/>
                <a:ext cx="1526826" cy="106954"/>
              </a:xfrm>
              <a:custGeom>
                <a:avLst/>
                <a:gdLst>
                  <a:gd name="T0" fmla="*/ 0 w 816"/>
                  <a:gd name="T1" fmla="*/ 0 h 49"/>
                  <a:gd name="T2" fmla="*/ 0 w 816"/>
                  <a:gd name="T3" fmla="*/ 0 h 49"/>
                  <a:gd name="T4" fmla="*/ 0 w 816"/>
                  <a:gd name="T5" fmla="*/ 0 h 49"/>
                  <a:gd name="T6" fmla="*/ 272 w 816"/>
                  <a:gd name="T7" fmla="*/ 29 h 49"/>
                  <a:gd name="T8" fmla="*/ 272 w 816"/>
                  <a:gd name="T9" fmla="*/ 29 h 49"/>
                  <a:gd name="T10" fmla="*/ 544 w 816"/>
                  <a:gd name="T11" fmla="*/ 44 h 49"/>
                  <a:gd name="T12" fmla="*/ 544 w 816"/>
                  <a:gd name="T13" fmla="*/ 44 h 49"/>
                  <a:gd name="T14" fmla="*/ 816 w 816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9"/>
                    </a:lnTo>
                    <a:lnTo>
                      <a:pt x="272" y="29"/>
                    </a:lnTo>
                    <a:lnTo>
                      <a:pt x="544" y="44"/>
                    </a:lnTo>
                    <a:lnTo>
                      <a:pt x="544" y="44"/>
                    </a:lnTo>
                    <a:lnTo>
                      <a:pt x="816" y="4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74"/>
              <p:cNvSpPr>
                <a:spLocks/>
              </p:cNvSpPr>
              <p:nvPr/>
            </p:nvSpPr>
            <p:spPr bwMode="auto">
              <a:xfrm>
                <a:off x="1731305" y="5014573"/>
                <a:ext cx="1526826" cy="200814"/>
              </a:xfrm>
              <a:custGeom>
                <a:avLst/>
                <a:gdLst>
                  <a:gd name="T0" fmla="*/ 0 w 816"/>
                  <a:gd name="T1" fmla="*/ 0 h 92"/>
                  <a:gd name="T2" fmla="*/ 0 w 816"/>
                  <a:gd name="T3" fmla="*/ 0 h 92"/>
                  <a:gd name="T4" fmla="*/ 0 w 816"/>
                  <a:gd name="T5" fmla="*/ 0 h 92"/>
                  <a:gd name="T6" fmla="*/ 272 w 816"/>
                  <a:gd name="T7" fmla="*/ 55 h 92"/>
                  <a:gd name="T8" fmla="*/ 272 w 816"/>
                  <a:gd name="T9" fmla="*/ 55 h 92"/>
                  <a:gd name="T10" fmla="*/ 544 w 816"/>
                  <a:gd name="T11" fmla="*/ 82 h 92"/>
                  <a:gd name="T12" fmla="*/ 544 w 816"/>
                  <a:gd name="T13" fmla="*/ 82 h 92"/>
                  <a:gd name="T14" fmla="*/ 816 w 816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9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55"/>
                    </a:lnTo>
                    <a:lnTo>
                      <a:pt x="272" y="55"/>
                    </a:lnTo>
                    <a:lnTo>
                      <a:pt x="544" y="82"/>
                    </a:lnTo>
                    <a:lnTo>
                      <a:pt x="544" y="82"/>
                    </a:lnTo>
                    <a:lnTo>
                      <a:pt x="816" y="9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75"/>
              <p:cNvSpPr>
                <a:spLocks/>
              </p:cNvSpPr>
              <p:nvPr/>
            </p:nvSpPr>
            <p:spPr bwMode="auto">
              <a:xfrm>
                <a:off x="1731305" y="5149904"/>
                <a:ext cx="1526826" cy="63299"/>
              </a:xfrm>
              <a:custGeom>
                <a:avLst/>
                <a:gdLst>
                  <a:gd name="T0" fmla="*/ 0 w 816"/>
                  <a:gd name="T1" fmla="*/ 0 h 29"/>
                  <a:gd name="T2" fmla="*/ 0 w 816"/>
                  <a:gd name="T3" fmla="*/ 0 h 29"/>
                  <a:gd name="T4" fmla="*/ 0 w 816"/>
                  <a:gd name="T5" fmla="*/ 0 h 29"/>
                  <a:gd name="T6" fmla="*/ 272 w 816"/>
                  <a:gd name="T7" fmla="*/ 15 h 29"/>
                  <a:gd name="T8" fmla="*/ 272 w 816"/>
                  <a:gd name="T9" fmla="*/ 15 h 29"/>
                  <a:gd name="T10" fmla="*/ 544 w 816"/>
                  <a:gd name="T11" fmla="*/ 26 h 29"/>
                  <a:gd name="T12" fmla="*/ 544 w 816"/>
                  <a:gd name="T13" fmla="*/ 26 h 29"/>
                  <a:gd name="T14" fmla="*/ 816 w 816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5"/>
                    </a:lnTo>
                    <a:lnTo>
                      <a:pt x="272" y="15"/>
                    </a:lnTo>
                    <a:lnTo>
                      <a:pt x="544" y="26"/>
                    </a:lnTo>
                    <a:lnTo>
                      <a:pt x="544" y="26"/>
                    </a:lnTo>
                    <a:lnTo>
                      <a:pt x="816" y="2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76"/>
              <p:cNvSpPr>
                <a:spLocks/>
              </p:cNvSpPr>
              <p:nvPr/>
            </p:nvSpPr>
            <p:spPr bwMode="auto">
              <a:xfrm>
                <a:off x="1731305" y="5169549"/>
                <a:ext cx="1526826" cy="52386"/>
              </a:xfrm>
              <a:custGeom>
                <a:avLst/>
                <a:gdLst>
                  <a:gd name="T0" fmla="*/ 0 w 816"/>
                  <a:gd name="T1" fmla="*/ 0 h 24"/>
                  <a:gd name="T2" fmla="*/ 0 w 816"/>
                  <a:gd name="T3" fmla="*/ 0 h 24"/>
                  <a:gd name="T4" fmla="*/ 0 w 816"/>
                  <a:gd name="T5" fmla="*/ 0 h 24"/>
                  <a:gd name="T6" fmla="*/ 272 w 816"/>
                  <a:gd name="T7" fmla="*/ 18 h 24"/>
                  <a:gd name="T8" fmla="*/ 272 w 816"/>
                  <a:gd name="T9" fmla="*/ 18 h 24"/>
                  <a:gd name="T10" fmla="*/ 544 w 816"/>
                  <a:gd name="T11" fmla="*/ 22 h 24"/>
                  <a:gd name="T12" fmla="*/ 544 w 816"/>
                  <a:gd name="T13" fmla="*/ 22 h 24"/>
                  <a:gd name="T14" fmla="*/ 816 w 81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544" y="22"/>
                    </a:lnTo>
                    <a:lnTo>
                      <a:pt x="544" y="22"/>
                    </a:lnTo>
                    <a:lnTo>
                      <a:pt x="816" y="2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77"/>
              <p:cNvSpPr>
                <a:spLocks/>
              </p:cNvSpPr>
              <p:nvPr/>
            </p:nvSpPr>
            <p:spPr bwMode="auto">
              <a:xfrm>
                <a:off x="1731305" y="4318274"/>
                <a:ext cx="1526826" cy="875284"/>
              </a:xfrm>
              <a:custGeom>
                <a:avLst/>
                <a:gdLst>
                  <a:gd name="T0" fmla="*/ 0 w 816"/>
                  <a:gd name="T1" fmla="*/ 0 h 401"/>
                  <a:gd name="T2" fmla="*/ 0 w 816"/>
                  <a:gd name="T3" fmla="*/ 0 h 401"/>
                  <a:gd name="T4" fmla="*/ 0 w 816"/>
                  <a:gd name="T5" fmla="*/ 0 h 401"/>
                  <a:gd name="T6" fmla="*/ 272 w 816"/>
                  <a:gd name="T7" fmla="*/ 265 h 401"/>
                  <a:gd name="T8" fmla="*/ 272 w 816"/>
                  <a:gd name="T9" fmla="*/ 265 h 401"/>
                  <a:gd name="T10" fmla="*/ 544 w 816"/>
                  <a:gd name="T11" fmla="*/ 370 h 401"/>
                  <a:gd name="T12" fmla="*/ 544 w 816"/>
                  <a:gd name="T13" fmla="*/ 370 h 401"/>
                  <a:gd name="T14" fmla="*/ 816 w 816"/>
                  <a:gd name="T15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0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65"/>
                    </a:lnTo>
                    <a:lnTo>
                      <a:pt x="272" y="265"/>
                    </a:lnTo>
                    <a:lnTo>
                      <a:pt x="544" y="370"/>
                    </a:lnTo>
                    <a:lnTo>
                      <a:pt x="544" y="370"/>
                    </a:lnTo>
                    <a:lnTo>
                      <a:pt x="816" y="40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78"/>
              <p:cNvSpPr>
                <a:spLocks/>
              </p:cNvSpPr>
              <p:nvPr/>
            </p:nvSpPr>
            <p:spPr bwMode="auto">
              <a:xfrm>
                <a:off x="1731305" y="5158635"/>
                <a:ext cx="1526826" cy="63299"/>
              </a:xfrm>
              <a:custGeom>
                <a:avLst/>
                <a:gdLst>
                  <a:gd name="T0" fmla="*/ 0 w 816"/>
                  <a:gd name="T1" fmla="*/ 0 h 29"/>
                  <a:gd name="T2" fmla="*/ 0 w 816"/>
                  <a:gd name="T3" fmla="*/ 0 h 29"/>
                  <a:gd name="T4" fmla="*/ 0 w 816"/>
                  <a:gd name="T5" fmla="*/ 0 h 29"/>
                  <a:gd name="T6" fmla="*/ 272 w 816"/>
                  <a:gd name="T7" fmla="*/ 19 h 29"/>
                  <a:gd name="T8" fmla="*/ 272 w 816"/>
                  <a:gd name="T9" fmla="*/ 19 h 29"/>
                  <a:gd name="T10" fmla="*/ 544 w 816"/>
                  <a:gd name="T11" fmla="*/ 26 h 29"/>
                  <a:gd name="T12" fmla="*/ 544 w 816"/>
                  <a:gd name="T13" fmla="*/ 26 h 29"/>
                  <a:gd name="T14" fmla="*/ 816 w 816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9"/>
                    </a:lnTo>
                    <a:lnTo>
                      <a:pt x="272" y="19"/>
                    </a:lnTo>
                    <a:lnTo>
                      <a:pt x="544" y="26"/>
                    </a:lnTo>
                    <a:lnTo>
                      <a:pt x="544" y="26"/>
                    </a:lnTo>
                    <a:lnTo>
                      <a:pt x="816" y="2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79"/>
              <p:cNvSpPr>
                <a:spLocks/>
              </p:cNvSpPr>
              <p:nvPr/>
            </p:nvSpPr>
            <p:spPr bwMode="auto">
              <a:xfrm>
                <a:off x="1731305" y="5119345"/>
                <a:ext cx="1526826" cy="98223"/>
              </a:xfrm>
              <a:custGeom>
                <a:avLst/>
                <a:gdLst>
                  <a:gd name="T0" fmla="*/ 0 w 816"/>
                  <a:gd name="T1" fmla="*/ 0 h 45"/>
                  <a:gd name="T2" fmla="*/ 0 w 816"/>
                  <a:gd name="T3" fmla="*/ 0 h 45"/>
                  <a:gd name="T4" fmla="*/ 0 w 816"/>
                  <a:gd name="T5" fmla="*/ 0 h 45"/>
                  <a:gd name="T6" fmla="*/ 272 w 816"/>
                  <a:gd name="T7" fmla="*/ 28 h 45"/>
                  <a:gd name="T8" fmla="*/ 272 w 816"/>
                  <a:gd name="T9" fmla="*/ 28 h 45"/>
                  <a:gd name="T10" fmla="*/ 544 w 816"/>
                  <a:gd name="T11" fmla="*/ 41 h 45"/>
                  <a:gd name="T12" fmla="*/ 544 w 816"/>
                  <a:gd name="T13" fmla="*/ 41 h 45"/>
                  <a:gd name="T14" fmla="*/ 816 w 816"/>
                  <a:gd name="T1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8"/>
                    </a:lnTo>
                    <a:lnTo>
                      <a:pt x="272" y="28"/>
                    </a:lnTo>
                    <a:lnTo>
                      <a:pt x="544" y="41"/>
                    </a:lnTo>
                    <a:lnTo>
                      <a:pt x="544" y="41"/>
                    </a:lnTo>
                    <a:lnTo>
                      <a:pt x="816" y="4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80"/>
              <p:cNvSpPr>
                <a:spLocks/>
              </p:cNvSpPr>
              <p:nvPr/>
            </p:nvSpPr>
            <p:spPr bwMode="auto">
              <a:xfrm>
                <a:off x="1731305" y="5128076"/>
                <a:ext cx="1526826" cy="89492"/>
              </a:xfrm>
              <a:custGeom>
                <a:avLst/>
                <a:gdLst>
                  <a:gd name="T0" fmla="*/ 0 w 816"/>
                  <a:gd name="T1" fmla="*/ 0 h 41"/>
                  <a:gd name="T2" fmla="*/ 0 w 816"/>
                  <a:gd name="T3" fmla="*/ 0 h 41"/>
                  <a:gd name="T4" fmla="*/ 0 w 816"/>
                  <a:gd name="T5" fmla="*/ 0 h 41"/>
                  <a:gd name="T6" fmla="*/ 272 w 816"/>
                  <a:gd name="T7" fmla="*/ 20 h 41"/>
                  <a:gd name="T8" fmla="*/ 272 w 816"/>
                  <a:gd name="T9" fmla="*/ 20 h 41"/>
                  <a:gd name="T10" fmla="*/ 544 w 816"/>
                  <a:gd name="T11" fmla="*/ 34 h 41"/>
                  <a:gd name="T12" fmla="*/ 544 w 816"/>
                  <a:gd name="T13" fmla="*/ 34 h 41"/>
                  <a:gd name="T14" fmla="*/ 816 w 816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0"/>
                    </a:lnTo>
                    <a:lnTo>
                      <a:pt x="272" y="20"/>
                    </a:lnTo>
                    <a:lnTo>
                      <a:pt x="544" y="34"/>
                    </a:lnTo>
                    <a:lnTo>
                      <a:pt x="544" y="34"/>
                    </a:lnTo>
                    <a:lnTo>
                      <a:pt x="816" y="4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81"/>
              <p:cNvSpPr>
                <a:spLocks/>
              </p:cNvSpPr>
              <p:nvPr/>
            </p:nvSpPr>
            <p:spPr bwMode="auto">
              <a:xfrm>
                <a:off x="1731305" y="5167366"/>
                <a:ext cx="1526826" cy="52386"/>
              </a:xfrm>
              <a:custGeom>
                <a:avLst/>
                <a:gdLst>
                  <a:gd name="T0" fmla="*/ 0 w 816"/>
                  <a:gd name="T1" fmla="*/ 0 h 24"/>
                  <a:gd name="T2" fmla="*/ 0 w 816"/>
                  <a:gd name="T3" fmla="*/ 0 h 24"/>
                  <a:gd name="T4" fmla="*/ 0 w 816"/>
                  <a:gd name="T5" fmla="*/ 0 h 24"/>
                  <a:gd name="T6" fmla="*/ 272 w 816"/>
                  <a:gd name="T7" fmla="*/ 14 h 24"/>
                  <a:gd name="T8" fmla="*/ 272 w 816"/>
                  <a:gd name="T9" fmla="*/ 14 h 24"/>
                  <a:gd name="T10" fmla="*/ 544 w 816"/>
                  <a:gd name="T11" fmla="*/ 19 h 24"/>
                  <a:gd name="T12" fmla="*/ 544 w 816"/>
                  <a:gd name="T13" fmla="*/ 19 h 24"/>
                  <a:gd name="T14" fmla="*/ 816 w 81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544" y="19"/>
                    </a:lnTo>
                    <a:lnTo>
                      <a:pt x="544" y="19"/>
                    </a:lnTo>
                    <a:lnTo>
                      <a:pt x="816" y="2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82"/>
              <p:cNvSpPr>
                <a:spLocks/>
              </p:cNvSpPr>
              <p:nvPr/>
            </p:nvSpPr>
            <p:spPr bwMode="auto">
              <a:xfrm>
                <a:off x="1731305" y="5156452"/>
                <a:ext cx="1526826" cy="67665"/>
              </a:xfrm>
              <a:custGeom>
                <a:avLst/>
                <a:gdLst>
                  <a:gd name="T0" fmla="*/ 0 w 816"/>
                  <a:gd name="T1" fmla="*/ 0 h 31"/>
                  <a:gd name="T2" fmla="*/ 0 w 816"/>
                  <a:gd name="T3" fmla="*/ 0 h 31"/>
                  <a:gd name="T4" fmla="*/ 0 w 816"/>
                  <a:gd name="T5" fmla="*/ 0 h 31"/>
                  <a:gd name="T6" fmla="*/ 272 w 816"/>
                  <a:gd name="T7" fmla="*/ 20 h 31"/>
                  <a:gd name="T8" fmla="*/ 272 w 816"/>
                  <a:gd name="T9" fmla="*/ 20 h 31"/>
                  <a:gd name="T10" fmla="*/ 544 w 816"/>
                  <a:gd name="T11" fmla="*/ 28 h 31"/>
                  <a:gd name="T12" fmla="*/ 544 w 816"/>
                  <a:gd name="T13" fmla="*/ 28 h 31"/>
                  <a:gd name="T14" fmla="*/ 816 w 816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0"/>
                    </a:lnTo>
                    <a:lnTo>
                      <a:pt x="272" y="20"/>
                    </a:lnTo>
                    <a:lnTo>
                      <a:pt x="544" y="28"/>
                    </a:lnTo>
                    <a:lnTo>
                      <a:pt x="544" y="28"/>
                    </a:lnTo>
                    <a:lnTo>
                      <a:pt x="816" y="3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83"/>
              <p:cNvSpPr>
                <a:spLocks/>
              </p:cNvSpPr>
              <p:nvPr/>
            </p:nvSpPr>
            <p:spPr bwMode="auto">
              <a:xfrm>
                <a:off x="1731305" y="5171731"/>
                <a:ext cx="1526826" cy="50203"/>
              </a:xfrm>
              <a:custGeom>
                <a:avLst/>
                <a:gdLst>
                  <a:gd name="T0" fmla="*/ 0 w 816"/>
                  <a:gd name="T1" fmla="*/ 0 h 23"/>
                  <a:gd name="T2" fmla="*/ 0 w 816"/>
                  <a:gd name="T3" fmla="*/ 0 h 23"/>
                  <a:gd name="T4" fmla="*/ 0 w 816"/>
                  <a:gd name="T5" fmla="*/ 0 h 23"/>
                  <a:gd name="T6" fmla="*/ 272 w 816"/>
                  <a:gd name="T7" fmla="*/ 8 h 23"/>
                  <a:gd name="T8" fmla="*/ 272 w 816"/>
                  <a:gd name="T9" fmla="*/ 8 h 23"/>
                  <a:gd name="T10" fmla="*/ 544 w 816"/>
                  <a:gd name="T11" fmla="*/ 20 h 23"/>
                  <a:gd name="T12" fmla="*/ 544 w 816"/>
                  <a:gd name="T13" fmla="*/ 20 h 23"/>
                  <a:gd name="T14" fmla="*/ 816 w 816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8"/>
                    </a:lnTo>
                    <a:lnTo>
                      <a:pt x="272" y="8"/>
                    </a:lnTo>
                    <a:lnTo>
                      <a:pt x="544" y="20"/>
                    </a:lnTo>
                    <a:lnTo>
                      <a:pt x="544" y="20"/>
                    </a:lnTo>
                    <a:lnTo>
                      <a:pt x="816" y="2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84"/>
              <p:cNvSpPr>
                <a:spLocks/>
              </p:cNvSpPr>
              <p:nvPr/>
            </p:nvSpPr>
            <p:spPr bwMode="auto">
              <a:xfrm>
                <a:off x="1731305" y="5138990"/>
                <a:ext cx="1526826" cy="76396"/>
              </a:xfrm>
              <a:custGeom>
                <a:avLst/>
                <a:gdLst>
                  <a:gd name="T0" fmla="*/ 0 w 816"/>
                  <a:gd name="T1" fmla="*/ 0 h 35"/>
                  <a:gd name="T2" fmla="*/ 0 w 816"/>
                  <a:gd name="T3" fmla="*/ 0 h 35"/>
                  <a:gd name="T4" fmla="*/ 0 w 816"/>
                  <a:gd name="T5" fmla="*/ 0 h 35"/>
                  <a:gd name="T6" fmla="*/ 272 w 816"/>
                  <a:gd name="T7" fmla="*/ 14 h 35"/>
                  <a:gd name="T8" fmla="*/ 272 w 816"/>
                  <a:gd name="T9" fmla="*/ 14 h 35"/>
                  <a:gd name="T10" fmla="*/ 544 w 816"/>
                  <a:gd name="T11" fmla="*/ 29 h 35"/>
                  <a:gd name="T12" fmla="*/ 544 w 816"/>
                  <a:gd name="T13" fmla="*/ 29 h 35"/>
                  <a:gd name="T14" fmla="*/ 816 w 81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544" y="29"/>
                    </a:lnTo>
                    <a:lnTo>
                      <a:pt x="544" y="29"/>
                    </a:lnTo>
                    <a:lnTo>
                      <a:pt x="816" y="3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85"/>
              <p:cNvSpPr>
                <a:spLocks/>
              </p:cNvSpPr>
              <p:nvPr/>
            </p:nvSpPr>
            <p:spPr bwMode="auto">
              <a:xfrm>
                <a:off x="1731305" y="5147721"/>
                <a:ext cx="1526826" cy="69848"/>
              </a:xfrm>
              <a:custGeom>
                <a:avLst/>
                <a:gdLst>
                  <a:gd name="T0" fmla="*/ 0 w 816"/>
                  <a:gd name="T1" fmla="*/ 0 h 32"/>
                  <a:gd name="T2" fmla="*/ 0 w 816"/>
                  <a:gd name="T3" fmla="*/ 0 h 32"/>
                  <a:gd name="T4" fmla="*/ 0 w 816"/>
                  <a:gd name="T5" fmla="*/ 0 h 32"/>
                  <a:gd name="T6" fmla="*/ 272 w 816"/>
                  <a:gd name="T7" fmla="*/ 15 h 32"/>
                  <a:gd name="T8" fmla="*/ 272 w 816"/>
                  <a:gd name="T9" fmla="*/ 15 h 32"/>
                  <a:gd name="T10" fmla="*/ 544 w 816"/>
                  <a:gd name="T11" fmla="*/ 27 h 32"/>
                  <a:gd name="T12" fmla="*/ 544 w 816"/>
                  <a:gd name="T13" fmla="*/ 27 h 32"/>
                  <a:gd name="T14" fmla="*/ 816 w 816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5"/>
                    </a:lnTo>
                    <a:lnTo>
                      <a:pt x="272" y="15"/>
                    </a:lnTo>
                    <a:lnTo>
                      <a:pt x="544" y="27"/>
                    </a:lnTo>
                    <a:lnTo>
                      <a:pt x="544" y="27"/>
                    </a:lnTo>
                    <a:lnTo>
                      <a:pt x="816" y="3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86"/>
              <p:cNvSpPr>
                <a:spLocks/>
              </p:cNvSpPr>
              <p:nvPr/>
            </p:nvSpPr>
            <p:spPr bwMode="auto">
              <a:xfrm>
                <a:off x="1731305" y="4457971"/>
                <a:ext cx="1526826" cy="722491"/>
              </a:xfrm>
              <a:custGeom>
                <a:avLst/>
                <a:gdLst>
                  <a:gd name="T0" fmla="*/ 0 w 816"/>
                  <a:gd name="T1" fmla="*/ 0 h 331"/>
                  <a:gd name="T2" fmla="*/ 0 w 816"/>
                  <a:gd name="T3" fmla="*/ 0 h 331"/>
                  <a:gd name="T4" fmla="*/ 0 w 816"/>
                  <a:gd name="T5" fmla="*/ 0 h 331"/>
                  <a:gd name="T6" fmla="*/ 272 w 816"/>
                  <a:gd name="T7" fmla="*/ 172 h 331"/>
                  <a:gd name="T8" fmla="*/ 272 w 816"/>
                  <a:gd name="T9" fmla="*/ 172 h 331"/>
                  <a:gd name="T10" fmla="*/ 544 w 816"/>
                  <a:gd name="T11" fmla="*/ 283 h 331"/>
                  <a:gd name="T12" fmla="*/ 544 w 816"/>
                  <a:gd name="T13" fmla="*/ 283 h 331"/>
                  <a:gd name="T14" fmla="*/ 816 w 816"/>
                  <a:gd name="T15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3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72"/>
                    </a:lnTo>
                    <a:lnTo>
                      <a:pt x="272" y="172"/>
                    </a:lnTo>
                    <a:lnTo>
                      <a:pt x="544" y="283"/>
                    </a:lnTo>
                    <a:lnTo>
                      <a:pt x="544" y="283"/>
                    </a:lnTo>
                    <a:lnTo>
                      <a:pt x="816" y="33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87"/>
              <p:cNvSpPr>
                <a:spLocks/>
              </p:cNvSpPr>
              <p:nvPr/>
            </p:nvSpPr>
            <p:spPr bwMode="auto">
              <a:xfrm>
                <a:off x="1731305" y="5208839"/>
                <a:ext cx="1526826" cy="13097"/>
              </a:xfrm>
              <a:custGeom>
                <a:avLst/>
                <a:gdLst>
                  <a:gd name="T0" fmla="*/ 0 w 816"/>
                  <a:gd name="T1" fmla="*/ 0 h 6"/>
                  <a:gd name="T2" fmla="*/ 0 w 816"/>
                  <a:gd name="T3" fmla="*/ 0 h 6"/>
                  <a:gd name="T4" fmla="*/ 0 w 816"/>
                  <a:gd name="T5" fmla="*/ 0 h 6"/>
                  <a:gd name="T6" fmla="*/ 272 w 816"/>
                  <a:gd name="T7" fmla="*/ 2 h 6"/>
                  <a:gd name="T8" fmla="*/ 272 w 816"/>
                  <a:gd name="T9" fmla="*/ 2 h 6"/>
                  <a:gd name="T10" fmla="*/ 544 w 816"/>
                  <a:gd name="T11" fmla="*/ 4 h 6"/>
                  <a:gd name="T12" fmla="*/ 544 w 816"/>
                  <a:gd name="T13" fmla="*/ 4 h 6"/>
                  <a:gd name="T14" fmla="*/ 816 w 81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"/>
                    </a:lnTo>
                    <a:lnTo>
                      <a:pt x="272" y="2"/>
                    </a:lnTo>
                    <a:lnTo>
                      <a:pt x="544" y="4"/>
                    </a:lnTo>
                    <a:lnTo>
                      <a:pt x="544" y="4"/>
                    </a:lnTo>
                    <a:lnTo>
                      <a:pt x="816" y="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88"/>
              <p:cNvSpPr>
                <a:spLocks/>
              </p:cNvSpPr>
              <p:nvPr/>
            </p:nvSpPr>
            <p:spPr bwMode="auto">
              <a:xfrm>
                <a:off x="1731305" y="5156452"/>
                <a:ext cx="1526826" cy="67665"/>
              </a:xfrm>
              <a:custGeom>
                <a:avLst/>
                <a:gdLst>
                  <a:gd name="T0" fmla="*/ 0 w 816"/>
                  <a:gd name="T1" fmla="*/ 0 h 31"/>
                  <a:gd name="T2" fmla="*/ 0 w 816"/>
                  <a:gd name="T3" fmla="*/ 0 h 31"/>
                  <a:gd name="T4" fmla="*/ 0 w 816"/>
                  <a:gd name="T5" fmla="*/ 0 h 31"/>
                  <a:gd name="T6" fmla="*/ 272 w 816"/>
                  <a:gd name="T7" fmla="*/ 21 h 31"/>
                  <a:gd name="T8" fmla="*/ 272 w 816"/>
                  <a:gd name="T9" fmla="*/ 21 h 31"/>
                  <a:gd name="T10" fmla="*/ 544 w 816"/>
                  <a:gd name="T11" fmla="*/ 27 h 31"/>
                  <a:gd name="T12" fmla="*/ 544 w 816"/>
                  <a:gd name="T13" fmla="*/ 27 h 31"/>
                  <a:gd name="T14" fmla="*/ 816 w 816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1"/>
                    </a:lnTo>
                    <a:lnTo>
                      <a:pt x="272" y="21"/>
                    </a:lnTo>
                    <a:lnTo>
                      <a:pt x="544" y="27"/>
                    </a:lnTo>
                    <a:lnTo>
                      <a:pt x="544" y="27"/>
                    </a:lnTo>
                    <a:lnTo>
                      <a:pt x="816" y="3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89"/>
              <p:cNvSpPr>
                <a:spLocks/>
              </p:cNvSpPr>
              <p:nvPr/>
            </p:nvSpPr>
            <p:spPr bwMode="auto">
              <a:xfrm>
                <a:off x="1731305" y="5178280"/>
                <a:ext cx="1526826" cy="45837"/>
              </a:xfrm>
              <a:custGeom>
                <a:avLst/>
                <a:gdLst>
                  <a:gd name="T0" fmla="*/ 0 w 816"/>
                  <a:gd name="T1" fmla="*/ 0 h 21"/>
                  <a:gd name="T2" fmla="*/ 0 w 816"/>
                  <a:gd name="T3" fmla="*/ 0 h 21"/>
                  <a:gd name="T4" fmla="*/ 0 w 816"/>
                  <a:gd name="T5" fmla="*/ 0 h 21"/>
                  <a:gd name="T6" fmla="*/ 272 w 816"/>
                  <a:gd name="T7" fmla="*/ 11 h 21"/>
                  <a:gd name="T8" fmla="*/ 272 w 816"/>
                  <a:gd name="T9" fmla="*/ 11 h 21"/>
                  <a:gd name="T10" fmla="*/ 544 w 816"/>
                  <a:gd name="T11" fmla="*/ 17 h 21"/>
                  <a:gd name="T12" fmla="*/ 544 w 816"/>
                  <a:gd name="T13" fmla="*/ 17 h 21"/>
                  <a:gd name="T14" fmla="*/ 816 w 816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544" y="17"/>
                    </a:lnTo>
                    <a:lnTo>
                      <a:pt x="544" y="17"/>
                    </a:lnTo>
                    <a:lnTo>
                      <a:pt x="816" y="2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90"/>
              <p:cNvSpPr>
                <a:spLocks/>
              </p:cNvSpPr>
              <p:nvPr/>
            </p:nvSpPr>
            <p:spPr bwMode="auto">
              <a:xfrm>
                <a:off x="1731305" y="5156452"/>
                <a:ext cx="1526826" cy="61117"/>
              </a:xfrm>
              <a:custGeom>
                <a:avLst/>
                <a:gdLst>
                  <a:gd name="T0" fmla="*/ 0 w 816"/>
                  <a:gd name="T1" fmla="*/ 0 h 28"/>
                  <a:gd name="T2" fmla="*/ 0 w 816"/>
                  <a:gd name="T3" fmla="*/ 0 h 28"/>
                  <a:gd name="T4" fmla="*/ 0 w 816"/>
                  <a:gd name="T5" fmla="*/ 0 h 28"/>
                  <a:gd name="T6" fmla="*/ 272 w 816"/>
                  <a:gd name="T7" fmla="*/ 18 h 28"/>
                  <a:gd name="T8" fmla="*/ 272 w 816"/>
                  <a:gd name="T9" fmla="*/ 18 h 28"/>
                  <a:gd name="T10" fmla="*/ 544 w 816"/>
                  <a:gd name="T11" fmla="*/ 23 h 28"/>
                  <a:gd name="T12" fmla="*/ 544 w 816"/>
                  <a:gd name="T13" fmla="*/ 23 h 28"/>
                  <a:gd name="T14" fmla="*/ 816 w 816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544" y="23"/>
                    </a:lnTo>
                    <a:lnTo>
                      <a:pt x="544" y="23"/>
                    </a:lnTo>
                    <a:lnTo>
                      <a:pt x="816" y="2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91"/>
              <p:cNvSpPr>
                <a:spLocks/>
              </p:cNvSpPr>
              <p:nvPr/>
            </p:nvSpPr>
            <p:spPr bwMode="auto">
              <a:xfrm>
                <a:off x="1731305" y="5171731"/>
                <a:ext cx="1526826" cy="41472"/>
              </a:xfrm>
              <a:custGeom>
                <a:avLst/>
                <a:gdLst>
                  <a:gd name="T0" fmla="*/ 0 w 816"/>
                  <a:gd name="T1" fmla="*/ 0 h 19"/>
                  <a:gd name="T2" fmla="*/ 0 w 816"/>
                  <a:gd name="T3" fmla="*/ 0 h 19"/>
                  <a:gd name="T4" fmla="*/ 0 w 816"/>
                  <a:gd name="T5" fmla="*/ 0 h 19"/>
                  <a:gd name="T6" fmla="*/ 272 w 816"/>
                  <a:gd name="T7" fmla="*/ 10 h 19"/>
                  <a:gd name="T8" fmla="*/ 272 w 816"/>
                  <a:gd name="T9" fmla="*/ 10 h 19"/>
                  <a:gd name="T10" fmla="*/ 544 w 816"/>
                  <a:gd name="T11" fmla="*/ 19 h 19"/>
                  <a:gd name="T12" fmla="*/ 544 w 816"/>
                  <a:gd name="T13" fmla="*/ 19 h 19"/>
                  <a:gd name="T14" fmla="*/ 816 w 816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544" y="19"/>
                    </a:lnTo>
                    <a:lnTo>
                      <a:pt x="544" y="19"/>
                    </a:lnTo>
                    <a:lnTo>
                      <a:pt x="816" y="1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92"/>
              <p:cNvSpPr>
                <a:spLocks/>
              </p:cNvSpPr>
              <p:nvPr/>
            </p:nvSpPr>
            <p:spPr bwMode="auto">
              <a:xfrm>
                <a:off x="1731305" y="4237512"/>
                <a:ext cx="1526826" cy="929854"/>
              </a:xfrm>
              <a:custGeom>
                <a:avLst/>
                <a:gdLst>
                  <a:gd name="T0" fmla="*/ 0 w 816"/>
                  <a:gd name="T1" fmla="*/ 0 h 426"/>
                  <a:gd name="T2" fmla="*/ 0 w 816"/>
                  <a:gd name="T3" fmla="*/ 0 h 426"/>
                  <a:gd name="T4" fmla="*/ 0 w 816"/>
                  <a:gd name="T5" fmla="*/ 0 h 426"/>
                  <a:gd name="T6" fmla="*/ 272 w 816"/>
                  <a:gd name="T7" fmla="*/ 197 h 426"/>
                  <a:gd name="T8" fmla="*/ 272 w 816"/>
                  <a:gd name="T9" fmla="*/ 197 h 426"/>
                  <a:gd name="T10" fmla="*/ 544 w 816"/>
                  <a:gd name="T11" fmla="*/ 357 h 426"/>
                  <a:gd name="T12" fmla="*/ 544 w 816"/>
                  <a:gd name="T13" fmla="*/ 357 h 426"/>
                  <a:gd name="T14" fmla="*/ 816 w 816"/>
                  <a:gd name="T15" fmla="*/ 426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2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97"/>
                    </a:lnTo>
                    <a:lnTo>
                      <a:pt x="272" y="197"/>
                    </a:lnTo>
                    <a:lnTo>
                      <a:pt x="544" y="357"/>
                    </a:lnTo>
                    <a:lnTo>
                      <a:pt x="544" y="357"/>
                    </a:lnTo>
                    <a:lnTo>
                      <a:pt x="816" y="42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93"/>
              <p:cNvSpPr>
                <a:spLocks/>
              </p:cNvSpPr>
              <p:nvPr/>
            </p:nvSpPr>
            <p:spPr bwMode="auto">
              <a:xfrm>
                <a:off x="1731305" y="4898887"/>
                <a:ext cx="1526826" cy="325230"/>
              </a:xfrm>
              <a:custGeom>
                <a:avLst/>
                <a:gdLst>
                  <a:gd name="T0" fmla="*/ 0 w 816"/>
                  <a:gd name="T1" fmla="*/ 0 h 149"/>
                  <a:gd name="T2" fmla="*/ 0 w 816"/>
                  <a:gd name="T3" fmla="*/ 0 h 149"/>
                  <a:gd name="T4" fmla="*/ 0 w 816"/>
                  <a:gd name="T5" fmla="*/ 0 h 149"/>
                  <a:gd name="T6" fmla="*/ 272 w 816"/>
                  <a:gd name="T7" fmla="*/ 102 h 149"/>
                  <a:gd name="T8" fmla="*/ 272 w 816"/>
                  <a:gd name="T9" fmla="*/ 102 h 149"/>
                  <a:gd name="T10" fmla="*/ 544 w 816"/>
                  <a:gd name="T11" fmla="*/ 138 h 149"/>
                  <a:gd name="T12" fmla="*/ 544 w 816"/>
                  <a:gd name="T13" fmla="*/ 138 h 149"/>
                  <a:gd name="T14" fmla="*/ 816 w 816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4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2"/>
                    </a:lnTo>
                    <a:lnTo>
                      <a:pt x="272" y="102"/>
                    </a:lnTo>
                    <a:lnTo>
                      <a:pt x="544" y="138"/>
                    </a:lnTo>
                    <a:lnTo>
                      <a:pt x="544" y="138"/>
                    </a:lnTo>
                    <a:lnTo>
                      <a:pt x="816" y="14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94"/>
              <p:cNvSpPr>
                <a:spLocks/>
              </p:cNvSpPr>
              <p:nvPr/>
            </p:nvSpPr>
            <p:spPr bwMode="auto">
              <a:xfrm>
                <a:off x="1731305" y="5125894"/>
                <a:ext cx="1526826" cy="93858"/>
              </a:xfrm>
              <a:custGeom>
                <a:avLst/>
                <a:gdLst>
                  <a:gd name="T0" fmla="*/ 0 w 816"/>
                  <a:gd name="T1" fmla="*/ 22 h 43"/>
                  <a:gd name="T2" fmla="*/ 0 w 816"/>
                  <a:gd name="T3" fmla="*/ 22 h 43"/>
                  <a:gd name="T4" fmla="*/ 0 w 816"/>
                  <a:gd name="T5" fmla="*/ 22 h 43"/>
                  <a:gd name="T6" fmla="*/ 272 w 816"/>
                  <a:gd name="T7" fmla="*/ 0 h 43"/>
                  <a:gd name="T8" fmla="*/ 272 w 816"/>
                  <a:gd name="T9" fmla="*/ 0 h 43"/>
                  <a:gd name="T10" fmla="*/ 544 w 816"/>
                  <a:gd name="T11" fmla="*/ 40 h 43"/>
                  <a:gd name="T12" fmla="*/ 544 w 816"/>
                  <a:gd name="T13" fmla="*/ 40 h 43"/>
                  <a:gd name="T14" fmla="*/ 816 w 816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3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544" y="40"/>
                    </a:lnTo>
                    <a:lnTo>
                      <a:pt x="544" y="40"/>
                    </a:lnTo>
                    <a:lnTo>
                      <a:pt x="816" y="4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95"/>
              <p:cNvSpPr>
                <a:spLocks/>
              </p:cNvSpPr>
              <p:nvPr/>
            </p:nvSpPr>
            <p:spPr bwMode="auto">
              <a:xfrm>
                <a:off x="1731305" y="4049795"/>
                <a:ext cx="1526826" cy="1004068"/>
              </a:xfrm>
              <a:custGeom>
                <a:avLst/>
                <a:gdLst>
                  <a:gd name="T0" fmla="*/ 0 w 816"/>
                  <a:gd name="T1" fmla="*/ 0 h 460"/>
                  <a:gd name="T2" fmla="*/ 0 w 816"/>
                  <a:gd name="T3" fmla="*/ 0 h 460"/>
                  <a:gd name="T4" fmla="*/ 0 w 816"/>
                  <a:gd name="T5" fmla="*/ 0 h 460"/>
                  <a:gd name="T6" fmla="*/ 272 w 816"/>
                  <a:gd name="T7" fmla="*/ 93 h 460"/>
                  <a:gd name="T8" fmla="*/ 272 w 816"/>
                  <a:gd name="T9" fmla="*/ 93 h 460"/>
                  <a:gd name="T10" fmla="*/ 544 w 816"/>
                  <a:gd name="T11" fmla="*/ 297 h 460"/>
                  <a:gd name="T12" fmla="*/ 544 w 816"/>
                  <a:gd name="T13" fmla="*/ 297 h 460"/>
                  <a:gd name="T14" fmla="*/ 816 w 816"/>
                  <a:gd name="T15" fmla="*/ 46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6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3"/>
                    </a:lnTo>
                    <a:lnTo>
                      <a:pt x="272" y="93"/>
                    </a:lnTo>
                    <a:lnTo>
                      <a:pt x="544" y="297"/>
                    </a:lnTo>
                    <a:lnTo>
                      <a:pt x="544" y="297"/>
                    </a:lnTo>
                    <a:lnTo>
                      <a:pt x="816" y="46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96"/>
              <p:cNvSpPr>
                <a:spLocks/>
              </p:cNvSpPr>
              <p:nvPr/>
            </p:nvSpPr>
            <p:spPr bwMode="auto">
              <a:xfrm>
                <a:off x="1731305" y="5149904"/>
                <a:ext cx="1526826" cy="67665"/>
              </a:xfrm>
              <a:custGeom>
                <a:avLst/>
                <a:gdLst>
                  <a:gd name="T0" fmla="*/ 0 w 816"/>
                  <a:gd name="T1" fmla="*/ 0 h 31"/>
                  <a:gd name="T2" fmla="*/ 0 w 816"/>
                  <a:gd name="T3" fmla="*/ 0 h 31"/>
                  <a:gd name="T4" fmla="*/ 0 w 816"/>
                  <a:gd name="T5" fmla="*/ 0 h 31"/>
                  <a:gd name="T6" fmla="*/ 272 w 816"/>
                  <a:gd name="T7" fmla="*/ 17 h 31"/>
                  <a:gd name="T8" fmla="*/ 272 w 816"/>
                  <a:gd name="T9" fmla="*/ 17 h 31"/>
                  <a:gd name="T10" fmla="*/ 544 w 816"/>
                  <a:gd name="T11" fmla="*/ 29 h 31"/>
                  <a:gd name="T12" fmla="*/ 544 w 816"/>
                  <a:gd name="T13" fmla="*/ 29 h 31"/>
                  <a:gd name="T14" fmla="*/ 816 w 816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7"/>
                    </a:lnTo>
                    <a:lnTo>
                      <a:pt x="272" y="17"/>
                    </a:lnTo>
                    <a:lnTo>
                      <a:pt x="544" y="29"/>
                    </a:lnTo>
                    <a:lnTo>
                      <a:pt x="544" y="29"/>
                    </a:lnTo>
                    <a:lnTo>
                      <a:pt x="816" y="3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97"/>
              <p:cNvSpPr>
                <a:spLocks/>
              </p:cNvSpPr>
              <p:nvPr/>
            </p:nvSpPr>
            <p:spPr bwMode="auto">
              <a:xfrm>
                <a:off x="1731305" y="5195742"/>
                <a:ext cx="1526826" cy="26193"/>
              </a:xfrm>
              <a:custGeom>
                <a:avLst/>
                <a:gdLst>
                  <a:gd name="T0" fmla="*/ 0 w 816"/>
                  <a:gd name="T1" fmla="*/ 0 h 12"/>
                  <a:gd name="T2" fmla="*/ 0 w 816"/>
                  <a:gd name="T3" fmla="*/ 0 h 12"/>
                  <a:gd name="T4" fmla="*/ 0 w 816"/>
                  <a:gd name="T5" fmla="*/ 0 h 12"/>
                  <a:gd name="T6" fmla="*/ 272 w 816"/>
                  <a:gd name="T7" fmla="*/ 8 h 12"/>
                  <a:gd name="T8" fmla="*/ 272 w 816"/>
                  <a:gd name="T9" fmla="*/ 8 h 12"/>
                  <a:gd name="T10" fmla="*/ 544 w 816"/>
                  <a:gd name="T11" fmla="*/ 12 h 12"/>
                  <a:gd name="T12" fmla="*/ 544 w 816"/>
                  <a:gd name="T13" fmla="*/ 12 h 12"/>
                  <a:gd name="T14" fmla="*/ 816 w 816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8"/>
                    </a:lnTo>
                    <a:lnTo>
                      <a:pt x="272" y="8"/>
                    </a:lnTo>
                    <a:lnTo>
                      <a:pt x="544" y="12"/>
                    </a:lnTo>
                    <a:lnTo>
                      <a:pt x="544" y="12"/>
                    </a:lnTo>
                    <a:lnTo>
                      <a:pt x="816" y="1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98"/>
              <p:cNvSpPr>
                <a:spLocks/>
              </p:cNvSpPr>
              <p:nvPr/>
            </p:nvSpPr>
            <p:spPr bwMode="auto">
              <a:xfrm>
                <a:off x="1731305" y="5001476"/>
                <a:ext cx="1526826" cy="211727"/>
              </a:xfrm>
              <a:custGeom>
                <a:avLst/>
                <a:gdLst>
                  <a:gd name="T0" fmla="*/ 0 w 816"/>
                  <a:gd name="T1" fmla="*/ 0 h 97"/>
                  <a:gd name="T2" fmla="*/ 0 w 816"/>
                  <a:gd name="T3" fmla="*/ 0 h 97"/>
                  <a:gd name="T4" fmla="*/ 0 w 816"/>
                  <a:gd name="T5" fmla="*/ 0 h 97"/>
                  <a:gd name="T6" fmla="*/ 272 w 816"/>
                  <a:gd name="T7" fmla="*/ 53 h 97"/>
                  <a:gd name="T8" fmla="*/ 272 w 816"/>
                  <a:gd name="T9" fmla="*/ 53 h 97"/>
                  <a:gd name="T10" fmla="*/ 544 w 816"/>
                  <a:gd name="T11" fmla="*/ 85 h 97"/>
                  <a:gd name="T12" fmla="*/ 544 w 816"/>
                  <a:gd name="T13" fmla="*/ 85 h 97"/>
                  <a:gd name="T14" fmla="*/ 816 w 816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9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53"/>
                    </a:lnTo>
                    <a:lnTo>
                      <a:pt x="272" y="53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816" y="9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99"/>
              <p:cNvSpPr>
                <a:spLocks/>
              </p:cNvSpPr>
              <p:nvPr/>
            </p:nvSpPr>
            <p:spPr bwMode="auto">
              <a:xfrm>
                <a:off x="1731305" y="5123710"/>
                <a:ext cx="1526826" cy="96041"/>
              </a:xfrm>
              <a:custGeom>
                <a:avLst/>
                <a:gdLst>
                  <a:gd name="T0" fmla="*/ 0 w 816"/>
                  <a:gd name="T1" fmla="*/ 0 h 44"/>
                  <a:gd name="T2" fmla="*/ 0 w 816"/>
                  <a:gd name="T3" fmla="*/ 0 h 44"/>
                  <a:gd name="T4" fmla="*/ 0 w 816"/>
                  <a:gd name="T5" fmla="*/ 0 h 44"/>
                  <a:gd name="T6" fmla="*/ 272 w 816"/>
                  <a:gd name="T7" fmla="*/ 20 h 44"/>
                  <a:gd name="T8" fmla="*/ 272 w 816"/>
                  <a:gd name="T9" fmla="*/ 20 h 44"/>
                  <a:gd name="T10" fmla="*/ 544 w 816"/>
                  <a:gd name="T11" fmla="*/ 37 h 44"/>
                  <a:gd name="T12" fmla="*/ 544 w 816"/>
                  <a:gd name="T13" fmla="*/ 37 h 44"/>
                  <a:gd name="T14" fmla="*/ 816 w 816"/>
                  <a:gd name="T1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0"/>
                    </a:lnTo>
                    <a:lnTo>
                      <a:pt x="272" y="20"/>
                    </a:lnTo>
                    <a:lnTo>
                      <a:pt x="544" y="37"/>
                    </a:lnTo>
                    <a:lnTo>
                      <a:pt x="544" y="37"/>
                    </a:lnTo>
                    <a:lnTo>
                      <a:pt x="816" y="4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100"/>
              <p:cNvSpPr>
                <a:spLocks/>
              </p:cNvSpPr>
              <p:nvPr/>
            </p:nvSpPr>
            <p:spPr bwMode="auto">
              <a:xfrm>
                <a:off x="1731305" y="5180462"/>
                <a:ext cx="1526826" cy="37106"/>
              </a:xfrm>
              <a:custGeom>
                <a:avLst/>
                <a:gdLst>
                  <a:gd name="T0" fmla="*/ 0 w 816"/>
                  <a:gd name="T1" fmla="*/ 0 h 17"/>
                  <a:gd name="T2" fmla="*/ 0 w 816"/>
                  <a:gd name="T3" fmla="*/ 0 h 17"/>
                  <a:gd name="T4" fmla="*/ 0 w 816"/>
                  <a:gd name="T5" fmla="*/ 0 h 17"/>
                  <a:gd name="T6" fmla="*/ 272 w 816"/>
                  <a:gd name="T7" fmla="*/ 12 h 17"/>
                  <a:gd name="T8" fmla="*/ 272 w 816"/>
                  <a:gd name="T9" fmla="*/ 12 h 17"/>
                  <a:gd name="T10" fmla="*/ 544 w 816"/>
                  <a:gd name="T11" fmla="*/ 17 h 17"/>
                  <a:gd name="T12" fmla="*/ 544 w 816"/>
                  <a:gd name="T13" fmla="*/ 17 h 17"/>
                  <a:gd name="T14" fmla="*/ 816 w 8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4" y="17"/>
                    </a:lnTo>
                    <a:lnTo>
                      <a:pt x="544" y="17"/>
                    </a:lnTo>
                    <a:lnTo>
                      <a:pt x="816" y="1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101"/>
              <p:cNvSpPr>
                <a:spLocks/>
              </p:cNvSpPr>
              <p:nvPr/>
            </p:nvSpPr>
            <p:spPr bwMode="auto">
              <a:xfrm>
                <a:off x="1731305" y="4791932"/>
                <a:ext cx="1526826" cy="423455"/>
              </a:xfrm>
              <a:custGeom>
                <a:avLst/>
                <a:gdLst>
                  <a:gd name="T0" fmla="*/ 0 w 816"/>
                  <a:gd name="T1" fmla="*/ 0 h 194"/>
                  <a:gd name="T2" fmla="*/ 0 w 816"/>
                  <a:gd name="T3" fmla="*/ 0 h 194"/>
                  <a:gd name="T4" fmla="*/ 0 w 816"/>
                  <a:gd name="T5" fmla="*/ 0 h 194"/>
                  <a:gd name="T6" fmla="*/ 272 w 816"/>
                  <a:gd name="T7" fmla="*/ 122 h 194"/>
                  <a:gd name="T8" fmla="*/ 272 w 816"/>
                  <a:gd name="T9" fmla="*/ 122 h 194"/>
                  <a:gd name="T10" fmla="*/ 544 w 816"/>
                  <a:gd name="T11" fmla="*/ 177 h 194"/>
                  <a:gd name="T12" fmla="*/ 544 w 816"/>
                  <a:gd name="T13" fmla="*/ 177 h 194"/>
                  <a:gd name="T14" fmla="*/ 816 w 816"/>
                  <a:gd name="T1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9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2"/>
                    </a:lnTo>
                    <a:lnTo>
                      <a:pt x="272" y="122"/>
                    </a:lnTo>
                    <a:lnTo>
                      <a:pt x="544" y="177"/>
                    </a:lnTo>
                    <a:lnTo>
                      <a:pt x="544" y="177"/>
                    </a:lnTo>
                    <a:lnTo>
                      <a:pt x="816" y="19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102"/>
              <p:cNvSpPr>
                <a:spLocks/>
              </p:cNvSpPr>
              <p:nvPr/>
            </p:nvSpPr>
            <p:spPr bwMode="auto">
              <a:xfrm>
                <a:off x="1731305" y="4532184"/>
                <a:ext cx="1526826" cy="657009"/>
              </a:xfrm>
              <a:custGeom>
                <a:avLst/>
                <a:gdLst>
                  <a:gd name="T0" fmla="*/ 0 w 816"/>
                  <a:gd name="T1" fmla="*/ 0 h 301"/>
                  <a:gd name="T2" fmla="*/ 0 w 816"/>
                  <a:gd name="T3" fmla="*/ 0 h 301"/>
                  <a:gd name="T4" fmla="*/ 0 w 816"/>
                  <a:gd name="T5" fmla="*/ 0 h 301"/>
                  <a:gd name="T6" fmla="*/ 272 w 816"/>
                  <a:gd name="T7" fmla="*/ 176 h 301"/>
                  <a:gd name="T8" fmla="*/ 272 w 816"/>
                  <a:gd name="T9" fmla="*/ 176 h 301"/>
                  <a:gd name="T10" fmla="*/ 544 w 816"/>
                  <a:gd name="T11" fmla="*/ 260 h 301"/>
                  <a:gd name="T12" fmla="*/ 544 w 816"/>
                  <a:gd name="T13" fmla="*/ 260 h 301"/>
                  <a:gd name="T14" fmla="*/ 816 w 816"/>
                  <a:gd name="T15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0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76"/>
                    </a:lnTo>
                    <a:lnTo>
                      <a:pt x="272" y="176"/>
                    </a:lnTo>
                    <a:lnTo>
                      <a:pt x="544" y="260"/>
                    </a:lnTo>
                    <a:lnTo>
                      <a:pt x="544" y="260"/>
                    </a:lnTo>
                    <a:lnTo>
                      <a:pt x="816" y="30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103"/>
              <p:cNvSpPr>
                <a:spLocks/>
              </p:cNvSpPr>
              <p:nvPr/>
            </p:nvSpPr>
            <p:spPr bwMode="auto">
              <a:xfrm>
                <a:off x="1731305" y="5101883"/>
                <a:ext cx="1526826" cy="78579"/>
              </a:xfrm>
              <a:custGeom>
                <a:avLst/>
                <a:gdLst>
                  <a:gd name="T0" fmla="*/ 0 w 816"/>
                  <a:gd name="T1" fmla="*/ 1 h 36"/>
                  <a:gd name="T2" fmla="*/ 0 w 816"/>
                  <a:gd name="T3" fmla="*/ 1 h 36"/>
                  <a:gd name="T4" fmla="*/ 0 w 816"/>
                  <a:gd name="T5" fmla="*/ 1 h 36"/>
                  <a:gd name="T6" fmla="*/ 272 w 816"/>
                  <a:gd name="T7" fmla="*/ 0 h 36"/>
                  <a:gd name="T8" fmla="*/ 272 w 816"/>
                  <a:gd name="T9" fmla="*/ 0 h 36"/>
                  <a:gd name="T10" fmla="*/ 544 w 816"/>
                  <a:gd name="T11" fmla="*/ 6 h 36"/>
                  <a:gd name="T12" fmla="*/ 544 w 816"/>
                  <a:gd name="T13" fmla="*/ 6 h 36"/>
                  <a:gd name="T14" fmla="*/ 816 w 816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6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544" y="6"/>
                    </a:lnTo>
                    <a:lnTo>
                      <a:pt x="544" y="6"/>
                    </a:lnTo>
                    <a:lnTo>
                      <a:pt x="816" y="3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104"/>
              <p:cNvSpPr>
                <a:spLocks/>
              </p:cNvSpPr>
              <p:nvPr/>
            </p:nvSpPr>
            <p:spPr bwMode="auto">
              <a:xfrm>
                <a:off x="1731305" y="5169549"/>
                <a:ext cx="1526826" cy="45837"/>
              </a:xfrm>
              <a:custGeom>
                <a:avLst/>
                <a:gdLst>
                  <a:gd name="T0" fmla="*/ 0 w 816"/>
                  <a:gd name="T1" fmla="*/ 0 h 21"/>
                  <a:gd name="T2" fmla="*/ 0 w 816"/>
                  <a:gd name="T3" fmla="*/ 0 h 21"/>
                  <a:gd name="T4" fmla="*/ 0 w 816"/>
                  <a:gd name="T5" fmla="*/ 0 h 21"/>
                  <a:gd name="T6" fmla="*/ 272 w 816"/>
                  <a:gd name="T7" fmla="*/ 14 h 21"/>
                  <a:gd name="T8" fmla="*/ 272 w 816"/>
                  <a:gd name="T9" fmla="*/ 14 h 21"/>
                  <a:gd name="T10" fmla="*/ 544 w 816"/>
                  <a:gd name="T11" fmla="*/ 20 h 21"/>
                  <a:gd name="T12" fmla="*/ 544 w 816"/>
                  <a:gd name="T13" fmla="*/ 20 h 21"/>
                  <a:gd name="T14" fmla="*/ 816 w 816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544" y="20"/>
                    </a:lnTo>
                    <a:lnTo>
                      <a:pt x="544" y="20"/>
                    </a:lnTo>
                    <a:lnTo>
                      <a:pt x="816" y="2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105"/>
              <p:cNvSpPr>
                <a:spLocks/>
              </p:cNvSpPr>
              <p:nvPr/>
            </p:nvSpPr>
            <p:spPr bwMode="auto">
              <a:xfrm>
                <a:off x="1731305" y="5180462"/>
                <a:ext cx="1526826" cy="37106"/>
              </a:xfrm>
              <a:custGeom>
                <a:avLst/>
                <a:gdLst>
                  <a:gd name="T0" fmla="*/ 0 w 816"/>
                  <a:gd name="T1" fmla="*/ 0 h 17"/>
                  <a:gd name="T2" fmla="*/ 0 w 816"/>
                  <a:gd name="T3" fmla="*/ 0 h 17"/>
                  <a:gd name="T4" fmla="*/ 0 w 816"/>
                  <a:gd name="T5" fmla="*/ 0 h 17"/>
                  <a:gd name="T6" fmla="*/ 272 w 816"/>
                  <a:gd name="T7" fmla="*/ 10 h 17"/>
                  <a:gd name="T8" fmla="*/ 272 w 816"/>
                  <a:gd name="T9" fmla="*/ 10 h 17"/>
                  <a:gd name="T10" fmla="*/ 544 w 816"/>
                  <a:gd name="T11" fmla="*/ 16 h 17"/>
                  <a:gd name="T12" fmla="*/ 544 w 816"/>
                  <a:gd name="T13" fmla="*/ 16 h 17"/>
                  <a:gd name="T14" fmla="*/ 816 w 816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544" y="16"/>
                    </a:lnTo>
                    <a:lnTo>
                      <a:pt x="544" y="16"/>
                    </a:lnTo>
                    <a:lnTo>
                      <a:pt x="816" y="1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106"/>
              <p:cNvSpPr>
                <a:spLocks/>
              </p:cNvSpPr>
              <p:nvPr/>
            </p:nvSpPr>
            <p:spPr bwMode="auto">
              <a:xfrm>
                <a:off x="1731305" y="5165184"/>
                <a:ext cx="1526826" cy="48021"/>
              </a:xfrm>
              <a:custGeom>
                <a:avLst/>
                <a:gdLst>
                  <a:gd name="T0" fmla="*/ 0 w 816"/>
                  <a:gd name="T1" fmla="*/ 0 h 22"/>
                  <a:gd name="T2" fmla="*/ 0 w 816"/>
                  <a:gd name="T3" fmla="*/ 0 h 22"/>
                  <a:gd name="T4" fmla="*/ 0 w 816"/>
                  <a:gd name="T5" fmla="*/ 0 h 22"/>
                  <a:gd name="T6" fmla="*/ 272 w 816"/>
                  <a:gd name="T7" fmla="*/ 8 h 22"/>
                  <a:gd name="T8" fmla="*/ 272 w 816"/>
                  <a:gd name="T9" fmla="*/ 8 h 22"/>
                  <a:gd name="T10" fmla="*/ 544 w 816"/>
                  <a:gd name="T11" fmla="*/ 14 h 22"/>
                  <a:gd name="T12" fmla="*/ 544 w 816"/>
                  <a:gd name="T13" fmla="*/ 14 h 22"/>
                  <a:gd name="T14" fmla="*/ 816 w 816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8"/>
                    </a:lnTo>
                    <a:lnTo>
                      <a:pt x="272" y="8"/>
                    </a:lnTo>
                    <a:lnTo>
                      <a:pt x="544" y="14"/>
                    </a:lnTo>
                    <a:lnTo>
                      <a:pt x="544" y="14"/>
                    </a:lnTo>
                    <a:lnTo>
                      <a:pt x="816" y="2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107"/>
              <p:cNvSpPr>
                <a:spLocks/>
              </p:cNvSpPr>
              <p:nvPr/>
            </p:nvSpPr>
            <p:spPr bwMode="auto">
              <a:xfrm>
                <a:off x="1731305" y="4781018"/>
                <a:ext cx="1526826" cy="419089"/>
              </a:xfrm>
              <a:custGeom>
                <a:avLst/>
                <a:gdLst>
                  <a:gd name="T0" fmla="*/ 0 w 816"/>
                  <a:gd name="T1" fmla="*/ 0 h 192"/>
                  <a:gd name="T2" fmla="*/ 0 w 816"/>
                  <a:gd name="T3" fmla="*/ 0 h 192"/>
                  <a:gd name="T4" fmla="*/ 0 w 816"/>
                  <a:gd name="T5" fmla="*/ 0 h 192"/>
                  <a:gd name="T6" fmla="*/ 272 w 816"/>
                  <a:gd name="T7" fmla="*/ 120 h 192"/>
                  <a:gd name="T8" fmla="*/ 272 w 816"/>
                  <a:gd name="T9" fmla="*/ 120 h 192"/>
                  <a:gd name="T10" fmla="*/ 544 w 816"/>
                  <a:gd name="T11" fmla="*/ 173 h 192"/>
                  <a:gd name="T12" fmla="*/ 544 w 816"/>
                  <a:gd name="T13" fmla="*/ 173 h 192"/>
                  <a:gd name="T14" fmla="*/ 816 w 816"/>
                  <a:gd name="T1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9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0"/>
                    </a:lnTo>
                    <a:lnTo>
                      <a:pt x="272" y="120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816" y="19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108"/>
              <p:cNvSpPr>
                <a:spLocks/>
              </p:cNvSpPr>
              <p:nvPr/>
            </p:nvSpPr>
            <p:spPr bwMode="auto">
              <a:xfrm>
                <a:off x="1731305" y="5112797"/>
                <a:ext cx="1526826" cy="98223"/>
              </a:xfrm>
              <a:custGeom>
                <a:avLst/>
                <a:gdLst>
                  <a:gd name="T0" fmla="*/ 0 w 816"/>
                  <a:gd name="T1" fmla="*/ 0 h 45"/>
                  <a:gd name="T2" fmla="*/ 0 w 816"/>
                  <a:gd name="T3" fmla="*/ 0 h 45"/>
                  <a:gd name="T4" fmla="*/ 0 w 816"/>
                  <a:gd name="T5" fmla="*/ 0 h 45"/>
                  <a:gd name="T6" fmla="*/ 272 w 816"/>
                  <a:gd name="T7" fmla="*/ 25 h 45"/>
                  <a:gd name="T8" fmla="*/ 272 w 816"/>
                  <a:gd name="T9" fmla="*/ 25 h 45"/>
                  <a:gd name="T10" fmla="*/ 544 w 816"/>
                  <a:gd name="T11" fmla="*/ 45 h 45"/>
                  <a:gd name="T12" fmla="*/ 544 w 816"/>
                  <a:gd name="T13" fmla="*/ 45 h 45"/>
                  <a:gd name="T14" fmla="*/ 816 w 816"/>
                  <a:gd name="T15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5"/>
                    </a:lnTo>
                    <a:lnTo>
                      <a:pt x="272" y="25"/>
                    </a:lnTo>
                    <a:lnTo>
                      <a:pt x="544" y="45"/>
                    </a:lnTo>
                    <a:lnTo>
                      <a:pt x="544" y="45"/>
                    </a:lnTo>
                    <a:lnTo>
                      <a:pt x="816" y="4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109"/>
              <p:cNvSpPr>
                <a:spLocks/>
              </p:cNvSpPr>
              <p:nvPr/>
            </p:nvSpPr>
            <p:spPr bwMode="auto">
              <a:xfrm>
                <a:off x="1731305" y="4842136"/>
                <a:ext cx="1526826" cy="368885"/>
              </a:xfrm>
              <a:custGeom>
                <a:avLst/>
                <a:gdLst>
                  <a:gd name="T0" fmla="*/ 0 w 816"/>
                  <a:gd name="T1" fmla="*/ 0 h 169"/>
                  <a:gd name="T2" fmla="*/ 0 w 816"/>
                  <a:gd name="T3" fmla="*/ 0 h 169"/>
                  <a:gd name="T4" fmla="*/ 0 w 816"/>
                  <a:gd name="T5" fmla="*/ 0 h 169"/>
                  <a:gd name="T6" fmla="*/ 272 w 816"/>
                  <a:gd name="T7" fmla="*/ 113 h 169"/>
                  <a:gd name="T8" fmla="*/ 272 w 816"/>
                  <a:gd name="T9" fmla="*/ 113 h 169"/>
                  <a:gd name="T10" fmla="*/ 544 w 816"/>
                  <a:gd name="T11" fmla="*/ 156 h 169"/>
                  <a:gd name="T12" fmla="*/ 544 w 816"/>
                  <a:gd name="T13" fmla="*/ 156 h 169"/>
                  <a:gd name="T14" fmla="*/ 816 w 816"/>
                  <a:gd name="T1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6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13"/>
                    </a:lnTo>
                    <a:lnTo>
                      <a:pt x="272" y="113"/>
                    </a:lnTo>
                    <a:lnTo>
                      <a:pt x="544" y="156"/>
                    </a:lnTo>
                    <a:lnTo>
                      <a:pt x="544" y="156"/>
                    </a:lnTo>
                    <a:lnTo>
                      <a:pt x="816" y="16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110"/>
              <p:cNvSpPr>
                <a:spLocks/>
              </p:cNvSpPr>
              <p:nvPr/>
            </p:nvSpPr>
            <p:spPr bwMode="auto">
              <a:xfrm>
                <a:off x="1731305" y="5114979"/>
                <a:ext cx="1526826" cy="102589"/>
              </a:xfrm>
              <a:custGeom>
                <a:avLst/>
                <a:gdLst>
                  <a:gd name="T0" fmla="*/ 0 w 816"/>
                  <a:gd name="T1" fmla="*/ 0 h 47"/>
                  <a:gd name="T2" fmla="*/ 0 w 816"/>
                  <a:gd name="T3" fmla="*/ 0 h 47"/>
                  <a:gd name="T4" fmla="*/ 0 w 816"/>
                  <a:gd name="T5" fmla="*/ 0 h 47"/>
                  <a:gd name="T6" fmla="*/ 272 w 816"/>
                  <a:gd name="T7" fmla="*/ 13 h 47"/>
                  <a:gd name="T8" fmla="*/ 272 w 816"/>
                  <a:gd name="T9" fmla="*/ 13 h 47"/>
                  <a:gd name="T10" fmla="*/ 544 w 816"/>
                  <a:gd name="T11" fmla="*/ 38 h 47"/>
                  <a:gd name="T12" fmla="*/ 544 w 816"/>
                  <a:gd name="T13" fmla="*/ 38 h 47"/>
                  <a:gd name="T14" fmla="*/ 816 w 816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3"/>
                    </a:lnTo>
                    <a:lnTo>
                      <a:pt x="272" y="13"/>
                    </a:lnTo>
                    <a:lnTo>
                      <a:pt x="544" y="38"/>
                    </a:lnTo>
                    <a:lnTo>
                      <a:pt x="544" y="38"/>
                    </a:lnTo>
                    <a:lnTo>
                      <a:pt x="816" y="4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111"/>
              <p:cNvSpPr>
                <a:spLocks/>
              </p:cNvSpPr>
              <p:nvPr/>
            </p:nvSpPr>
            <p:spPr bwMode="auto">
              <a:xfrm>
                <a:off x="1731305" y="5093152"/>
                <a:ext cx="1526826" cy="115685"/>
              </a:xfrm>
              <a:custGeom>
                <a:avLst/>
                <a:gdLst>
                  <a:gd name="T0" fmla="*/ 0 w 816"/>
                  <a:gd name="T1" fmla="*/ 0 h 53"/>
                  <a:gd name="T2" fmla="*/ 0 w 816"/>
                  <a:gd name="T3" fmla="*/ 0 h 53"/>
                  <a:gd name="T4" fmla="*/ 0 w 816"/>
                  <a:gd name="T5" fmla="*/ 0 h 53"/>
                  <a:gd name="T6" fmla="*/ 272 w 816"/>
                  <a:gd name="T7" fmla="*/ 31 h 53"/>
                  <a:gd name="T8" fmla="*/ 272 w 816"/>
                  <a:gd name="T9" fmla="*/ 31 h 53"/>
                  <a:gd name="T10" fmla="*/ 544 w 816"/>
                  <a:gd name="T11" fmla="*/ 47 h 53"/>
                  <a:gd name="T12" fmla="*/ 544 w 816"/>
                  <a:gd name="T13" fmla="*/ 47 h 53"/>
                  <a:gd name="T14" fmla="*/ 816 w 816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5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1"/>
                    </a:lnTo>
                    <a:lnTo>
                      <a:pt x="272" y="31"/>
                    </a:lnTo>
                    <a:lnTo>
                      <a:pt x="544" y="47"/>
                    </a:lnTo>
                    <a:lnTo>
                      <a:pt x="544" y="47"/>
                    </a:lnTo>
                    <a:lnTo>
                      <a:pt x="816" y="5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112"/>
              <p:cNvSpPr>
                <a:spLocks/>
              </p:cNvSpPr>
              <p:nvPr/>
            </p:nvSpPr>
            <p:spPr bwMode="auto">
              <a:xfrm>
                <a:off x="1731305" y="5143356"/>
                <a:ext cx="1526826" cy="63299"/>
              </a:xfrm>
              <a:custGeom>
                <a:avLst/>
                <a:gdLst>
                  <a:gd name="T0" fmla="*/ 0 w 816"/>
                  <a:gd name="T1" fmla="*/ 0 h 29"/>
                  <a:gd name="T2" fmla="*/ 0 w 816"/>
                  <a:gd name="T3" fmla="*/ 0 h 29"/>
                  <a:gd name="T4" fmla="*/ 0 w 816"/>
                  <a:gd name="T5" fmla="*/ 0 h 29"/>
                  <a:gd name="T6" fmla="*/ 272 w 816"/>
                  <a:gd name="T7" fmla="*/ 9 h 29"/>
                  <a:gd name="T8" fmla="*/ 272 w 816"/>
                  <a:gd name="T9" fmla="*/ 9 h 29"/>
                  <a:gd name="T10" fmla="*/ 544 w 816"/>
                  <a:gd name="T11" fmla="*/ 21 h 29"/>
                  <a:gd name="T12" fmla="*/ 544 w 816"/>
                  <a:gd name="T13" fmla="*/ 21 h 29"/>
                  <a:gd name="T14" fmla="*/ 816 w 816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"/>
                    </a:lnTo>
                    <a:lnTo>
                      <a:pt x="272" y="9"/>
                    </a:lnTo>
                    <a:lnTo>
                      <a:pt x="544" y="21"/>
                    </a:lnTo>
                    <a:lnTo>
                      <a:pt x="544" y="21"/>
                    </a:lnTo>
                    <a:lnTo>
                      <a:pt x="816" y="2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113"/>
              <p:cNvSpPr>
                <a:spLocks/>
              </p:cNvSpPr>
              <p:nvPr/>
            </p:nvSpPr>
            <p:spPr bwMode="auto">
              <a:xfrm>
                <a:off x="1731305" y="3890454"/>
                <a:ext cx="1526826" cy="816351"/>
              </a:xfrm>
              <a:custGeom>
                <a:avLst/>
                <a:gdLst>
                  <a:gd name="T0" fmla="*/ 0 w 816"/>
                  <a:gd name="T1" fmla="*/ 0 h 374"/>
                  <a:gd name="T2" fmla="*/ 0 w 816"/>
                  <a:gd name="T3" fmla="*/ 0 h 374"/>
                  <a:gd name="T4" fmla="*/ 0 w 816"/>
                  <a:gd name="T5" fmla="*/ 0 h 374"/>
                  <a:gd name="T6" fmla="*/ 272 w 816"/>
                  <a:gd name="T7" fmla="*/ 24 h 374"/>
                  <a:gd name="T8" fmla="*/ 272 w 816"/>
                  <a:gd name="T9" fmla="*/ 24 h 374"/>
                  <a:gd name="T10" fmla="*/ 544 w 816"/>
                  <a:gd name="T11" fmla="*/ 144 h 374"/>
                  <a:gd name="T12" fmla="*/ 544 w 816"/>
                  <a:gd name="T13" fmla="*/ 144 h 374"/>
                  <a:gd name="T14" fmla="*/ 816 w 816"/>
                  <a:gd name="T15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7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4"/>
                    </a:lnTo>
                    <a:lnTo>
                      <a:pt x="272" y="24"/>
                    </a:lnTo>
                    <a:lnTo>
                      <a:pt x="544" y="144"/>
                    </a:lnTo>
                    <a:lnTo>
                      <a:pt x="544" y="144"/>
                    </a:lnTo>
                    <a:lnTo>
                      <a:pt x="816" y="37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114"/>
              <p:cNvSpPr>
                <a:spLocks/>
              </p:cNvSpPr>
              <p:nvPr/>
            </p:nvSpPr>
            <p:spPr bwMode="auto">
              <a:xfrm>
                <a:off x="1731305" y="4929446"/>
                <a:ext cx="1526826" cy="270662"/>
              </a:xfrm>
              <a:custGeom>
                <a:avLst/>
                <a:gdLst>
                  <a:gd name="T0" fmla="*/ 0 w 816"/>
                  <a:gd name="T1" fmla="*/ 0 h 124"/>
                  <a:gd name="T2" fmla="*/ 0 w 816"/>
                  <a:gd name="T3" fmla="*/ 0 h 124"/>
                  <a:gd name="T4" fmla="*/ 0 w 816"/>
                  <a:gd name="T5" fmla="*/ 0 h 124"/>
                  <a:gd name="T6" fmla="*/ 272 w 816"/>
                  <a:gd name="T7" fmla="*/ 66 h 124"/>
                  <a:gd name="T8" fmla="*/ 272 w 816"/>
                  <a:gd name="T9" fmla="*/ 66 h 124"/>
                  <a:gd name="T10" fmla="*/ 544 w 816"/>
                  <a:gd name="T11" fmla="*/ 107 h 124"/>
                  <a:gd name="T12" fmla="*/ 544 w 816"/>
                  <a:gd name="T13" fmla="*/ 107 h 124"/>
                  <a:gd name="T14" fmla="*/ 816 w 816"/>
                  <a:gd name="T15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66"/>
                    </a:lnTo>
                    <a:lnTo>
                      <a:pt x="272" y="66"/>
                    </a:lnTo>
                    <a:lnTo>
                      <a:pt x="544" y="107"/>
                    </a:lnTo>
                    <a:lnTo>
                      <a:pt x="544" y="107"/>
                    </a:lnTo>
                    <a:lnTo>
                      <a:pt x="816" y="12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115"/>
              <p:cNvSpPr>
                <a:spLocks/>
              </p:cNvSpPr>
              <p:nvPr/>
            </p:nvSpPr>
            <p:spPr bwMode="auto">
              <a:xfrm>
                <a:off x="1731305" y="5021122"/>
                <a:ext cx="1526826" cy="187717"/>
              </a:xfrm>
              <a:custGeom>
                <a:avLst/>
                <a:gdLst>
                  <a:gd name="T0" fmla="*/ 0 w 816"/>
                  <a:gd name="T1" fmla="*/ 0 h 86"/>
                  <a:gd name="T2" fmla="*/ 0 w 816"/>
                  <a:gd name="T3" fmla="*/ 0 h 86"/>
                  <a:gd name="T4" fmla="*/ 0 w 816"/>
                  <a:gd name="T5" fmla="*/ 0 h 86"/>
                  <a:gd name="T6" fmla="*/ 272 w 816"/>
                  <a:gd name="T7" fmla="*/ 46 h 86"/>
                  <a:gd name="T8" fmla="*/ 272 w 816"/>
                  <a:gd name="T9" fmla="*/ 46 h 86"/>
                  <a:gd name="T10" fmla="*/ 544 w 816"/>
                  <a:gd name="T11" fmla="*/ 78 h 86"/>
                  <a:gd name="T12" fmla="*/ 544 w 816"/>
                  <a:gd name="T13" fmla="*/ 78 h 86"/>
                  <a:gd name="T14" fmla="*/ 816 w 816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8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46"/>
                    </a:lnTo>
                    <a:lnTo>
                      <a:pt x="272" y="46"/>
                    </a:lnTo>
                    <a:lnTo>
                      <a:pt x="544" y="78"/>
                    </a:lnTo>
                    <a:lnTo>
                      <a:pt x="544" y="78"/>
                    </a:lnTo>
                    <a:lnTo>
                      <a:pt x="816" y="8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116"/>
              <p:cNvSpPr>
                <a:spLocks/>
              </p:cNvSpPr>
              <p:nvPr/>
            </p:nvSpPr>
            <p:spPr bwMode="auto">
              <a:xfrm>
                <a:off x="1731305" y="3870809"/>
                <a:ext cx="1526826" cy="672289"/>
              </a:xfrm>
              <a:custGeom>
                <a:avLst/>
                <a:gdLst>
                  <a:gd name="T0" fmla="*/ 0 w 816"/>
                  <a:gd name="T1" fmla="*/ 0 h 308"/>
                  <a:gd name="T2" fmla="*/ 0 w 816"/>
                  <a:gd name="T3" fmla="*/ 0 h 308"/>
                  <a:gd name="T4" fmla="*/ 0 w 816"/>
                  <a:gd name="T5" fmla="*/ 0 h 308"/>
                  <a:gd name="T6" fmla="*/ 272 w 816"/>
                  <a:gd name="T7" fmla="*/ 19 h 308"/>
                  <a:gd name="T8" fmla="*/ 272 w 816"/>
                  <a:gd name="T9" fmla="*/ 19 h 308"/>
                  <a:gd name="T10" fmla="*/ 544 w 816"/>
                  <a:gd name="T11" fmla="*/ 94 h 308"/>
                  <a:gd name="T12" fmla="*/ 544 w 816"/>
                  <a:gd name="T13" fmla="*/ 94 h 308"/>
                  <a:gd name="T14" fmla="*/ 816 w 816"/>
                  <a:gd name="T15" fmla="*/ 308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0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9"/>
                    </a:lnTo>
                    <a:lnTo>
                      <a:pt x="272" y="19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816" y="30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117"/>
              <p:cNvSpPr>
                <a:spLocks/>
              </p:cNvSpPr>
              <p:nvPr/>
            </p:nvSpPr>
            <p:spPr bwMode="auto">
              <a:xfrm>
                <a:off x="1731305" y="4809394"/>
                <a:ext cx="1526826" cy="401627"/>
              </a:xfrm>
              <a:custGeom>
                <a:avLst/>
                <a:gdLst>
                  <a:gd name="T0" fmla="*/ 0 w 816"/>
                  <a:gd name="T1" fmla="*/ 0 h 184"/>
                  <a:gd name="T2" fmla="*/ 0 w 816"/>
                  <a:gd name="T3" fmla="*/ 0 h 184"/>
                  <a:gd name="T4" fmla="*/ 0 w 816"/>
                  <a:gd name="T5" fmla="*/ 0 h 184"/>
                  <a:gd name="T6" fmla="*/ 272 w 816"/>
                  <a:gd name="T7" fmla="*/ 109 h 184"/>
                  <a:gd name="T8" fmla="*/ 272 w 816"/>
                  <a:gd name="T9" fmla="*/ 109 h 184"/>
                  <a:gd name="T10" fmla="*/ 544 w 816"/>
                  <a:gd name="T11" fmla="*/ 164 h 184"/>
                  <a:gd name="T12" fmla="*/ 544 w 816"/>
                  <a:gd name="T13" fmla="*/ 164 h 184"/>
                  <a:gd name="T14" fmla="*/ 816 w 816"/>
                  <a:gd name="T1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8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9"/>
                    </a:lnTo>
                    <a:lnTo>
                      <a:pt x="272" y="109"/>
                    </a:lnTo>
                    <a:lnTo>
                      <a:pt x="544" y="164"/>
                    </a:lnTo>
                    <a:lnTo>
                      <a:pt x="544" y="164"/>
                    </a:lnTo>
                    <a:lnTo>
                      <a:pt x="816" y="18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118"/>
              <p:cNvSpPr>
                <a:spLocks/>
              </p:cNvSpPr>
              <p:nvPr/>
            </p:nvSpPr>
            <p:spPr bwMode="auto">
              <a:xfrm>
                <a:off x="1731305" y="5160818"/>
                <a:ext cx="1526826" cy="58934"/>
              </a:xfrm>
              <a:custGeom>
                <a:avLst/>
                <a:gdLst>
                  <a:gd name="T0" fmla="*/ 0 w 816"/>
                  <a:gd name="T1" fmla="*/ 0 h 27"/>
                  <a:gd name="T2" fmla="*/ 0 w 816"/>
                  <a:gd name="T3" fmla="*/ 0 h 27"/>
                  <a:gd name="T4" fmla="*/ 0 w 816"/>
                  <a:gd name="T5" fmla="*/ 0 h 27"/>
                  <a:gd name="T6" fmla="*/ 272 w 816"/>
                  <a:gd name="T7" fmla="*/ 13 h 27"/>
                  <a:gd name="T8" fmla="*/ 272 w 816"/>
                  <a:gd name="T9" fmla="*/ 13 h 27"/>
                  <a:gd name="T10" fmla="*/ 544 w 816"/>
                  <a:gd name="T11" fmla="*/ 23 h 27"/>
                  <a:gd name="T12" fmla="*/ 544 w 816"/>
                  <a:gd name="T13" fmla="*/ 23 h 27"/>
                  <a:gd name="T14" fmla="*/ 816 w 81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3"/>
                    </a:lnTo>
                    <a:lnTo>
                      <a:pt x="272" y="13"/>
                    </a:lnTo>
                    <a:lnTo>
                      <a:pt x="544" y="23"/>
                    </a:lnTo>
                    <a:lnTo>
                      <a:pt x="544" y="23"/>
                    </a:lnTo>
                    <a:lnTo>
                      <a:pt x="816" y="2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119"/>
              <p:cNvSpPr>
                <a:spLocks/>
              </p:cNvSpPr>
              <p:nvPr/>
            </p:nvSpPr>
            <p:spPr bwMode="auto">
              <a:xfrm>
                <a:off x="1731305" y="5180462"/>
                <a:ext cx="1526826" cy="41472"/>
              </a:xfrm>
              <a:custGeom>
                <a:avLst/>
                <a:gdLst>
                  <a:gd name="T0" fmla="*/ 0 w 816"/>
                  <a:gd name="T1" fmla="*/ 0 h 19"/>
                  <a:gd name="T2" fmla="*/ 0 w 816"/>
                  <a:gd name="T3" fmla="*/ 0 h 19"/>
                  <a:gd name="T4" fmla="*/ 0 w 816"/>
                  <a:gd name="T5" fmla="*/ 0 h 19"/>
                  <a:gd name="T6" fmla="*/ 272 w 816"/>
                  <a:gd name="T7" fmla="*/ 13 h 19"/>
                  <a:gd name="T8" fmla="*/ 272 w 816"/>
                  <a:gd name="T9" fmla="*/ 13 h 19"/>
                  <a:gd name="T10" fmla="*/ 544 w 816"/>
                  <a:gd name="T11" fmla="*/ 16 h 19"/>
                  <a:gd name="T12" fmla="*/ 544 w 816"/>
                  <a:gd name="T13" fmla="*/ 16 h 19"/>
                  <a:gd name="T14" fmla="*/ 816 w 816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3"/>
                    </a:lnTo>
                    <a:lnTo>
                      <a:pt x="272" y="13"/>
                    </a:lnTo>
                    <a:lnTo>
                      <a:pt x="544" y="16"/>
                    </a:lnTo>
                    <a:lnTo>
                      <a:pt x="544" y="16"/>
                    </a:lnTo>
                    <a:lnTo>
                      <a:pt x="816" y="1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120"/>
              <p:cNvSpPr>
                <a:spLocks/>
              </p:cNvSpPr>
              <p:nvPr/>
            </p:nvSpPr>
            <p:spPr bwMode="auto">
              <a:xfrm>
                <a:off x="1731305" y="5169549"/>
                <a:ext cx="1526826" cy="50203"/>
              </a:xfrm>
              <a:custGeom>
                <a:avLst/>
                <a:gdLst>
                  <a:gd name="T0" fmla="*/ 0 w 816"/>
                  <a:gd name="T1" fmla="*/ 0 h 23"/>
                  <a:gd name="T2" fmla="*/ 0 w 816"/>
                  <a:gd name="T3" fmla="*/ 0 h 23"/>
                  <a:gd name="T4" fmla="*/ 0 w 816"/>
                  <a:gd name="T5" fmla="*/ 0 h 23"/>
                  <a:gd name="T6" fmla="*/ 272 w 816"/>
                  <a:gd name="T7" fmla="*/ 12 h 23"/>
                  <a:gd name="T8" fmla="*/ 272 w 816"/>
                  <a:gd name="T9" fmla="*/ 12 h 23"/>
                  <a:gd name="T10" fmla="*/ 544 w 816"/>
                  <a:gd name="T11" fmla="*/ 18 h 23"/>
                  <a:gd name="T12" fmla="*/ 544 w 816"/>
                  <a:gd name="T13" fmla="*/ 18 h 23"/>
                  <a:gd name="T14" fmla="*/ 816 w 816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4" y="18"/>
                    </a:lnTo>
                    <a:lnTo>
                      <a:pt x="544" y="18"/>
                    </a:lnTo>
                    <a:lnTo>
                      <a:pt x="816" y="2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121"/>
              <p:cNvSpPr>
                <a:spLocks/>
              </p:cNvSpPr>
              <p:nvPr/>
            </p:nvSpPr>
            <p:spPr bwMode="auto">
              <a:xfrm>
                <a:off x="1731305" y="5003660"/>
                <a:ext cx="1526826" cy="211727"/>
              </a:xfrm>
              <a:custGeom>
                <a:avLst/>
                <a:gdLst>
                  <a:gd name="T0" fmla="*/ 0 w 816"/>
                  <a:gd name="T1" fmla="*/ 0 h 97"/>
                  <a:gd name="T2" fmla="*/ 0 w 816"/>
                  <a:gd name="T3" fmla="*/ 0 h 97"/>
                  <a:gd name="T4" fmla="*/ 0 w 816"/>
                  <a:gd name="T5" fmla="*/ 0 h 97"/>
                  <a:gd name="T6" fmla="*/ 272 w 816"/>
                  <a:gd name="T7" fmla="*/ 60 h 97"/>
                  <a:gd name="T8" fmla="*/ 272 w 816"/>
                  <a:gd name="T9" fmla="*/ 60 h 97"/>
                  <a:gd name="T10" fmla="*/ 544 w 816"/>
                  <a:gd name="T11" fmla="*/ 87 h 97"/>
                  <a:gd name="T12" fmla="*/ 544 w 816"/>
                  <a:gd name="T13" fmla="*/ 87 h 97"/>
                  <a:gd name="T14" fmla="*/ 816 w 816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9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60"/>
                    </a:lnTo>
                    <a:lnTo>
                      <a:pt x="272" y="60"/>
                    </a:lnTo>
                    <a:lnTo>
                      <a:pt x="544" y="87"/>
                    </a:lnTo>
                    <a:lnTo>
                      <a:pt x="544" y="87"/>
                    </a:lnTo>
                    <a:lnTo>
                      <a:pt x="816" y="9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122"/>
              <p:cNvSpPr>
                <a:spLocks/>
              </p:cNvSpPr>
              <p:nvPr/>
            </p:nvSpPr>
            <p:spPr bwMode="auto">
              <a:xfrm>
                <a:off x="1731305" y="5016756"/>
                <a:ext cx="1526826" cy="194265"/>
              </a:xfrm>
              <a:custGeom>
                <a:avLst/>
                <a:gdLst>
                  <a:gd name="T0" fmla="*/ 0 w 816"/>
                  <a:gd name="T1" fmla="*/ 0 h 89"/>
                  <a:gd name="T2" fmla="*/ 0 w 816"/>
                  <a:gd name="T3" fmla="*/ 0 h 89"/>
                  <a:gd name="T4" fmla="*/ 0 w 816"/>
                  <a:gd name="T5" fmla="*/ 0 h 89"/>
                  <a:gd name="T6" fmla="*/ 272 w 816"/>
                  <a:gd name="T7" fmla="*/ 43 h 89"/>
                  <a:gd name="T8" fmla="*/ 272 w 816"/>
                  <a:gd name="T9" fmla="*/ 43 h 89"/>
                  <a:gd name="T10" fmla="*/ 544 w 816"/>
                  <a:gd name="T11" fmla="*/ 80 h 89"/>
                  <a:gd name="T12" fmla="*/ 544 w 816"/>
                  <a:gd name="T13" fmla="*/ 80 h 89"/>
                  <a:gd name="T14" fmla="*/ 816 w 816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8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43"/>
                    </a:lnTo>
                    <a:lnTo>
                      <a:pt x="272" y="43"/>
                    </a:lnTo>
                    <a:lnTo>
                      <a:pt x="544" y="80"/>
                    </a:lnTo>
                    <a:lnTo>
                      <a:pt x="544" y="80"/>
                    </a:lnTo>
                    <a:lnTo>
                      <a:pt x="816" y="8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123"/>
              <p:cNvSpPr>
                <a:spLocks/>
              </p:cNvSpPr>
              <p:nvPr/>
            </p:nvSpPr>
            <p:spPr bwMode="auto">
              <a:xfrm>
                <a:off x="1731305" y="5104066"/>
                <a:ext cx="1526826" cy="113503"/>
              </a:xfrm>
              <a:custGeom>
                <a:avLst/>
                <a:gdLst>
                  <a:gd name="T0" fmla="*/ 0 w 816"/>
                  <a:gd name="T1" fmla="*/ 0 h 52"/>
                  <a:gd name="T2" fmla="*/ 0 w 816"/>
                  <a:gd name="T3" fmla="*/ 0 h 52"/>
                  <a:gd name="T4" fmla="*/ 0 w 816"/>
                  <a:gd name="T5" fmla="*/ 0 h 52"/>
                  <a:gd name="T6" fmla="*/ 272 w 816"/>
                  <a:gd name="T7" fmla="*/ 30 h 52"/>
                  <a:gd name="T8" fmla="*/ 272 w 816"/>
                  <a:gd name="T9" fmla="*/ 30 h 52"/>
                  <a:gd name="T10" fmla="*/ 544 w 816"/>
                  <a:gd name="T11" fmla="*/ 44 h 52"/>
                  <a:gd name="T12" fmla="*/ 544 w 816"/>
                  <a:gd name="T13" fmla="*/ 44 h 52"/>
                  <a:gd name="T14" fmla="*/ 816 w 816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5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0"/>
                    </a:lnTo>
                    <a:lnTo>
                      <a:pt x="272" y="30"/>
                    </a:lnTo>
                    <a:lnTo>
                      <a:pt x="544" y="44"/>
                    </a:lnTo>
                    <a:lnTo>
                      <a:pt x="544" y="44"/>
                    </a:lnTo>
                    <a:lnTo>
                      <a:pt x="816" y="5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124"/>
              <p:cNvSpPr>
                <a:spLocks/>
              </p:cNvSpPr>
              <p:nvPr/>
            </p:nvSpPr>
            <p:spPr bwMode="auto">
              <a:xfrm>
                <a:off x="1731305" y="5187011"/>
                <a:ext cx="1526826" cy="30559"/>
              </a:xfrm>
              <a:custGeom>
                <a:avLst/>
                <a:gdLst>
                  <a:gd name="T0" fmla="*/ 0 w 816"/>
                  <a:gd name="T1" fmla="*/ 0 h 14"/>
                  <a:gd name="T2" fmla="*/ 0 w 816"/>
                  <a:gd name="T3" fmla="*/ 0 h 14"/>
                  <a:gd name="T4" fmla="*/ 0 w 816"/>
                  <a:gd name="T5" fmla="*/ 0 h 14"/>
                  <a:gd name="T6" fmla="*/ 272 w 816"/>
                  <a:gd name="T7" fmla="*/ 9 h 14"/>
                  <a:gd name="T8" fmla="*/ 272 w 816"/>
                  <a:gd name="T9" fmla="*/ 9 h 14"/>
                  <a:gd name="T10" fmla="*/ 544 w 816"/>
                  <a:gd name="T11" fmla="*/ 13 h 14"/>
                  <a:gd name="T12" fmla="*/ 544 w 816"/>
                  <a:gd name="T13" fmla="*/ 13 h 14"/>
                  <a:gd name="T14" fmla="*/ 816 w 816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"/>
                    </a:lnTo>
                    <a:lnTo>
                      <a:pt x="272" y="9"/>
                    </a:lnTo>
                    <a:lnTo>
                      <a:pt x="544" y="13"/>
                    </a:lnTo>
                    <a:lnTo>
                      <a:pt x="544" y="13"/>
                    </a:lnTo>
                    <a:lnTo>
                      <a:pt x="816" y="1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125"/>
              <p:cNvSpPr>
                <a:spLocks/>
              </p:cNvSpPr>
              <p:nvPr/>
            </p:nvSpPr>
            <p:spPr bwMode="auto">
              <a:xfrm>
                <a:off x="1731305" y="5108432"/>
                <a:ext cx="1526826" cy="102589"/>
              </a:xfrm>
              <a:custGeom>
                <a:avLst/>
                <a:gdLst>
                  <a:gd name="T0" fmla="*/ 0 w 816"/>
                  <a:gd name="T1" fmla="*/ 0 h 47"/>
                  <a:gd name="T2" fmla="*/ 0 w 816"/>
                  <a:gd name="T3" fmla="*/ 0 h 47"/>
                  <a:gd name="T4" fmla="*/ 0 w 816"/>
                  <a:gd name="T5" fmla="*/ 0 h 47"/>
                  <a:gd name="T6" fmla="*/ 272 w 816"/>
                  <a:gd name="T7" fmla="*/ 11 h 47"/>
                  <a:gd name="T8" fmla="*/ 272 w 816"/>
                  <a:gd name="T9" fmla="*/ 11 h 47"/>
                  <a:gd name="T10" fmla="*/ 544 w 816"/>
                  <a:gd name="T11" fmla="*/ 40 h 47"/>
                  <a:gd name="T12" fmla="*/ 544 w 816"/>
                  <a:gd name="T13" fmla="*/ 40 h 47"/>
                  <a:gd name="T14" fmla="*/ 816 w 816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544" y="40"/>
                    </a:lnTo>
                    <a:lnTo>
                      <a:pt x="544" y="40"/>
                    </a:lnTo>
                    <a:lnTo>
                      <a:pt x="816" y="4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126"/>
              <p:cNvSpPr>
                <a:spLocks/>
              </p:cNvSpPr>
              <p:nvPr/>
            </p:nvSpPr>
            <p:spPr bwMode="auto">
              <a:xfrm>
                <a:off x="1731305" y="5108432"/>
                <a:ext cx="1526826" cy="100407"/>
              </a:xfrm>
              <a:custGeom>
                <a:avLst/>
                <a:gdLst>
                  <a:gd name="T0" fmla="*/ 0 w 816"/>
                  <a:gd name="T1" fmla="*/ 0 h 46"/>
                  <a:gd name="T2" fmla="*/ 0 w 816"/>
                  <a:gd name="T3" fmla="*/ 0 h 46"/>
                  <a:gd name="T4" fmla="*/ 0 w 816"/>
                  <a:gd name="T5" fmla="*/ 0 h 46"/>
                  <a:gd name="T6" fmla="*/ 272 w 816"/>
                  <a:gd name="T7" fmla="*/ 15 h 46"/>
                  <a:gd name="T8" fmla="*/ 272 w 816"/>
                  <a:gd name="T9" fmla="*/ 15 h 46"/>
                  <a:gd name="T10" fmla="*/ 544 w 816"/>
                  <a:gd name="T11" fmla="*/ 37 h 46"/>
                  <a:gd name="T12" fmla="*/ 544 w 816"/>
                  <a:gd name="T13" fmla="*/ 37 h 46"/>
                  <a:gd name="T14" fmla="*/ 816 w 816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5"/>
                    </a:lnTo>
                    <a:lnTo>
                      <a:pt x="272" y="15"/>
                    </a:lnTo>
                    <a:lnTo>
                      <a:pt x="544" y="37"/>
                    </a:lnTo>
                    <a:lnTo>
                      <a:pt x="544" y="37"/>
                    </a:lnTo>
                    <a:lnTo>
                      <a:pt x="816" y="4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127"/>
              <p:cNvSpPr>
                <a:spLocks/>
              </p:cNvSpPr>
              <p:nvPr/>
            </p:nvSpPr>
            <p:spPr bwMode="auto">
              <a:xfrm>
                <a:off x="1731305" y="5171731"/>
                <a:ext cx="1526826" cy="43655"/>
              </a:xfrm>
              <a:custGeom>
                <a:avLst/>
                <a:gdLst>
                  <a:gd name="T0" fmla="*/ 0 w 816"/>
                  <a:gd name="T1" fmla="*/ 0 h 20"/>
                  <a:gd name="T2" fmla="*/ 0 w 816"/>
                  <a:gd name="T3" fmla="*/ 0 h 20"/>
                  <a:gd name="T4" fmla="*/ 0 w 816"/>
                  <a:gd name="T5" fmla="*/ 0 h 20"/>
                  <a:gd name="T6" fmla="*/ 272 w 816"/>
                  <a:gd name="T7" fmla="*/ 9 h 20"/>
                  <a:gd name="T8" fmla="*/ 272 w 816"/>
                  <a:gd name="T9" fmla="*/ 9 h 20"/>
                  <a:gd name="T10" fmla="*/ 544 w 816"/>
                  <a:gd name="T11" fmla="*/ 15 h 20"/>
                  <a:gd name="T12" fmla="*/ 544 w 816"/>
                  <a:gd name="T13" fmla="*/ 15 h 20"/>
                  <a:gd name="T14" fmla="*/ 816 w 81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"/>
                    </a:lnTo>
                    <a:lnTo>
                      <a:pt x="272" y="9"/>
                    </a:lnTo>
                    <a:lnTo>
                      <a:pt x="544" y="15"/>
                    </a:lnTo>
                    <a:lnTo>
                      <a:pt x="544" y="15"/>
                    </a:lnTo>
                    <a:lnTo>
                      <a:pt x="816" y="2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128"/>
              <p:cNvSpPr>
                <a:spLocks/>
              </p:cNvSpPr>
              <p:nvPr/>
            </p:nvSpPr>
            <p:spPr bwMode="auto">
              <a:xfrm>
                <a:off x="1731305" y="5073508"/>
                <a:ext cx="1526826" cy="137513"/>
              </a:xfrm>
              <a:custGeom>
                <a:avLst/>
                <a:gdLst>
                  <a:gd name="T0" fmla="*/ 0 w 816"/>
                  <a:gd name="T1" fmla="*/ 0 h 63"/>
                  <a:gd name="T2" fmla="*/ 0 w 816"/>
                  <a:gd name="T3" fmla="*/ 0 h 63"/>
                  <a:gd name="T4" fmla="*/ 0 w 816"/>
                  <a:gd name="T5" fmla="*/ 0 h 63"/>
                  <a:gd name="T6" fmla="*/ 272 w 816"/>
                  <a:gd name="T7" fmla="*/ 33 h 63"/>
                  <a:gd name="T8" fmla="*/ 272 w 816"/>
                  <a:gd name="T9" fmla="*/ 33 h 63"/>
                  <a:gd name="T10" fmla="*/ 544 w 816"/>
                  <a:gd name="T11" fmla="*/ 54 h 63"/>
                  <a:gd name="T12" fmla="*/ 544 w 816"/>
                  <a:gd name="T13" fmla="*/ 54 h 63"/>
                  <a:gd name="T14" fmla="*/ 816 w 816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6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3"/>
                    </a:lnTo>
                    <a:lnTo>
                      <a:pt x="272" y="33"/>
                    </a:lnTo>
                    <a:lnTo>
                      <a:pt x="544" y="54"/>
                    </a:lnTo>
                    <a:lnTo>
                      <a:pt x="544" y="54"/>
                    </a:lnTo>
                    <a:lnTo>
                      <a:pt x="816" y="6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129"/>
              <p:cNvSpPr>
                <a:spLocks/>
              </p:cNvSpPr>
              <p:nvPr/>
            </p:nvSpPr>
            <p:spPr bwMode="auto">
              <a:xfrm>
                <a:off x="1731305" y="5108432"/>
                <a:ext cx="1526826" cy="102589"/>
              </a:xfrm>
              <a:custGeom>
                <a:avLst/>
                <a:gdLst>
                  <a:gd name="T0" fmla="*/ 0 w 816"/>
                  <a:gd name="T1" fmla="*/ 0 h 47"/>
                  <a:gd name="T2" fmla="*/ 0 w 816"/>
                  <a:gd name="T3" fmla="*/ 0 h 47"/>
                  <a:gd name="T4" fmla="*/ 0 w 816"/>
                  <a:gd name="T5" fmla="*/ 0 h 47"/>
                  <a:gd name="T6" fmla="*/ 272 w 816"/>
                  <a:gd name="T7" fmla="*/ 18 h 47"/>
                  <a:gd name="T8" fmla="*/ 272 w 816"/>
                  <a:gd name="T9" fmla="*/ 18 h 47"/>
                  <a:gd name="T10" fmla="*/ 544 w 816"/>
                  <a:gd name="T11" fmla="*/ 41 h 47"/>
                  <a:gd name="T12" fmla="*/ 544 w 816"/>
                  <a:gd name="T13" fmla="*/ 41 h 47"/>
                  <a:gd name="T14" fmla="*/ 816 w 816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544" y="41"/>
                    </a:lnTo>
                    <a:lnTo>
                      <a:pt x="544" y="41"/>
                    </a:lnTo>
                    <a:lnTo>
                      <a:pt x="816" y="4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130"/>
              <p:cNvSpPr>
                <a:spLocks/>
              </p:cNvSpPr>
              <p:nvPr/>
            </p:nvSpPr>
            <p:spPr bwMode="auto">
              <a:xfrm>
                <a:off x="1731305" y="5069142"/>
                <a:ext cx="1526826" cy="139696"/>
              </a:xfrm>
              <a:custGeom>
                <a:avLst/>
                <a:gdLst>
                  <a:gd name="T0" fmla="*/ 0 w 816"/>
                  <a:gd name="T1" fmla="*/ 0 h 64"/>
                  <a:gd name="T2" fmla="*/ 0 w 816"/>
                  <a:gd name="T3" fmla="*/ 0 h 64"/>
                  <a:gd name="T4" fmla="*/ 0 w 816"/>
                  <a:gd name="T5" fmla="*/ 0 h 64"/>
                  <a:gd name="T6" fmla="*/ 272 w 816"/>
                  <a:gd name="T7" fmla="*/ 34 h 64"/>
                  <a:gd name="T8" fmla="*/ 272 w 816"/>
                  <a:gd name="T9" fmla="*/ 34 h 64"/>
                  <a:gd name="T10" fmla="*/ 544 w 816"/>
                  <a:gd name="T11" fmla="*/ 60 h 64"/>
                  <a:gd name="T12" fmla="*/ 544 w 816"/>
                  <a:gd name="T13" fmla="*/ 60 h 64"/>
                  <a:gd name="T14" fmla="*/ 816 w 816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6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4"/>
                    </a:lnTo>
                    <a:lnTo>
                      <a:pt x="272" y="34"/>
                    </a:lnTo>
                    <a:lnTo>
                      <a:pt x="544" y="60"/>
                    </a:lnTo>
                    <a:lnTo>
                      <a:pt x="544" y="60"/>
                    </a:lnTo>
                    <a:lnTo>
                      <a:pt x="816" y="6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131"/>
              <p:cNvSpPr>
                <a:spLocks/>
              </p:cNvSpPr>
              <p:nvPr/>
            </p:nvSpPr>
            <p:spPr bwMode="auto">
              <a:xfrm>
                <a:off x="1731305" y="5128076"/>
                <a:ext cx="1526826" cy="80761"/>
              </a:xfrm>
              <a:custGeom>
                <a:avLst/>
                <a:gdLst>
                  <a:gd name="T0" fmla="*/ 0 w 816"/>
                  <a:gd name="T1" fmla="*/ 0 h 37"/>
                  <a:gd name="T2" fmla="*/ 0 w 816"/>
                  <a:gd name="T3" fmla="*/ 0 h 37"/>
                  <a:gd name="T4" fmla="*/ 0 w 816"/>
                  <a:gd name="T5" fmla="*/ 0 h 37"/>
                  <a:gd name="T6" fmla="*/ 272 w 816"/>
                  <a:gd name="T7" fmla="*/ 21 h 37"/>
                  <a:gd name="T8" fmla="*/ 272 w 816"/>
                  <a:gd name="T9" fmla="*/ 21 h 37"/>
                  <a:gd name="T10" fmla="*/ 544 w 816"/>
                  <a:gd name="T11" fmla="*/ 31 h 37"/>
                  <a:gd name="T12" fmla="*/ 544 w 816"/>
                  <a:gd name="T13" fmla="*/ 31 h 37"/>
                  <a:gd name="T14" fmla="*/ 816 w 81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1"/>
                    </a:lnTo>
                    <a:lnTo>
                      <a:pt x="272" y="21"/>
                    </a:lnTo>
                    <a:lnTo>
                      <a:pt x="544" y="31"/>
                    </a:lnTo>
                    <a:lnTo>
                      <a:pt x="544" y="31"/>
                    </a:lnTo>
                    <a:lnTo>
                      <a:pt x="816" y="3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132"/>
              <p:cNvSpPr>
                <a:spLocks/>
              </p:cNvSpPr>
              <p:nvPr/>
            </p:nvSpPr>
            <p:spPr bwMode="auto">
              <a:xfrm>
                <a:off x="1731305" y="5160818"/>
                <a:ext cx="1526826" cy="56752"/>
              </a:xfrm>
              <a:custGeom>
                <a:avLst/>
                <a:gdLst>
                  <a:gd name="T0" fmla="*/ 0 w 816"/>
                  <a:gd name="T1" fmla="*/ 0 h 26"/>
                  <a:gd name="T2" fmla="*/ 0 w 816"/>
                  <a:gd name="T3" fmla="*/ 0 h 26"/>
                  <a:gd name="T4" fmla="*/ 0 w 816"/>
                  <a:gd name="T5" fmla="*/ 0 h 26"/>
                  <a:gd name="T6" fmla="*/ 272 w 816"/>
                  <a:gd name="T7" fmla="*/ 16 h 26"/>
                  <a:gd name="T8" fmla="*/ 272 w 816"/>
                  <a:gd name="T9" fmla="*/ 16 h 26"/>
                  <a:gd name="T10" fmla="*/ 544 w 816"/>
                  <a:gd name="T11" fmla="*/ 25 h 26"/>
                  <a:gd name="T12" fmla="*/ 544 w 816"/>
                  <a:gd name="T13" fmla="*/ 25 h 26"/>
                  <a:gd name="T14" fmla="*/ 816 w 81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6"/>
                    </a:lnTo>
                    <a:lnTo>
                      <a:pt x="272" y="16"/>
                    </a:lnTo>
                    <a:lnTo>
                      <a:pt x="544" y="25"/>
                    </a:lnTo>
                    <a:lnTo>
                      <a:pt x="544" y="25"/>
                    </a:lnTo>
                    <a:lnTo>
                      <a:pt x="816" y="2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133"/>
              <p:cNvSpPr>
                <a:spLocks/>
              </p:cNvSpPr>
              <p:nvPr/>
            </p:nvSpPr>
            <p:spPr bwMode="auto">
              <a:xfrm>
                <a:off x="1731305" y="5038584"/>
                <a:ext cx="1526826" cy="176803"/>
              </a:xfrm>
              <a:custGeom>
                <a:avLst/>
                <a:gdLst>
                  <a:gd name="T0" fmla="*/ 0 w 816"/>
                  <a:gd name="T1" fmla="*/ 0 h 81"/>
                  <a:gd name="T2" fmla="*/ 0 w 816"/>
                  <a:gd name="T3" fmla="*/ 0 h 81"/>
                  <a:gd name="T4" fmla="*/ 0 w 816"/>
                  <a:gd name="T5" fmla="*/ 0 h 81"/>
                  <a:gd name="T6" fmla="*/ 272 w 816"/>
                  <a:gd name="T7" fmla="*/ 41 h 81"/>
                  <a:gd name="T8" fmla="*/ 272 w 816"/>
                  <a:gd name="T9" fmla="*/ 41 h 81"/>
                  <a:gd name="T10" fmla="*/ 544 w 816"/>
                  <a:gd name="T11" fmla="*/ 69 h 81"/>
                  <a:gd name="T12" fmla="*/ 544 w 816"/>
                  <a:gd name="T13" fmla="*/ 69 h 81"/>
                  <a:gd name="T14" fmla="*/ 816 w 816"/>
                  <a:gd name="T15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8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41"/>
                    </a:lnTo>
                    <a:lnTo>
                      <a:pt x="272" y="41"/>
                    </a:lnTo>
                    <a:lnTo>
                      <a:pt x="544" y="69"/>
                    </a:lnTo>
                    <a:lnTo>
                      <a:pt x="544" y="69"/>
                    </a:lnTo>
                    <a:lnTo>
                      <a:pt x="816" y="8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134"/>
              <p:cNvSpPr>
                <a:spLocks/>
              </p:cNvSpPr>
              <p:nvPr/>
            </p:nvSpPr>
            <p:spPr bwMode="auto">
              <a:xfrm>
                <a:off x="1731305" y="5108432"/>
                <a:ext cx="1526826" cy="115685"/>
              </a:xfrm>
              <a:custGeom>
                <a:avLst/>
                <a:gdLst>
                  <a:gd name="T0" fmla="*/ 0 w 816"/>
                  <a:gd name="T1" fmla="*/ 0 h 53"/>
                  <a:gd name="T2" fmla="*/ 0 w 816"/>
                  <a:gd name="T3" fmla="*/ 0 h 53"/>
                  <a:gd name="T4" fmla="*/ 0 w 816"/>
                  <a:gd name="T5" fmla="*/ 0 h 53"/>
                  <a:gd name="T6" fmla="*/ 272 w 816"/>
                  <a:gd name="T7" fmla="*/ 28 h 53"/>
                  <a:gd name="T8" fmla="*/ 272 w 816"/>
                  <a:gd name="T9" fmla="*/ 28 h 53"/>
                  <a:gd name="T10" fmla="*/ 544 w 816"/>
                  <a:gd name="T11" fmla="*/ 45 h 53"/>
                  <a:gd name="T12" fmla="*/ 544 w 816"/>
                  <a:gd name="T13" fmla="*/ 45 h 53"/>
                  <a:gd name="T14" fmla="*/ 816 w 816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5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8"/>
                    </a:lnTo>
                    <a:lnTo>
                      <a:pt x="272" y="28"/>
                    </a:lnTo>
                    <a:lnTo>
                      <a:pt x="544" y="45"/>
                    </a:lnTo>
                    <a:lnTo>
                      <a:pt x="544" y="45"/>
                    </a:lnTo>
                    <a:lnTo>
                      <a:pt x="816" y="5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135"/>
              <p:cNvSpPr>
                <a:spLocks/>
              </p:cNvSpPr>
              <p:nvPr/>
            </p:nvSpPr>
            <p:spPr bwMode="auto">
              <a:xfrm>
                <a:off x="1731305" y="5165184"/>
                <a:ext cx="1526826" cy="58934"/>
              </a:xfrm>
              <a:custGeom>
                <a:avLst/>
                <a:gdLst>
                  <a:gd name="T0" fmla="*/ 0 w 816"/>
                  <a:gd name="T1" fmla="*/ 0 h 27"/>
                  <a:gd name="T2" fmla="*/ 0 w 816"/>
                  <a:gd name="T3" fmla="*/ 0 h 27"/>
                  <a:gd name="T4" fmla="*/ 0 w 816"/>
                  <a:gd name="T5" fmla="*/ 0 h 27"/>
                  <a:gd name="T6" fmla="*/ 272 w 816"/>
                  <a:gd name="T7" fmla="*/ 14 h 27"/>
                  <a:gd name="T8" fmla="*/ 272 w 816"/>
                  <a:gd name="T9" fmla="*/ 14 h 27"/>
                  <a:gd name="T10" fmla="*/ 544 w 816"/>
                  <a:gd name="T11" fmla="*/ 23 h 27"/>
                  <a:gd name="T12" fmla="*/ 544 w 816"/>
                  <a:gd name="T13" fmla="*/ 23 h 27"/>
                  <a:gd name="T14" fmla="*/ 816 w 816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544" y="23"/>
                    </a:lnTo>
                    <a:lnTo>
                      <a:pt x="544" y="23"/>
                    </a:lnTo>
                    <a:lnTo>
                      <a:pt x="816" y="2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136"/>
              <p:cNvSpPr>
                <a:spLocks/>
              </p:cNvSpPr>
              <p:nvPr/>
            </p:nvSpPr>
            <p:spPr bwMode="auto">
              <a:xfrm>
                <a:off x="1731305" y="4324822"/>
                <a:ext cx="1526826" cy="868737"/>
              </a:xfrm>
              <a:custGeom>
                <a:avLst/>
                <a:gdLst>
                  <a:gd name="T0" fmla="*/ 0 w 816"/>
                  <a:gd name="T1" fmla="*/ 0 h 398"/>
                  <a:gd name="T2" fmla="*/ 0 w 816"/>
                  <a:gd name="T3" fmla="*/ 0 h 398"/>
                  <a:gd name="T4" fmla="*/ 0 w 816"/>
                  <a:gd name="T5" fmla="*/ 0 h 398"/>
                  <a:gd name="T6" fmla="*/ 272 w 816"/>
                  <a:gd name="T7" fmla="*/ 209 h 398"/>
                  <a:gd name="T8" fmla="*/ 272 w 816"/>
                  <a:gd name="T9" fmla="*/ 209 h 398"/>
                  <a:gd name="T10" fmla="*/ 544 w 816"/>
                  <a:gd name="T11" fmla="*/ 350 h 398"/>
                  <a:gd name="T12" fmla="*/ 544 w 816"/>
                  <a:gd name="T13" fmla="*/ 350 h 398"/>
                  <a:gd name="T14" fmla="*/ 816 w 816"/>
                  <a:gd name="T15" fmla="*/ 398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9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09"/>
                    </a:lnTo>
                    <a:lnTo>
                      <a:pt x="272" y="209"/>
                    </a:lnTo>
                    <a:lnTo>
                      <a:pt x="544" y="350"/>
                    </a:lnTo>
                    <a:lnTo>
                      <a:pt x="544" y="350"/>
                    </a:lnTo>
                    <a:lnTo>
                      <a:pt x="816" y="39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137"/>
              <p:cNvSpPr>
                <a:spLocks/>
              </p:cNvSpPr>
              <p:nvPr/>
            </p:nvSpPr>
            <p:spPr bwMode="auto">
              <a:xfrm>
                <a:off x="1731305" y="4890156"/>
                <a:ext cx="1526826" cy="320864"/>
              </a:xfrm>
              <a:custGeom>
                <a:avLst/>
                <a:gdLst>
                  <a:gd name="T0" fmla="*/ 0 w 816"/>
                  <a:gd name="T1" fmla="*/ 0 h 147"/>
                  <a:gd name="T2" fmla="*/ 0 w 816"/>
                  <a:gd name="T3" fmla="*/ 0 h 147"/>
                  <a:gd name="T4" fmla="*/ 0 w 816"/>
                  <a:gd name="T5" fmla="*/ 0 h 147"/>
                  <a:gd name="T6" fmla="*/ 272 w 816"/>
                  <a:gd name="T7" fmla="*/ 58 h 147"/>
                  <a:gd name="T8" fmla="*/ 272 w 816"/>
                  <a:gd name="T9" fmla="*/ 58 h 147"/>
                  <a:gd name="T10" fmla="*/ 544 w 816"/>
                  <a:gd name="T11" fmla="*/ 141 h 147"/>
                  <a:gd name="T12" fmla="*/ 544 w 816"/>
                  <a:gd name="T13" fmla="*/ 141 h 147"/>
                  <a:gd name="T14" fmla="*/ 816 w 816"/>
                  <a:gd name="T1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4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58"/>
                    </a:lnTo>
                    <a:lnTo>
                      <a:pt x="272" y="58"/>
                    </a:lnTo>
                    <a:lnTo>
                      <a:pt x="544" y="141"/>
                    </a:lnTo>
                    <a:lnTo>
                      <a:pt x="544" y="141"/>
                    </a:lnTo>
                    <a:lnTo>
                      <a:pt x="816" y="14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138"/>
              <p:cNvSpPr>
                <a:spLocks/>
              </p:cNvSpPr>
              <p:nvPr/>
            </p:nvSpPr>
            <p:spPr bwMode="auto">
              <a:xfrm>
                <a:off x="1731305" y="4198222"/>
                <a:ext cx="1526826" cy="969144"/>
              </a:xfrm>
              <a:custGeom>
                <a:avLst/>
                <a:gdLst>
                  <a:gd name="T0" fmla="*/ 0 w 816"/>
                  <a:gd name="T1" fmla="*/ 0 h 444"/>
                  <a:gd name="T2" fmla="*/ 0 w 816"/>
                  <a:gd name="T3" fmla="*/ 0 h 444"/>
                  <a:gd name="T4" fmla="*/ 0 w 816"/>
                  <a:gd name="T5" fmla="*/ 0 h 444"/>
                  <a:gd name="T6" fmla="*/ 272 w 816"/>
                  <a:gd name="T7" fmla="*/ 191 h 444"/>
                  <a:gd name="T8" fmla="*/ 272 w 816"/>
                  <a:gd name="T9" fmla="*/ 191 h 444"/>
                  <a:gd name="T10" fmla="*/ 544 w 816"/>
                  <a:gd name="T11" fmla="*/ 366 h 444"/>
                  <a:gd name="T12" fmla="*/ 544 w 816"/>
                  <a:gd name="T13" fmla="*/ 366 h 444"/>
                  <a:gd name="T14" fmla="*/ 816 w 816"/>
                  <a:gd name="T15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4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91"/>
                    </a:lnTo>
                    <a:lnTo>
                      <a:pt x="272" y="191"/>
                    </a:lnTo>
                    <a:lnTo>
                      <a:pt x="544" y="366"/>
                    </a:lnTo>
                    <a:lnTo>
                      <a:pt x="544" y="366"/>
                    </a:lnTo>
                    <a:lnTo>
                      <a:pt x="816" y="44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139"/>
              <p:cNvSpPr>
                <a:spLocks/>
              </p:cNvSpPr>
              <p:nvPr/>
            </p:nvSpPr>
            <p:spPr bwMode="auto">
              <a:xfrm>
                <a:off x="1731305" y="4043247"/>
                <a:ext cx="1526826" cy="1071732"/>
              </a:xfrm>
              <a:custGeom>
                <a:avLst/>
                <a:gdLst>
                  <a:gd name="T0" fmla="*/ 0 w 816"/>
                  <a:gd name="T1" fmla="*/ 0 h 491"/>
                  <a:gd name="T2" fmla="*/ 0 w 816"/>
                  <a:gd name="T3" fmla="*/ 0 h 491"/>
                  <a:gd name="T4" fmla="*/ 0 w 816"/>
                  <a:gd name="T5" fmla="*/ 0 h 491"/>
                  <a:gd name="T6" fmla="*/ 272 w 816"/>
                  <a:gd name="T7" fmla="*/ 127 h 491"/>
                  <a:gd name="T8" fmla="*/ 272 w 816"/>
                  <a:gd name="T9" fmla="*/ 127 h 491"/>
                  <a:gd name="T10" fmla="*/ 544 w 816"/>
                  <a:gd name="T11" fmla="*/ 381 h 491"/>
                  <a:gd name="T12" fmla="*/ 544 w 816"/>
                  <a:gd name="T13" fmla="*/ 381 h 491"/>
                  <a:gd name="T14" fmla="*/ 816 w 816"/>
                  <a:gd name="T15" fmla="*/ 491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9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7"/>
                    </a:lnTo>
                    <a:lnTo>
                      <a:pt x="272" y="127"/>
                    </a:lnTo>
                    <a:lnTo>
                      <a:pt x="544" y="381"/>
                    </a:lnTo>
                    <a:lnTo>
                      <a:pt x="544" y="381"/>
                    </a:lnTo>
                    <a:lnTo>
                      <a:pt x="816" y="49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140"/>
              <p:cNvSpPr>
                <a:spLocks/>
              </p:cNvSpPr>
              <p:nvPr/>
            </p:nvSpPr>
            <p:spPr bwMode="auto">
              <a:xfrm>
                <a:off x="1731305" y="5125894"/>
                <a:ext cx="1526826" cy="87310"/>
              </a:xfrm>
              <a:custGeom>
                <a:avLst/>
                <a:gdLst>
                  <a:gd name="T0" fmla="*/ 0 w 816"/>
                  <a:gd name="T1" fmla="*/ 0 h 40"/>
                  <a:gd name="T2" fmla="*/ 0 w 816"/>
                  <a:gd name="T3" fmla="*/ 0 h 40"/>
                  <a:gd name="T4" fmla="*/ 0 w 816"/>
                  <a:gd name="T5" fmla="*/ 0 h 40"/>
                  <a:gd name="T6" fmla="*/ 272 w 816"/>
                  <a:gd name="T7" fmla="*/ 13 h 40"/>
                  <a:gd name="T8" fmla="*/ 272 w 816"/>
                  <a:gd name="T9" fmla="*/ 13 h 40"/>
                  <a:gd name="T10" fmla="*/ 544 w 816"/>
                  <a:gd name="T11" fmla="*/ 32 h 40"/>
                  <a:gd name="T12" fmla="*/ 544 w 816"/>
                  <a:gd name="T13" fmla="*/ 32 h 40"/>
                  <a:gd name="T14" fmla="*/ 816 w 816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3"/>
                    </a:lnTo>
                    <a:lnTo>
                      <a:pt x="272" y="13"/>
                    </a:lnTo>
                    <a:lnTo>
                      <a:pt x="544" y="32"/>
                    </a:lnTo>
                    <a:lnTo>
                      <a:pt x="544" y="32"/>
                    </a:lnTo>
                    <a:lnTo>
                      <a:pt x="816" y="4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141"/>
              <p:cNvSpPr>
                <a:spLocks/>
              </p:cNvSpPr>
              <p:nvPr/>
            </p:nvSpPr>
            <p:spPr bwMode="auto">
              <a:xfrm>
                <a:off x="1731305" y="5049497"/>
                <a:ext cx="1526826" cy="161524"/>
              </a:xfrm>
              <a:custGeom>
                <a:avLst/>
                <a:gdLst>
                  <a:gd name="T0" fmla="*/ 0 w 816"/>
                  <a:gd name="T1" fmla="*/ 0 h 74"/>
                  <a:gd name="T2" fmla="*/ 0 w 816"/>
                  <a:gd name="T3" fmla="*/ 0 h 74"/>
                  <a:gd name="T4" fmla="*/ 0 w 816"/>
                  <a:gd name="T5" fmla="*/ 0 h 74"/>
                  <a:gd name="T6" fmla="*/ 272 w 816"/>
                  <a:gd name="T7" fmla="*/ 30 h 74"/>
                  <a:gd name="T8" fmla="*/ 272 w 816"/>
                  <a:gd name="T9" fmla="*/ 30 h 74"/>
                  <a:gd name="T10" fmla="*/ 544 w 816"/>
                  <a:gd name="T11" fmla="*/ 63 h 74"/>
                  <a:gd name="T12" fmla="*/ 544 w 816"/>
                  <a:gd name="T13" fmla="*/ 63 h 74"/>
                  <a:gd name="T14" fmla="*/ 816 w 81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7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0"/>
                    </a:lnTo>
                    <a:lnTo>
                      <a:pt x="272" y="30"/>
                    </a:lnTo>
                    <a:lnTo>
                      <a:pt x="544" y="63"/>
                    </a:lnTo>
                    <a:lnTo>
                      <a:pt x="544" y="63"/>
                    </a:lnTo>
                    <a:lnTo>
                      <a:pt x="816" y="7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142"/>
              <p:cNvSpPr>
                <a:spLocks/>
              </p:cNvSpPr>
              <p:nvPr/>
            </p:nvSpPr>
            <p:spPr bwMode="auto">
              <a:xfrm>
                <a:off x="1731305" y="5187011"/>
                <a:ext cx="1526826" cy="32741"/>
              </a:xfrm>
              <a:custGeom>
                <a:avLst/>
                <a:gdLst>
                  <a:gd name="T0" fmla="*/ 0 w 816"/>
                  <a:gd name="T1" fmla="*/ 0 h 15"/>
                  <a:gd name="T2" fmla="*/ 0 w 816"/>
                  <a:gd name="T3" fmla="*/ 0 h 15"/>
                  <a:gd name="T4" fmla="*/ 0 w 816"/>
                  <a:gd name="T5" fmla="*/ 0 h 15"/>
                  <a:gd name="T6" fmla="*/ 272 w 816"/>
                  <a:gd name="T7" fmla="*/ 3 h 15"/>
                  <a:gd name="T8" fmla="*/ 272 w 816"/>
                  <a:gd name="T9" fmla="*/ 3 h 15"/>
                  <a:gd name="T10" fmla="*/ 544 w 816"/>
                  <a:gd name="T11" fmla="*/ 11 h 15"/>
                  <a:gd name="T12" fmla="*/ 544 w 816"/>
                  <a:gd name="T13" fmla="*/ 11 h 15"/>
                  <a:gd name="T14" fmla="*/ 816 w 816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"/>
                    </a:lnTo>
                    <a:lnTo>
                      <a:pt x="272" y="3"/>
                    </a:lnTo>
                    <a:lnTo>
                      <a:pt x="544" y="11"/>
                    </a:lnTo>
                    <a:lnTo>
                      <a:pt x="544" y="11"/>
                    </a:lnTo>
                    <a:lnTo>
                      <a:pt x="816" y="1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143"/>
              <p:cNvSpPr>
                <a:spLocks/>
              </p:cNvSpPr>
              <p:nvPr/>
            </p:nvSpPr>
            <p:spPr bwMode="auto">
              <a:xfrm>
                <a:off x="1731305" y="4139288"/>
                <a:ext cx="1526826" cy="873102"/>
              </a:xfrm>
              <a:custGeom>
                <a:avLst/>
                <a:gdLst>
                  <a:gd name="T0" fmla="*/ 0 w 816"/>
                  <a:gd name="T1" fmla="*/ 0 h 400"/>
                  <a:gd name="T2" fmla="*/ 0 w 816"/>
                  <a:gd name="T3" fmla="*/ 0 h 400"/>
                  <a:gd name="T4" fmla="*/ 0 w 816"/>
                  <a:gd name="T5" fmla="*/ 0 h 400"/>
                  <a:gd name="T6" fmla="*/ 272 w 816"/>
                  <a:gd name="T7" fmla="*/ 64 h 400"/>
                  <a:gd name="T8" fmla="*/ 272 w 816"/>
                  <a:gd name="T9" fmla="*/ 64 h 400"/>
                  <a:gd name="T10" fmla="*/ 544 w 816"/>
                  <a:gd name="T11" fmla="*/ 246 h 400"/>
                  <a:gd name="T12" fmla="*/ 544 w 816"/>
                  <a:gd name="T13" fmla="*/ 246 h 400"/>
                  <a:gd name="T14" fmla="*/ 816 w 816"/>
                  <a:gd name="T15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40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64"/>
                    </a:lnTo>
                    <a:lnTo>
                      <a:pt x="272" y="64"/>
                    </a:lnTo>
                    <a:lnTo>
                      <a:pt x="544" y="246"/>
                    </a:lnTo>
                    <a:lnTo>
                      <a:pt x="544" y="246"/>
                    </a:lnTo>
                    <a:lnTo>
                      <a:pt x="816" y="40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144"/>
              <p:cNvSpPr>
                <a:spLocks/>
              </p:cNvSpPr>
              <p:nvPr/>
            </p:nvSpPr>
            <p:spPr bwMode="auto">
              <a:xfrm>
                <a:off x="1731305" y="5191377"/>
                <a:ext cx="1526826" cy="34924"/>
              </a:xfrm>
              <a:custGeom>
                <a:avLst/>
                <a:gdLst>
                  <a:gd name="T0" fmla="*/ 0 w 816"/>
                  <a:gd name="T1" fmla="*/ 0 h 16"/>
                  <a:gd name="T2" fmla="*/ 0 w 816"/>
                  <a:gd name="T3" fmla="*/ 0 h 16"/>
                  <a:gd name="T4" fmla="*/ 0 w 816"/>
                  <a:gd name="T5" fmla="*/ 0 h 16"/>
                  <a:gd name="T6" fmla="*/ 272 w 816"/>
                  <a:gd name="T7" fmla="*/ 1 h 16"/>
                  <a:gd name="T8" fmla="*/ 272 w 816"/>
                  <a:gd name="T9" fmla="*/ 1 h 16"/>
                  <a:gd name="T10" fmla="*/ 544 w 816"/>
                  <a:gd name="T11" fmla="*/ 11 h 16"/>
                  <a:gd name="T12" fmla="*/ 544 w 816"/>
                  <a:gd name="T13" fmla="*/ 11 h 16"/>
                  <a:gd name="T14" fmla="*/ 816 w 8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"/>
                    </a:lnTo>
                    <a:lnTo>
                      <a:pt x="272" y="1"/>
                    </a:lnTo>
                    <a:lnTo>
                      <a:pt x="544" y="11"/>
                    </a:lnTo>
                    <a:lnTo>
                      <a:pt x="544" y="11"/>
                    </a:lnTo>
                    <a:lnTo>
                      <a:pt x="816" y="1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145"/>
              <p:cNvSpPr>
                <a:spLocks/>
              </p:cNvSpPr>
              <p:nvPr/>
            </p:nvSpPr>
            <p:spPr bwMode="auto">
              <a:xfrm>
                <a:off x="1731305" y="4477615"/>
                <a:ext cx="1526826" cy="724675"/>
              </a:xfrm>
              <a:custGeom>
                <a:avLst/>
                <a:gdLst>
                  <a:gd name="T0" fmla="*/ 0 w 816"/>
                  <a:gd name="T1" fmla="*/ 0 h 332"/>
                  <a:gd name="T2" fmla="*/ 0 w 816"/>
                  <a:gd name="T3" fmla="*/ 0 h 332"/>
                  <a:gd name="T4" fmla="*/ 0 w 816"/>
                  <a:gd name="T5" fmla="*/ 0 h 332"/>
                  <a:gd name="T6" fmla="*/ 272 w 816"/>
                  <a:gd name="T7" fmla="*/ 193 h 332"/>
                  <a:gd name="T8" fmla="*/ 272 w 816"/>
                  <a:gd name="T9" fmla="*/ 193 h 332"/>
                  <a:gd name="T10" fmla="*/ 544 w 816"/>
                  <a:gd name="T11" fmla="*/ 298 h 332"/>
                  <a:gd name="T12" fmla="*/ 544 w 816"/>
                  <a:gd name="T13" fmla="*/ 298 h 332"/>
                  <a:gd name="T14" fmla="*/ 816 w 816"/>
                  <a:gd name="T15" fmla="*/ 33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3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93"/>
                    </a:lnTo>
                    <a:lnTo>
                      <a:pt x="272" y="193"/>
                    </a:lnTo>
                    <a:lnTo>
                      <a:pt x="544" y="298"/>
                    </a:lnTo>
                    <a:lnTo>
                      <a:pt x="544" y="298"/>
                    </a:lnTo>
                    <a:lnTo>
                      <a:pt x="816" y="33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146"/>
              <p:cNvSpPr>
                <a:spLocks/>
              </p:cNvSpPr>
              <p:nvPr/>
            </p:nvSpPr>
            <p:spPr bwMode="auto">
              <a:xfrm>
                <a:off x="1731305" y="5097517"/>
                <a:ext cx="1526826" cy="115685"/>
              </a:xfrm>
              <a:custGeom>
                <a:avLst/>
                <a:gdLst>
                  <a:gd name="T0" fmla="*/ 0 w 816"/>
                  <a:gd name="T1" fmla="*/ 12 h 53"/>
                  <a:gd name="T2" fmla="*/ 0 w 816"/>
                  <a:gd name="T3" fmla="*/ 12 h 53"/>
                  <a:gd name="T4" fmla="*/ 0 w 816"/>
                  <a:gd name="T5" fmla="*/ 12 h 53"/>
                  <a:gd name="T6" fmla="*/ 272 w 816"/>
                  <a:gd name="T7" fmla="*/ 0 h 53"/>
                  <a:gd name="T8" fmla="*/ 272 w 816"/>
                  <a:gd name="T9" fmla="*/ 0 h 53"/>
                  <a:gd name="T10" fmla="*/ 544 w 816"/>
                  <a:gd name="T11" fmla="*/ 53 h 53"/>
                  <a:gd name="T12" fmla="*/ 544 w 816"/>
                  <a:gd name="T13" fmla="*/ 53 h 53"/>
                  <a:gd name="T14" fmla="*/ 816 w 816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53">
                    <a:moveTo>
                      <a:pt x="0" y="12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544" y="53"/>
                    </a:lnTo>
                    <a:lnTo>
                      <a:pt x="544" y="53"/>
                    </a:lnTo>
                    <a:lnTo>
                      <a:pt x="816" y="5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147"/>
              <p:cNvSpPr>
                <a:spLocks/>
              </p:cNvSpPr>
              <p:nvPr/>
            </p:nvSpPr>
            <p:spPr bwMode="auto">
              <a:xfrm>
                <a:off x="1731305" y="4479798"/>
                <a:ext cx="1526826" cy="724675"/>
              </a:xfrm>
              <a:custGeom>
                <a:avLst/>
                <a:gdLst>
                  <a:gd name="T0" fmla="*/ 0 w 816"/>
                  <a:gd name="T1" fmla="*/ 0 h 332"/>
                  <a:gd name="T2" fmla="*/ 0 w 816"/>
                  <a:gd name="T3" fmla="*/ 0 h 332"/>
                  <a:gd name="T4" fmla="*/ 0 w 816"/>
                  <a:gd name="T5" fmla="*/ 0 h 332"/>
                  <a:gd name="T6" fmla="*/ 272 w 816"/>
                  <a:gd name="T7" fmla="*/ 187 h 332"/>
                  <a:gd name="T8" fmla="*/ 272 w 816"/>
                  <a:gd name="T9" fmla="*/ 187 h 332"/>
                  <a:gd name="T10" fmla="*/ 544 w 816"/>
                  <a:gd name="T11" fmla="*/ 263 h 332"/>
                  <a:gd name="T12" fmla="*/ 544 w 816"/>
                  <a:gd name="T13" fmla="*/ 263 h 332"/>
                  <a:gd name="T14" fmla="*/ 816 w 816"/>
                  <a:gd name="T15" fmla="*/ 332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3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87"/>
                    </a:lnTo>
                    <a:lnTo>
                      <a:pt x="272" y="187"/>
                    </a:lnTo>
                    <a:lnTo>
                      <a:pt x="544" y="263"/>
                    </a:lnTo>
                    <a:lnTo>
                      <a:pt x="544" y="263"/>
                    </a:lnTo>
                    <a:lnTo>
                      <a:pt x="816" y="33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148"/>
              <p:cNvSpPr>
                <a:spLocks/>
              </p:cNvSpPr>
              <p:nvPr/>
            </p:nvSpPr>
            <p:spPr bwMode="auto">
              <a:xfrm>
                <a:off x="1731305" y="5097517"/>
                <a:ext cx="1526826" cy="124416"/>
              </a:xfrm>
              <a:custGeom>
                <a:avLst/>
                <a:gdLst>
                  <a:gd name="T0" fmla="*/ 0 w 816"/>
                  <a:gd name="T1" fmla="*/ 0 h 57"/>
                  <a:gd name="T2" fmla="*/ 0 w 816"/>
                  <a:gd name="T3" fmla="*/ 0 h 57"/>
                  <a:gd name="T4" fmla="*/ 0 w 816"/>
                  <a:gd name="T5" fmla="*/ 0 h 57"/>
                  <a:gd name="T6" fmla="*/ 272 w 816"/>
                  <a:gd name="T7" fmla="*/ 33 h 57"/>
                  <a:gd name="T8" fmla="*/ 272 w 816"/>
                  <a:gd name="T9" fmla="*/ 33 h 57"/>
                  <a:gd name="T10" fmla="*/ 544 w 816"/>
                  <a:gd name="T11" fmla="*/ 51 h 57"/>
                  <a:gd name="T12" fmla="*/ 544 w 816"/>
                  <a:gd name="T13" fmla="*/ 51 h 57"/>
                  <a:gd name="T14" fmla="*/ 816 w 816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5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3"/>
                    </a:lnTo>
                    <a:lnTo>
                      <a:pt x="272" y="33"/>
                    </a:lnTo>
                    <a:lnTo>
                      <a:pt x="544" y="51"/>
                    </a:lnTo>
                    <a:lnTo>
                      <a:pt x="544" y="51"/>
                    </a:lnTo>
                    <a:lnTo>
                      <a:pt x="816" y="5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149"/>
              <p:cNvSpPr>
                <a:spLocks/>
              </p:cNvSpPr>
              <p:nvPr/>
            </p:nvSpPr>
            <p:spPr bwMode="auto">
              <a:xfrm>
                <a:off x="1731305" y="5143356"/>
                <a:ext cx="1526826" cy="80761"/>
              </a:xfrm>
              <a:custGeom>
                <a:avLst/>
                <a:gdLst>
                  <a:gd name="T0" fmla="*/ 0 w 816"/>
                  <a:gd name="T1" fmla="*/ 0 h 37"/>
                  <a:gd name="T2" fmla="*/ 0 w 816"/>
                  <a:gd name="T3" fmla="*/ 0 h 37"/>
                  <a:gd name="T4" fmla="*/ 0 w 816"/>
                  <a:gd name="T5" fmla="*/ 0 h 37"/>
                  <a:gd name="T6" fmla="*/ 272 w 816"/>
                  <a:gd name="T7" fmla="*/ 17 h 37"/>
                  <a:gd name="T8" fmla="*/ 272 w 816"/>
                  <a:gd name="T9" fmla="*/ 17 h 37"/>
                  <a:gd name="T10" fmla="*/ 544 w 816"/>
                  <a:gd name="T11" fmla="*/ 29 h 37"/>
                  <a:gd name="T12" fmla="*/ 544 w 816"/>
                  <a:gd name="T13" fmla="*/ 29 h 37"/>
                  <a:gd name="T14" fmla="*/ 816 w 816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3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7"/>
                    </a:lnTo>
                    <a:lnTo>
                      <a:pt x="272" y="17"/>
                    </a:lnTo>
                    <a:lnTo>
                      <a:pt x="544" y="29"/>
                    </a:lnTo>
                    <a:lnTo>
                      <a:pt x="544" y="29"/>
                    </a:lnTo>
                    <a:lnTo>
                      <a:pt x="816" y="3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150"/>
              <p:cNvSpPr>
                <a:spLocks/>
              </p:cNvSpPr>
              <p:nvPr/>
            </p:nvSpPr>
            <p:spPr bwMode="auto">
              <a:xfrm>
                <a:off x="1731305" y="4811577"/>
                <a:ext cx="1526826" cy="397262"/>
              </a:xfrm>
              <a:custGeom>
                <a:avLst/>
                <a:gdLst>
                  <a:gd name="T0" fmla="*/ 0 w 816"/>
                  <a:gd name="T1" fmla="*/ 0 h 182"/>
                  <a:gd name="T2" fmla="*/ 0 w 816"/>
                  <a:gd name="T3" fmla="*/ 0 h 182"/>
                  <a:gd name="T4" fmla="*/ 0 w 816"/>
                  <a:gd name="T5" fmla="*/ 0 h 182"/>
                  <a:gd name="T6" fmla="*/ 272 w 816"/>
                  <a:gd name="T7" fmla="*/ 106 h 182"/>
                  <a:gd name="T8" fmla="*/ 272 w 816"/>
                  <a:gd name="T9" fmla="*/ 106 h 182"/>
                  <a:gd name="T10" fmla="*/ 544 w 816"/>
                  <a:gd name="T11" fmla="*/ 164 h 182"/>
                  <a:gd name="T12" fmla="*/ 544 w 816"/>
                  <a:gd name="T13" fmla="*/ 164 h 182"/>
                  <a:gd name="T14" fmla="*/ 816 w 816"/>
                  <a:gd name="T15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18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6"/>
                    </a:lnTo>
                    <a:lnTo>
                      <a:pt x="272" y="106"/>
                    </a:lnTo>
                    <a:lnTo>
                      <a:pt x="544" y="164"/>
                    </a:lnTo>
                    <a:lnTo>
                      <a:pt x="544" y="164"/>
                    </a:lnTo>
                    <a:lnTo>
                      <a:pt x="816" y="18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151"/>
              <p:cNvSpPr>
                <a:spLocks/>
              </p:cNvSpPr>
              <p:nvPr/>
            </p:nvSpPr>
            <p:spPr bwMode="auto">
              <a:xfrm>
                <a:off x="1731305" y="5176097"/>
                <a:ext cx="1526826" cy="52386"/>
              </a:xfrm>
              <a:custGeom>
                <a:avLst/>
                <a:gdLst>
                  <a:gd name="T0" fmla="*/ 0 w 816"/>
                  <a:gd name="T1" fmla="*/ 0 h 24"/>
                  <a:gd name="T2" fmla="*/ 0 w 816"/>
                  <a:gd name="T3" fmla="*/ 0 h 24"/>
                  <a:gd name="T4" fmla="*/ 0 w 816"/>
                  <a:gd name="T5" fmla="*/ 0 h 24"/>
                  <a:gd name="T6" fmla="*/ 272 w 816"/>
                  <a:gd name="T7" fmla="*/ 13 h 24"/>
                  <a:gd name="T8" fmla="*/ 272 w 816"/>
                  <a:gd name="T9" fmla="*/ 13 h 24"/>
                  <a:gd name="T10" fmla="*/ 544 w 816"/>
                  <a:gd name="T11" fmla="*/ 21 h 24"/>
                  <a:gd name="T12" fmla="*/ 544 w 816"/>
                  <a:gd name="T13" fmla="*/ 21 h 24"/>
                  <a:gd name="T14" fmla="*/ 816 w 81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3"/>
                    </a:lnTo>
                    <a:lnTo>
                      <a:pt x="272" y="13"/>
                    </a:lnTo>
                    <a:lnTo>
                      <a:pt x="544" y="21"/>
                    </a:lnTo>
                    <a:lnTo>
                      <a:pt x="544" y="21"/>
                    </a:lnTo>
                    <a:lnTo>
                      <a:pt x="816" y="2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152"/>
              <p:cNvSpPr>
                <a:spLocks/>
              </p:cNvSpPr>
              <p:nvPr/>
            </p:nvSpPr>
            <p:spPr bwMode="auto">
              <a:xfrm>
                <a:off x="1731305" y="5158635"/>
                <a:ext cx="1526826" cy="52386"/>
              </a:xfrm>
              <a:custGeom>
                <a:avLst/>
                <a:gdLst>
                  <a:gd name="T0" fmla="*/ 0 w 816"/>
                  <a:gd name="T1" fmla="*/ 20 h 24"/>
                  <a:gd name="T2" fmla="*/ 0 w 816"/>
                  <a:gd name="T3" fmla="*/ 20 h 24"/>
                  <a:gd name="T4" fmla="*/ 0 w 816"/>
                  <a:gd name="T5" fmla="*/ 20 h 24"/>
                  <a:gd name="T6" fmla="*/ 272 w 816"/>
                  <a:gd name="T7" fmla="*/ 24 h 24"/>
                  <a:gd name="T8" fmla="*/ 272 w 816"/>
                  <a:gd name="T9" fmla="*/ 24 h 24"/>
                  <a:gd name="T10" fmla="*/ 544 w 816"/>
                  <a:gd name="T11" fmla="*/ 0 h 24"/>
                  <a:gd name="T12" fmla="*/ 544 w 816"/>
                  <a:gd name="T13" fmla="*/ 0 h 24"/>
                  <a:gd name="T14" fmla="*/ 816 w 816"/>
                  <a:gd name="T15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6" h="24">
                    <a:moveTo>
                      <a:pt x="0" y="20"/>
                    </a:moveTo>
                    <a:lnTo>
                      <a:pt x="0" y="20"/>
                    </a:lnTo>
                    <a:lnTo>
                      <a:pt x="0" y="20"/>
                    </a:lnTo>
                    <a:lnTo>
                      <a:pt x="272" y="24"/>
                    </a:lnTo>
                    <a:lnTo>
                      <a:pt x="272" y="24"/>
                    </a:lnTo>
                    <a:lnTo>
                      <a:pt x="544" y="0"/>
                    </a:lnTo>
                    <a:lnTo>
                      <a:pt x="544" y="0"/>
                    </a:lnTo>
                    <a:lnTo>
                      <a:pt x="816" y="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2" name="テキスト ボックス 491"/>
            <p:cNvSpPr txBox="1"/>
            <p:nvPr/>
          </p:nvSpPr>
          <p:spPr>
            <a:xfrm rot="16200000">
              <a:off x="4156" y="3583620"/>
              <a:ext cx="179568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13780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O.D. value (490</a:t>
              </a:r>
              <a:r>
                <a: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 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nm)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444" name="グループ化 443"/>
            <p:cNvGrpSpPr/>
            <p:nvPr/>
          </p:nvGrpSpPr>
          <p:grpSpPr>
            <a:xfrm>
              <a:off x="1457629" y="1764953"/>
              <a:ext cx="2105374" cy="1677547"/>
              <a:chOff x="9459913" y="1371600"/>
              <a:chExt cx="1784350" cy="1217613"/>
            </a:xfrm>
          </p:grpSpPr>
          <p:sp>
            <p:nvSpPr>
              <p:cNvPr id="445" name="Freeform 156"/>
              <p:cNvSpPr>
                <a:spLocks noEditPoints="1"/>
              </p:cNvSpPr>
              <p:nvPr/>
            </p:nvSpPr>
            <p:spPr bwMode="auto">
              <a:xfrm>
                <a:off x="9507538" y="2536825"/>
                <a:ext cx="1736725" cy="52388"/>
              </a:xfrm>
              <a:custGeom>
                <a:avLst/>
                <a:gdLst>
                  <a:gd name="T0" fmla="*/ 0 w 1094"/>
                  <a:gd name="T1" fmla="*/ 0 h 33"/>
                  <a:gd name="T2" fmla="*/ 1094 w 1094"/>
                  <a:gd name="T3" fmla="*/ 0 h 33"/>
                  <a:gd name="T4" fmla="*/ 138 w 1094"/>
                  <a:gd name="T5" fmla="*/ 33 h 33"/>
                  <a:gd name="T6" fmla="*/ 138 w 1094"/>
                  <a:gd name="T7" fmla="*/ 0 h 33"/>
                  <a:gd name="T8" fmla="*/ 410 w 1094"/>
                  <a:gd name="T9" fmla="*/ 33 h 33"/>
                  <a:gd name="T10" fmla="*/ 410 w 1094"/>
                  <a:gd name="T11" fmla="*/ 0 h 33"/>
                  <a:gd name="T12" fmla="*/ 683 w 1094"/>
                  <a:gd name="T13" fmla="*/ 33 h 33"/>
                  <a:gd name="T14" fmla="*/ 683 w 1094"/>
                  <a:gd name="T15" fmla="*/ 0 h 33"/>
                  <a:gd name="T16" fmla="*/ 955 w 1094"/>
                  <a:gd name="T17" fmla="*/ 33 h 33"/>
                  <a:gd name="T18" fmla="*/ 955 w 1094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4" h="33">
                    <a:moveTo>
                      <a:pt x="0" y="0"/>
                    </a:moveTo>
                    <a:lnTo>
                      <a:pt x="1094" y="0"/>
                    </a:lnTo>
                    <a:moveTo>
                      <a:pt x="138" y="33"/>
                    </a:moveTo>
                    <a:lnTo>
                      <a:pt x="138" y="0"/>
                    </a:lnTo>
                    <a:moveTo>
                      <a:pt x="410" y="33"/>
                    </a:moveTo>
                    <a:lnTo>
                      <a:pt x="410" y="0"/>
                    </a:lnTo>
                    <a:moveTo>
                      <a:pt x="683" y="33"/>
                    </a:moveTo>
                    <a:lnTo>
                      <a:pt x="683" y="0"/>
                    </a:lnTo>
                    <a:moveTo>
                      <a:pt x="955" y="33"/>
                    </a:moveTo>
                    <a:lnTo>
                      <a:pt x="955" y="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162"/>
              <p:cNvSpPr>
                <a:spLocks noEditPoints="1"/>
              </p:cNvSpPr>
              <p:nvPr/>
            </p:nvSpPr>
            <p:spPr bwMode="auto">
              <a:xfrm>
                <a:off x="9459913" y="1371600"/>
                <a:ext cx="52388" cy="1169988"/>
              </a:xfrm>
              <a:custGeom>
                <a:avLst/>
                <a:gdLst>
                  <a:gd name="T0" fmla="*/ 33 w 33"/>
                  <a:gd name="T1" fmla="*/ 737 h 737"/>
                  <a:gd name="T2" fmla="*/ 33 w 33"/>
                  <a:gd name="T3" fmla="*/ 0 h 737"/>
                  <a:gd name="T4" fmla="*/ 33 w 33"/>
                  <a:gd name="T5" fmla="*/ 734 h 737"/>
                  <a:gd name="T6" fmla="*/ 0 w 33"/>
                  <a:gd name="T7" fmla="*/ 734 h 737"/>
                  <a:gd name="T8" fmla="*/ 33 w 33"/>
                  <a:gd name="T9" fmla="*/ 551 h 737"/>
                  <a:gd name="T10" fmla="*/ 0 w 33"/>
                  <a:gd name="T11" fmla="*/ 551 h 737"/>
                  <a:gd name="T12" fmla="*/ 33 w 33"/>
                  <a:gd name="T13" fmla="*/ 369 h 737"/>
                  <a:gd name="T14" fmla="*/ 0 w 33"/>
                  <a:gd name="T15" fmla="*/ 369 h 737"/>
                  <a:gd name="T16" fmla="*/ 33 w 33"/>
                  <a:gd name="T17" fmla="*/ 186 h 737"/>
                  <a:gd name="T18" fmla="*/ 0 w 33"/>
                  <a:gd name="T19" fmla="*/ 186 h 737"/>
                  <a:gd name="T20" fmla="*/ 33 w 33"/>
                  <a:gd name="T21" fmla="*/ 3 h 737"/>
                  <a:gd name="T22" fmla="*/ 0 w 33"/>
                  <a:gd name="T23" fmla="*/ 3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737">
                    <a:moveTo>
                      <a:pt x="33" y="737"/>
                    </a:moveTo>
                    <a:lnTo>
                      <a:pt x="33" y="0"/>
                    </a:lnTo>
                    <a:moveTo>
                      <a:pt x="33" y="734"/>
                    </a:moveTo>
                    <a:lnTo>
                      <a:pt x="0" y="734"/>
                    </a:lnTo>
                    <a:moveTo>
                      <a:pt x="33" y="551"/>
                    </a:moveTo>
                    <a:lnTo>
                      <a:pt x="0" y="551"/>
                    </a:lnTo>
                    <a:moveTo>
                      <a:pt x="33" y="369"/>
                    </a:moveTo>
                    <a:lnTo>
                      <a:pt x="0" y="369"/>
                    </a:lnTo>
                    <a:moveTo>
                      <a:pt x="33" y="186"/>
                    </a:moveTo>
                    <a:lnTo>
                      <a:pt x="0" y="186"/>
                    </a:lnTo>
                    <a:moveTo>
                      <a:pt x="33" y="3"/>
                    </a:moveTo>
                    <a:lnTo>
                      <a:pt x="0" y="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163"/>
              <p:cNvSpPr>
                <a:spLocks/>
              </p:cNvSpPr>
              <p:nvPr/>
            </p:nvSpPr>
            <p:spPr bwMode="auto">
              <a:xfrm>
                <a:off x="9726613" y="2482850"/>
                <a:ext cx="1296988" cy="33338"/>
              </a:xfrm>
              <a:custGeom>
                <a:avLst/>
                <a:gdLst>
                  <a:gd name="T0" fmla="*/ 0 w 817"/>
                  <a:gd name="T1" fmla="*/ 0 h 21"/>
                  <a:gd name="T2" fmla="*/ 0 w 817"/>
                  <a:gd name="T3" fmla="*/ 0 h 21"/>
                  <a:gd name="T4" fmla="*/ 0 w 817"/>
                  <a:gd name="T5" fmla="*/ 0 h 21"/>
                  <a:gd name="T6" fmla="*/ 272 w 817"/>
                  <a:gd name="T7" fmla="*/ 14 h 21"/>
                  <a:gd name="T8" fmla="*/ 272 w 817"/>
                  <a:gd name="T9" fmla="*/ 14 h 21"/>
                  <a:gd name="T10" fmla="*/ 545 w 817"/>
                  <a:gd name="T11" fmla="*/ 21 h 21"/>
                  <a:gd name="T12" fmla="*/ 545 w 817"/>
                  <a:gd name="T13" fmla="*/ 21 h 21"/>
                  <a:gd name="T14" fmla="*/ 817 w 817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545" y="21"/>
                    </a:lnTo>
                    <a:lnTo>
                      <a:pt x="545" y="21"/>
                    </a:lnTo>
                    <a:lnTo>
                      <a:pt x="817" y="2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164"/>
              <p:cNvSpPr>
                <a:spLocks/>
              </p:cNvSpPr>
              <p:nvPr/>
            </p:nvSpPr>
            <p:spPr bwMode="auto">
              <a:xfrm>
                <a:off x="9726613" y="2495550"/>
                <a:ext cx="1296988" cy="23813"/>
              </a:xfrm>
              <a:custGeom>
                <a:avLst/>
                <a:gdLst>
                  <a:gd name="T0" fmla="*/ 0 w 817"/>
                  <a:gd name="T1" fmla="*/ 0 h 15"/>
                  <a:gd name="T2" fmla="*/ 0 w 817"/>
                  <a:gd name="T3" fmla="*/ 0 h 15"/>
                  <a:gd name="T4" fmla="*/ 0 w 817"/>
                  <a:gd name="T5" fmla="*/ 0 h 15"/>
                  <a:gd name="T6" fmla="*/ 272 w 817"/>
                  <a:gd name="T7" fmla="*/ 10 h 15"/>
                  <a:gd name="T8" fmla="*/ 272 w 817"/>
                  <a:gd name="T9" fmla="*/ 10 h 15"/>
                  <a:gd name="T10" fmla="*/ 545 w 817"/>
                  <a:gd name="T11" fmla="*/ 15 h 15"/>
                  <a:gd name="T12" fmla="*/ 545 w 817"/>
                  <a:gd name="T13" fmla="*/ 15 h 15"/>
                  <a:gd name="T14" fmla="*/ 817 w 817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0"/>
                    </a:lnTo>
                    <a:lnTo>
                      <a:pt x="272" y="10"/>
                    </a:lnTo>
                    <a:lnTo>
                      <a:pt x="545" y="15"/>
                    </a:lnTo>
                    <a:lnTo>
                      <a:pt x="545" y="15"/>
                    </a:lnTo>
                    <a:lnTo>
                      <a:pt x="817" y="1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165"/>
              <p:cNvSpPr>
                <a:spLocks/>
              </p:cNvSpPr>
              <p:nvPr/>
            </p:nvSpPr>
            <p:spPr bwMode="auto">
              <a:xfrm>
                <a:off x="9726613" y="2479675"/>
                <a:ext cx="1296988" cy="36513"/>
              </a:xfrm>
              <a:custGeom>
                <a:avLst/>
                <a:gdLst>
                  <a:gd name="T0" fmla="*/ 0 w 817"/>
                  <a:gd name="T1" fmla="*/ 0 h 23"/>
                  <a:gd name="T2" fmla="*/ 0 w 817"/>
                  <a:gd name="T3" fmla="*/ 0 h 23"/>
                  <a:gd name="T4" fmla="*/ 0 w 817"/>
                  <a:gd name="T5" fmla="*/ 0 h 23"/>
                  <a:gd name="T6" fmla="*/ 272 w 817"/>
                  <a:gd name="T7" fmla="*/ 18 h 23"/>
                  <a:gd name="T8" fmla="*/ 272 w 817"/>
                  <a:gd name="T9" fmla="*/ 18 h 23"/>
                  <a:gd name="T10" fmla="*/ 545 w 817"/>
                  <a:gd name="T11" fmla="*/ 23 h 23"/>
                  <a:gd name="T12" fmla="*/ 545 w 817"/>
                  <a:gd name="T13" fmla="*/ 23 h 23"/>
                  <a:gd name="T14" fmla="*/ 817 w 817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545" y="23"/>
                    </a:lnTo>
                    <a:lnTo>
                      <a:pt x="545" y="23"/>
                    </a:lnTo>
                    <a:lnTo>
                      <a:pt x="817" y="2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166"/>
              <p:cNvSpPr>
                <a:spLocks/>
              </p:cNvSpPr>
              <p:nvPr/>
            </p:nvSpPr>
            <p:spPr bwMode="auto">
              <a:xfrm>
                <a:off x="9726613" y="2444750"/>
                <a:ext cx="1296988" cy="73025"/>
              </a:xfrm>
              <a:custGeom>
                <a:avLst/>
                <a:gdLst>
                  <a:gd name="T0" fmla="*/ 0 w 817"/>
                  <a:gd name="T1" fmla="*/ 0 h 46"/>
                  <a:gd name="T2" fmla="*/ 0 w 817"/>
                  <a:gd name="T3" fmla="*/ 0 h 46"/>
                  <a:gd name="T4" fmla="*/ 0 w 817"/>
                  <a:gd name="T5" fmla="*/ 0 h 46"/>
                  <a:gd name="T6" fmla="*/ 272 w 817"/>
                  <a:gd name="T7" fmla="*/ 34 h 46"/>
                  <a:gd name="T8" fmla="*/ 272 w 817"/>
                  <a:gd name="T9" fmla="*/ 34 h 46"/>
                  <a:gd name="T10" fmla="*/ 545 w 817"/>
                  <a:gd name="T11" fmla="*/ 45 h 46"/>
                  <a:gd name="T12" fmla="*/ 545 w 817"/>
                  <a:gd name="T13" fmla="*/ 45 h 46"/>
                  <a:gd name="T14" fmla="*/ 817 w 817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4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4"/>
                    </a:lnTo>
                    <a:lnTo>
                      <a:pt x="272" y="34"/>
                    </a:lnTo>
                    <a:lnTo>
                      <a:pt x="545" y="45"/>
                    </a:lnTo>
                    <a:lnTo>
                      <a:pt x="545" y="45"/>
                    </a:lnTo>
                    <a:lnTo>
                      <a:pt x="817" y="4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167"/>
              <p:cNvSpPr>
                <a:spLocks/>
              </p:cNvSpPr>
              <p:nvPr/>
            </p:nvSpPr>
            <p:spPr bwMode="auto">
              <a:xfrm>
                <a:off x="9726613" y="2506663"/>
                <a:ext cx="1296988" cy="11113"/>
              </a:xfrm>
              <a:custGeom>
                <a:avLst/>
                <a:gdLst>
                  <a:gd name="T0" fmla="*/ 0 w 817"/>
                  <a:gd name="T1" fmla="*/ 0 h 7"/>
                  <a:gd name="T2" fmla="*/ 0 w 817"/>
                  <a:gd name="T3" fmla="*/ 0 h 7"/>
                  <a:gd name="T4" fmla="*/ 0 w 817"/>
                  <a:gd name="T5" fmla="*/ 0 h 7"/>
                  <a:gd name="T6" fmla="*/ 272 w 817"/>
                  <a:gd name="T7" fmla="*/ 6 h 7"/>
                  <a:gd name="T8" fmla="*/ 272 w 817"/>
                  <a:gd name="T9" fmla="*/ 6 h 7"/>
                  <a:gd name="T10" fmla="*/ 545 w 817"/>
                  <a:gd name="T11" fmla="*/ 7 h 7"/>
                  <a:gd name="T12" fmla="*/ 545 w 817"/>
                  <a:gd name="T13" fmla="*/ 7 h 7"/>
                  <a:gd name="T14" fmla="*/ 817 w 817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6"/>
                    </a:lnTo>
                    <a:lnTo>
                      <a:pt x="272" y="6"/>
                    </a:lnTo>
                    <a:lnTo>
                      <a:pt x="545" y="7"/>
                    </a:lnTo>
                    <a:lnTo>
                      <a:pt x="545" y="7"/>
                    </a:lnTo>
                    <a:lnTo>
                      <a:pt x="817" y="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168"/>
              <p:cNvSpPr>
                <a:spLocks/>
              </p:cNvSpPr>
              <p:nvPr/>
            </p:nvSpPr>
            <p:spPr bwMode="auto">
              <a:xfrm>
                <a:off x="9726613" y="2482850"/>
                <a:ext cx="1296988" cy="33338"/>
              </a:xfrm>
              <a:custGeom>
                <a:avLst/>
                <a:gdLst>
                  <a:gd name="T0" fmla="*/ 0 w 817"/>
                  <a:gd name="T1" fmla="*/ 0 h 21"/>
                  <a:gd name="T2" fmla="*/ 0 w 817"/>
                  <a:gd name="T3" fmla="*/ 0 h 21"/>
                  <a:gd name="T4" fmla="*/ 0 w 817"/>
                  <a:gd name="T5" fmla="*/ 0 h 21"/>
                  <a:gd name="T6" fmla="*/ 272 w 817"/>
                  <a:gd name="T7" fmla="*/ 15 h 21"/>
                  <a:gd name="T8" fmla="*/ 272 w 817"/>
                  <a:gd name="T9" fmla="*/ 15 h 21"/>
                  <a:gd name="T10" fmla="*/ 545 w 817"/>
                  <a:gd name="T11" fmla="*/ 20 h 21"/>
                  <a:gd name="T12" fmla="*/ 545 w 817"/>
                  <a:gd name="T13" fmla="*/ 20 h 21"/>
                  <a:gd name="T14" fmla="*/ 817 w 817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5"/>
                    </a:lnTo>
                    <a:lnTo>
                      <a:pt x="272" y="15"/>
                    </a:lnTo>
                    <a:lnTo>
                      <a:pt x="545" y="20"/>
                    </a:lnTo>
                    <a:lnTo>
                      <a:pt x="545" y="20"/>
                    </a:lnTo>
                    <a:lnTo>
                      <a:pt x="817" y="2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169"/>
              <p:cNvSpPr>
                <a:spLocks/>
              </p:cNvSpPr>
              <p:nvPr/>
            </p:nvSpPr>
            <p:spPr bwMode="auto">
              <a:xfrm>
                <a:off x="9726613" y="2501900"/>
                <a:ext cx="1296988" cy="12700"/>
              </a:xfrm>
              <a:custGeom>
                <a:avLst/>
                <a:gdLst>
                  <a:gd name="T0" fmla="*/ 0 w 817"/>
                  <a:gd name="T1" fmla="*/ 0 h 8"/>
                  <a:gd name="T2" fmla="*/ 0 w 817"/>
                  <a:gd name="T3" fmla="*/ 0 h 8"/>
                  <a:gd name="T4" fmla="*/ 0 w 817"/>
                  <a:gd name="T5" fmla="*/ 0 h 8"/>
                  <a:gd name="T6" fmla="*/ 272 w 817"/>
                  <a:gd name="T7" fmla="*/ 6 h 8"/>
                  <a:gd name="T8" fmla="*/ 272 w 817"/>
                  <a:gd name="T9" fmla="*/ 6 h 8"/>
                  <a:gd name="T10" fmla="*/ 545 w 817"/>
                  <a:gd name="T11" fmla="*/ 8 h 8"/>
                  <a:gd name="T12" fmla="*/ 545 w 817"/>
                  <a:gd name="T13" fmla="*/ 8 h 8"/>
                  <a:gd name="T14" fmla="*/ 817 w 817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6"/>
                    </a:lnTo>
                    <a:lnTo>
                      <a:pt x="272" y="6"/>
                    </a:lnTo>
                    <a:lnTo>
                      <a:pt x="545" y="8"/>
                    </a:lnTo>
                    <a:lnTo>
                      <a:pt x="545" y="8"/>
                    </a:lnTo>
                    <a:lnTo>
                      <a:pt x="817" y="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170"/>
              <p:cNvSpPr>
                <a:spLocks/>
              </p:cNvSpPr>
              <p:nvPr/>
            </p:nvSpPr>
            <p:spPr bwMode="auto">
              <a:xfrm>
                <a:off x="9726613" y="2484438"/>
                <a:ext cx="1296988" cy="31750"/>
              </a:xfrm>
              <a:custGeom>
                <a:avLst/>
                <a:gdLst>
                  <a:gd name="T0" fmla="*/ 0 w 817"/>
                  <a:gd name="T1" fmla="*/ 0 h 20"/>
                  <a:gd name="T2" fmla="*/ 0 w 817"/>
                  <a:gd name="T3" fmla="*/ 0 h 20"/>
                  <a:gd name="T4" fmla="*/ 0 w 817"/>
                  <a:gd name="T5" fmla="*/ 0 h 20"/>
                  <a:gd name="T6" fmla="*/ 272 w 817"/>
                  <a:gd name="T7" fmla="*/ 13 h 20"/>
                  <a:gd name="T8" fmla="*/ 272 w 817"/>
                  <a:gd name="T9" fmla="*/ 13 h 20"/>
                  <a:gd name="T10" fmla="*/ 545 w 817"/>
                  <a:gd name="T11" fmla="*/ 19 h 20"/>
                  <a:gd name="T12" fmla="*/ 545 w 817"/>
                  <a:gd name="T13" fmla="*/ 19 h 20"/>
                  <a:gd name="T14" fmla="*/ 817 w 81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3"/>
                    </a:lnTo>
                    <a:lnTo>
                      <a:pt x="272" y="13"/>
                    </a:lnTo>
                    <a:lnTo>
                      <a:pt x="545" y="19"/>
                    </a:lnTo>
                    <a:lnTo>
                      <a:pt x="545" y="19"/>
                    </a:lnTo>
                    <a:lnTo>
                      <a:pt x="817" y="2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171"/>
              <p:cNvSpPr>
                <a:spLocks/>
              </p:cNvSpPr>
              <p:nvPr/>
            </p:nvSpPr>
            <p:spPr bwMode="auto">
              <a:xfrm>
                <a:off x="9726613" y="2503488"/>
                <a:ext cx="1296988" cy="6350"/>
              </a:xfrm>
              <a:custGeom>
                <a:avLst/>
                <a:gdLst>
                  <a:gd name="T0" fmla="*/ 0 w 817"/>
                  <a:gd name="T1" fmla="*/ 0 h 4"/>
                  <a:gd name="T2" fmla="*/ 0 w 817"/>
                  <a:gd name="T3" fmla="*/ 0 h 4"/>
                  <a:gd name="T4" fmla="*/ 0 w 817"/>
                  <a:gd name="T5" fmla="*/ 0 h 4"/>
                  <a:gd name="T6" fmla="*/ 272 w 817"/>
                  <a:gd name="T7" fmla="*/ 3 h 4"/>
                  <a:gd name="T8" fmla="*/ 272 w 817"/>
                  <a:gd name="T9" fmla="*/ 3 h 4"/>
                  <a:gd name="T10" fmla="*/ 545 w 817"/>
                  <a:gd name="T11" fmla="*/ 3 h 4"/>
                  <a:gd name="T12" fmla="*/ 545 w 817"/>
                  <a:gd name="T13" fmla="*/ 3 h 4"/>
                  <a:gd name="T14" fmla="*/ 817 w 81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"/>
                    </a:lnTo>
                    <a:lnTo>
                      <a:pt x="272" y="3"/>
                    </a:lnTo>
                    <a:lnTo>
                      <a:pt x="545" y="3"/>
                    </a:lnTo>
                    <a:lnTo>
                      <a:pt x="545" y="3"/>
                    </a:lnTo>
                    <a:lnTo>
                      <a:pt x="817" y="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172"/>
              <p:cNvSpPr>
                <a:spLocks/>
              </p:cNvSpPr>
              <p:nvPr/>
            </p:nvSpPr>
            <p:spPr bwMode="auto">
              <a:xfrm>
                <a:off x="9726613" y="2459038"/>
                <a:ext cx="1296988" cy="53975"/>
              </a:xfrm>
              <a:custGeom>
                <a:avLst/>
                <a:gdLst>
                  <a:gd name="T0" fmla="*/ 0 w 817"/>
                  <a:gd name="T1" fmla="*/ 0 h 34"/>
                  <a:gd name="T2" fmla="*/ 0 w 817"/>
                  <a:gd name="T3" fmla="*/ 0 h 34"/>
                  <a:gd name="T4" fmla="*/ 0 w 817"/>
                  <a:gd name="T5" fmla="*/ 0 h 34"/>
                  <a:gd name="T6" fmla="*/ 272 w 817"/>
                  <a:gd name="T7" fmla="*/ 23 h 34"/>
                  <a:gd name="T8" fmla="*/ 272 w 817"/>
                  <a:gd name="T9" fmla="*/ 23 h 34"/>
                  <a:gd name="T10" fmla="*/ 545 w 817"/>
                  <a:gd name="T11" fmla="*/ 31 h 34"/>
                  <a:gd name="T12" fmla="*/ 545 w 817"/>
                  <a:gd name="T13" fmla="*/ 31 h 34"/>
                  <a:gd name="T14" fmla="*/ 817 w 817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3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3"/>
                    </a:lnTo>
                    <a:lnTo>
                      <a:pt x="272" y="23"/>
                    </a:lnTo>
                    <a:lnTo>
                      <a:pt x="545" y="31"/>
                    </a:lnTo>
                    <a:lnTo>
                      <a:pt x="545" y="31"/>
                    </a:lnTo>
                    <a:lnTo>
                      <a:pt x="817" y="3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173"/>
              <p:cNvSpPr>
                <a:spLocks/>
              </p:cNvSpPr>
              <p:nvPr/>
            </p:nvSpPr>
            <p:spPr bwMode="auto">
              <a:xfrm>
                <a:off x="9726613" y="2417763"/>
                <a:ext cx="1296988" cy="87313"/>
              </a:xfrm>
              <a:custGeom>
                <a:avLst/>
                <a:gdLst>
                  <a:gd name="T0" fmla="*/ 0 w 817"/>
                  <a:gd name="T1" fmla="*/ 0 h 55"/>
                  <a:gd name="T2" fmla="*/ 0 w 817"/>
                  <a:gd name="T3" fmla="*/ 0 h 55"/>
                  <a:gd name="T4" fmla="*/ 0 w 817"/>
                  <a:gd name="T5" fmla="*/ 0 h 55"/>
                  <a:gd name="T6" fmla="*/ 272 w 817"/>
                  <a:gd name="T7" fmla="*/ 29 h 55"/>
                  <a:gd name="T8" fmla="*/ 272 w 817"/>
                  <a:gd name="T9" fmla="*/ 29 h 55"/>
                  <a:gd name="T10" fmla="*/ 545 w 817"/>
                  <a:gd name="T11" fmla="*/ 47 h 55"/>
                  <a:gd name="T12" fmla="*/ 545 w 817"/>
                  <a:gd name="T13" fmla="*/ 47 h 55"/>
                  <a:gd name="T14" fmla="*/ 817 w 817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5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9"/>
                    </a:lnTo>
                    <a:lnTo>
                      <a:pt x="272" y="29"/>
                    </a:lnTo>
                    <a:lnTo>
                      <a:pt x="545" y="47"/>
                    </a:lnTo>
                    <a:lnTo>
                      <a:pt x="545" y="47"/>
                    </a:lnTo>
                    <a:lnTo>
                      <a:pt x="817" y="5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174"/>
              <p:cNvSpPr>
                <a:spLocks/>
              </p:cNvSpPr>
              <p:nvPr/>
            </p:nvSpPr>
            <p:spPr bwMode="auto">
              <a:xfrm>
                <a:off x="9726613" y="2486025"/>
                <a:ext cx="1296988" cy="28575"/>
              </a:xfrm>
              <a:custGeom>
                <a:avLst/>
                <a:gdLst>
                  <a:gd name="T0" fmla="*/ 0 w 817"/>
                  <a:gd name="T1" fmla="*/ 0 h 18"/>
                  <a:gd name="T2" fmla="*/ 0 w 817"/>
                  <a:gd name="T3" fmla="*/ 0 h 18"/>
                  <a:gd name="T4" fmla="*/ 0 w 817"/>
                  <a:gd name="T5" fmla="*/ 0 h 18"/>
                  <a:gd name="T6" fmla="*/ 272 w 817"/>
                  <a:gd name="T7" fmla="*/ 12 h 18"/>
                  <a:gd name="T8" fmla="*/ 272 w 817"/>
                  <a:gd name="T9" fmla="*/ 12 h 18"/>
                  <a:gd name="T10" fmla="*/ 545 w 817"/>
                  <a:gd name="T11" fmla="*/ 16 h 18"/>
                  <a:gd name="T12" fmla="*/ 545 w 817"/>
                  <a:gd name="T13" fmla="*/ 16 h 18"/>
                  <a:gd name="T14" fmla="*/ 817 w 817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5" y="16"/>
                    </a:lnTo>
                    <a:lnTo>
                      <a:pt x="545" y="16"/>
                    </a:lnTo>
                    <a:lnTo>
                      <a:pt x="817" y="1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175"/>
              <p:cNvSpPr>
                <a:spLocks/>
              </p:cNvSpPr>
              <p:nvPr/>
            </p:nvSpPr>
            <p:spPr bwMode="auto">
              <a:xfrm>
                <a:off x="9726613" y="2478088"/>
                <a:ext cx="1296988" cy="38100"/>
              </a:xfrm>
              <a:custGeom>
                <a:avLst/>
                <a:gdLst>
                  <a:gd name="T0" fmla="*/ 0 w 817"/>
                  <a:gd name="T1" fmla="*/ 0 h 24"/>
                  <a:gd name="T2" fmla="*/ 0 w 817"/>
                  <a:gd name="T3" fmla="*/ 0 h 24"/>
                  <a:gd name="T4" fmla="*/ 0 w 817"/>
                  <a:gd name="T5" fmla="*/ 0 h 24"/>
                  <a:gd name="T6" fmla="*/ 272 w 817"/>
                  <a:gd name="T7" fmla="*/ 12 h 24"/>
                  <a:gd name="T8" fmla="*/ 272 w 817"/>
                  <a:gd name="T9" fmla="*/ 12 h 24"/>
                  <a:gd name="T10" fmla="*/ 545 w 817"/>
                  <a:gd name="T11" fmla="*/ 23 h 24"/>
                  <a:gd name="T12" fmla="*/ 545 w 817"/>
                  <a:gd name="T13" fmla="*/ 23 h 24"/>
                  <a:gd name="T14" fmla="*/ 817 w 817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5" y="23"/>
                    </a:lnTo>
                    <a:lnTo>
                      <a:pt x="545" y="23"/>
                    </a:lnTo>
                    <a:lnTo>
                      <a:pt x="817" y="2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176"/>
              <p:cNvSpPr>
                <a:spLocks/>
              </p:cNvSpPr>
              <p:nvPr/>
            </p:nvSpPr>
            <p:spPr bwMode="auto">
              <a:xfrm>
                <a:off x="9726613" y="2486025"/>
                <a:ext cx="1296988" cy="31750"/>
              </a:xfrm>
              <a:custGeom>
                <a:avLst/>
                <a:gdLst>
                  <a:gd name="T0" fmla="*/ 0 w 817"/>
                  <a:gd name="T1" fmla="*/ 0 h 20"/>
                  <a:gd name="T2" fmla="*/ 0 w 817"/>
                  <a:gd name="T3" fmla="*/ 0 h 20"/>
                  <a:gd name="T4" fmla="*/ 0 w 817"/>
                  <a:gd name="T5" fmla="*/ 0 h 20"/>
                  <a:gd name="T6" fmla="*/ 272 w 817"/>
                  <a:gd name="T7" fmla="*/ 12 h 20"/>
                  <a:gd name="T8" fmla="*/ 272 w 817"/>
                  <a:gd name="T9" fmla="*/ 12 h 20"/>
                  <a:gd name="T10" fmla="*/ 545 w 817"/>
                  <a:gd name="T11" fmla="*/ 19 h 20"/>
                  <a:gd name="T12" fmla="*/ 545 w 817"/>
                  <a:gd name="T13" fmla="*/ 19 h 20"/>
                  <a:gd name="T14" fmla="*/ 817 w 817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5" y="19"/>
                    </a:lnTo>
                    <a:lnTo>
                      <a:pt x="545" y="19"/>
                    </a:lnTo>
                    <a:lnTo>
                      <a:pt x="817" y="2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177"/>
              <p:cNvSpPr>
                <a:spLocks/>
              </p:cNvSpPr>
              <p:nvPr/>
            </p:nvSpPr>
            <p:spPr bwMode="auto">
              <a:xfrm>
                <a:off x="9726613" y="2462213"/>
                <a:ext cx="1296988" cy="50800"/>
              </a:xfrm>
              <a:custGeom>
                <a:avLst/>
                <a:gdLst>
                  <a:gd name="T0" fmla="*/ 0 w 817"/>
                  <a:gd name="T1" fmla="*/ 0 h 32"/>
                  <a:gd name="T2" fmla="*/ 0 w 817"/>
                  <a:gd name="T3" fmla="*/ 0 h 32"/>
                  <a:gd name="T4" fmla="*/ 0 w 817"/>
                  <a:gd name="T5" fmla="*/ 0 h 32"/>
                  <a:gd name="T6" fmla="*/ 272 w 817"/>
                  <a:gd name="T7" fmla="*/ 12 h 32"/>
                  <a:gd name="T8" fmla="*/ 272 w 817"/>
                  <a:gd name="T9" fmla="*/ 12 h 32"/>
                  <a:gd name="T10" fmla="*/ 545 w 817"/>
                  <a:gd name="T11" fmla="*/ 26 h 32"/>
                  <a:gd name="T12" fmla="*/ 545 w 817"/>
                  <a:gd name="T13" fmla="*/ 26 h 32"/>
                  <a:gd name="T14" fmla="*/ 817 w 817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5" y="26"/>
                    </a:lnTo>
                    <a:lnTo>
                      <a:pt x="545" y="26"/>
                    </a:lnTo>
                    <a:lnTo>
                      <a:pt x="817" y="3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178"/>
              <p:cNvSpPr>
                <a:spLocks/>
              </p:cNvSpPr>
              <p:nvPr/>
            </p:nvSpPr>
            <p:spPr bwMode="auto">
              <a:xfrm>
                <a:off x="9726613" y="2476500"/>
                <a:ext cx="1296988" cy="41275"/>
              </a:xfrm>
              <a:custGeom>
                <a:avLst/>
                <a:gdLst>
                  <a:gd name="T0" fmla="*/ 0 w 817"/>
                  <a:gd name="T1" fmla="*/ 0 h 26"/>
                  <a:gd name="T2" fmla="*/ 0 w 817"/>
                  <a:gd name="T3" fmla="*/ 0 h 26"/>
                  <a:gd name="T4" fmla="*/ 0 w 817"/>
                  <a:gd name="T5" fmla="*/ 0 h 26"/>
                  <a:gd name="T6" fmla="*/ 272 w 817"/>
                  <a:gd name="T7" fmla="*/ 14 h 26"/>
                  <a:gd name="T8" fmla="*/ 272 w 817"/>
                  <a:gd name="T9" fmla="*/ 14 h 26"/>
                  <a:gd name="T10" fmla="*/ 545 w 817"/>
                  <a:gd name="T11" fmla="*/ 24 h 26"/>
                  <a:gd name="T12" fmla="*/ 545 w 817"/>
                  <a:gd name="T13" fmla="*/ 24 h 26"/>
                  <a:gd name="T14" fmla="*/ 817 w 817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545" y="24"/>
                    </a:lnTo>
                    <a:lnTo>
                      <a:pt x="545" y="24"/>
                    </a:lnTo>
                    <a:lnTo>
                      <a:pt x="817" y="2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179"/>
              <p:cNvSpPr>
                <a:spLocks/>
              </p:cNvSpPr>
              <p:nvPr/>
            </p:nvSpPr>
            <p:spPr bwMode="auto">
              <a:xfrm>
                <a:off x="9726613" y="2470150"/>
                <a:ext cx="1296988" cy="47625"/>
              </a:xfrm>
              <a:custGeom>
                <a:avLst/>
                <a:gdLst>
                  <a:gd name="T0" fmla="*/ 0 w 817"/>
                  <a:gd name="T1" fmla="*/ 0 h 30"/>
                  <a:gd name="T2" fmla="*/ 0 w 817"/>
                  <a:gd name="T3" fmla="*/ 0 h 30"/>
                  <a:gd name="T4" fmla="*/ 0 w 817"/>
                  <a:gd name="T5" fmla="*/ 0 h 30"/>
                  <a:gd name="T6" fmla="*/ 272 w 817"/>
                  <a:gd name="T7" fmla="*/ 17 h 30"/>
                  <a:gd name="T8" fmla="*/ 272 w 817"/>
                  <a:gd name="T9" fmla="*/ 17 h 30"/>
                  <a:gd name="T10" fmla="*/ 545 w 817"/>
                  <a:gd name="T11" fmla="*/ 25 h 30"/>
                  <a:gd name="T12" fmla="*/ 545 w 817"/>
                  <a:gd name="T13" fmla="*/ 25 h 30"/>
                  <a:gd name="T14" fmla="*/ 817 w 81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3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7"/>
                    </a:lnTo>
                    <a:lnTo>
                      <a:pt x="272" y="17"/>
                    </a:lnTo>
                    <a:lnTo>
                      <a:pt x="545" y="25"/>
                    </a:lnTo>
                    <a:lnTo>
                      <a:pt x="545" y="25"/>
                    </a:lnTo>
                    <a:lnTo>
                      <a:pt x="817" y="3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180"/>
              <p:cNvSpPr>
                <a:spLocks/>
              </p:cNvSpPr>
              <p:nvPr/>
            </p:nvSpPr>
            <p:spPr bwMode="auto">
              <a:xfrm>
                <a:off x="9726613" y="2444750"/>
                <a:ext cx="1296988" cy="73025"/>
              </a:xfrm>
              <a:custGeom>
                <a:avLst/>
                <a:gdLst>
                  <a:gd name="T0" fmla="*/ 0 w 817"/>
                  <a:gd name="T1" fmla="*/ 0 h 46"/>
                  <a:gd name="T2" fmla="*/ 0 w 817"/>
                  <a:gd name="T3" fmla="*/ 0 h 46"/>
                  <a:gd name="T4" fmla="*/ 0 w 817"/>
                  <a:gd name="T5" fmla="*/ 0 h 46"/>
                  <a:gd name="T6" fmla="*/ 272 w 817"/>
                  <a:gd name="T7" fmla="*/ 32 h 46"/>
                  <a:gd name="T8" fmla="*/ 272 w 817"/>
                  <a:gd name="T9" fmla="*/ 32 h 46"/>
                  <a:gd name="T10" fmla="*/ 545 w 817"/>
                  <a:gd name="T11" fmla="*/ 43 h 46"/>
                  <a:gd name="T12" fmla="*/ 545 w 817"/>
                  <a:gd name="T13" fmla="*/ 43 h 46"/>
                  <a:gd name="T14" fmla="*/ 817 w 817"/>
                  <a:gd name="T1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4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2"/>
                    </a:lnTo>
                    <a:lnTo>
                      <a:pt x="272" y="32"/>
                    </a:lnTo>
                    <a:lnTo>
                      <a:pt x="545" y="43"/>
                    </a:lnTo>
                    <a:lnTo>
                      <a:pt x="545" y="43"/>
                    </a:lnTo>
                    <a:lnTo>
                      <a:pt x="817" y="4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181"/>
              <p:cNvSpPr>
                <a:spLocks/>
              </p:cNvSpPr>
              <p:nvPr/>
            </p:nvSpPr>
            <p:spPr bwMode="auto">
              <a:xfrm>
                <a:off x="9726613" y="2478088"/>
                <a:ext cx="1296988" cy="38100"/>
              </a:xfrm>
              <a:custGeom>
                <a:avLst/>
                <a:gdLst>
                  <a:gd name="T0" fmla="*/ 0 w 817"/>
                  <a:gd name="T1" fmla="*/ 0 h 24"/>
                  <a:gd name="T2" fmla="*/ 0 w 817"/>
                  <a:gd name="T3" fmla="*/ 0 h 24"/>
                  <a:gd name="T4" fmla="*/ 0 w 817"/>
                  <a:gd name="T5" fmla="*/ 0 h 24"/>
                  <a:gd name="T6" fmla="*/ 272 w 817"/>
                  <a:gd name="T7" fmla="*/ 12 h 24"/>
                  <a:gd name="T8" fmla="*/ 272 w 817"/>
                  <a:gd name="T9" fmla="*/ 12 h 24"/>
                  <a:gd name="T10" fmla="*/ 545 w 817"/>
                  <a:gd name="T11" fmla="*/ 22 h 24"/>
                  <a:gd name="T12" fmla="*/ 545 w 817"/>
                  <a:gd name="T13" fmla="*/ 22 h 24"/>
                  <a:gd name="T14" fmla="*/ 817 w 817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5" y="22"/>
                    </a:lnTo>
                    <a:lnTo>
                      <a:pt x="545" y="22"/>
                    </a:lnTo>
                    <a:lnTo>
                      <a:pt x="817" y="2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182"/>
              <p:cNvSpPr>
                <a:spLocks/>
              </p:cNvSpPr>
              <p:nvPr/>
            </p:nvSpPr>
            <p:spPr bwMode="auto">
              <a:xfrm>
                <a:off x="9726613" y="2497138"/>
                <a:ext cx="1296988" cy="19050"/>
              </a:xfrm>
              <a:custGeom>
                <a:avLst/>
                <a:gdLst>
                  <a:gd name="T0" fmla="*/ 0 w 817"/>
                  <a:gd name="T1" fmla="*/ 0 h 12"/>
                  <a:gd name="T2" fmla="*/ 0 w 817"/>
                  <a:gd name="T3" fmla="*/ 0 h 12"/>
                  <a:gd name="T4" fmla="*/ 0 w 817"/>
                  <a:gd name="T5" fmla="*/ 0 h 12"/>
                  <a:gd name="T6" fmla="*/ 272 w 817"/>
                  <a:gd name="T7" fmla="*/ 7 h 12"/>
                  <a:gd name="T8" fmla="*/ 272 w 817"/>
                  <a:gd name="T9" fmla="*/ 7 h 12"/>
                  <a:gd name="T10" fmla="*/ 545 w 817"/>
                  <a:gd name="T11" fmla="*/ 12 h 12"/>
                  <a:gd name="T12" fmla="*/ 545 w 817"/>
                  <a:gd name="T13" fmla="*/ 12 h 12"/>
                  <a:gd name="T14" fmla="*/ 817 w 817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7"/>
                    </a:lnTo>
                    <a:lnTo>
                      <a:pt x="272" y="7"/>
                    </a:lnTo>
                    <a:lnTo>
                      <a:pt x="545" y="12"/>
                    </a:lnTo>
                    <a:lnTo>
                      <a:pt x="545" y="12"/>
                    </a:lnTo>
                    <a:lnTo>
                      <a:pt x="817" y="1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183"/>
              <p:cNvSpPr>
                <a:spLocks/>
              </p:cNvSpPr>
              <p:nvPr/>
            </p:nvSpPr>
            <p:spPr bwMode="auto">
              <a:xfrm>
                <a:off x="9726613" y="2495550"/>
                <a:ext cx="1296988" cy="20638"/>
              </a:xfrm>
              <a:custGeom>
                <a:avLst/>
                <a:gdLst>
                  <a:gd name="T0" fmla="*/ 0 w 817"/>
                  <a:gd name="T1" fmla="*/ 0 h 13"/>
                  <a:gd name="T2" fmla="*/ 0 w 817"/>
                  <a:gd name="T3" fmla="*/ 0 h 13"/>
                  <a:gd name="T4" fmla="*/ 0 w 817"/>
                  <a:gd name="T5" fmla="*/ 0 h 13"/>
                  <a:gd name="T6" fmla="*/ 272 w 817"/>
                  <a:gd name="T7" fmla="*/ 8 h 13"/>
                  <a:gd name="T8" fmla="*/ 272 w 817"/>
                  <a:gd name="T9" fmla="*/ 8 h 13"/>
                  <a:gd name="T10" fmla="*/ 545 w 817"/>
                  <a:gd name="T11" fmla="*/ 11 h 13"/>
                  <a:gd name="T12" fmla="*/ 545 w 817"/>
                  <a:gd name="T13" fmla="*/ 11 h 13"/>
                  <a:gd name="T14" fmla="*/ 817 w 817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8"/>
                    </a:lnTo>
                    <a:lnTo>
                      <a:pt x="272" y="8"/>
                    </a:lnTo>
                    <a:lnTo>
                      <a:pt x="545" y="11"/>
                    </a:lnTo>
                    <a:lnTo>
                      <a:pt x="545" y="11"/>
                    </a:lnTo>
                    <a:lnTo>
                      <a:pt x="817" y="1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184"/>
              <p:cNvSpPr>
                <a:spLocks/>
              </p:cNvSpPr>
              <p:nvPr/>
            </p:nvSpPr>
            <p:spPr bwMode="auto">
              <a:xfrm>
                <a:off x="9726613" y="2463800"/>
                <a:ext cx="1296988" cy="47625"/>
              </a:xfrm>
              <a:custGeom>
                <a:avLst/>
                <a:gdLst>
                  <a:gd name="T0" fmla="*/ 0 w 817"/>
                  <a:gd name="T1" fmla="*/ 0 h 30"/>
                  <a:gd name="T2" fmla="*/ 0 w 817"/>
                  <a:gd name="T3" fmla="*/ 0 h 30"/>
                  <a:gd name="T4" fmla="*/ 0 w 817"/>
                  <a:gd name="T5" fmla="*/ 0 h 30"/>
                  <a:gd name="T6" fmla="*/ 272 w 817"/>
                  <a:gd name="T7" fmla="*/ 19 h 30"/>
                  <a:gd name="T8" fmla="*/ 272 w 817"/>
                  <a:gd name="T9" fmla="*/ 19 h 30"/>
                  <a:gd name="T10" fmla="*/ 545 w 817"/>
                  <a:gd name="T11" fmla="*/ 23 h 30"/>
                  <a:gd name="T12" fmla="*/ 545 w 817"/>
                  <a:gd name="T13" fmla="*/ 23 h 30"/>
                  <a:gd name="T14" fmla="*/ 817 w 817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3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9"/>
                    </a:lnTo>
                    <a:lnTo>
                      <a:pt x="272" y="19"/>
                    </a:lnTo>
                    <a:lnTo>
                      <a:pt x="545" y="23"/>
                    </a:lnTo>
                    <a:lnTo>
                      <a:pt x="545" y="23"/>
                    </a:lnTo>
                    <a:lnTo>
                      <a:pt x="817" y="30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185"/>
              <p:cNvSpPr>
                <a:spLocks/>
              </p:cNvSpPr>
              <p:nvPr/>
            </p:nvSpPr>
            <p:spPr bwMode="auto">
              <a:xfrm>
                <a:off x="9726613" y="2457450"/>
                <a:ext cx="1296988" cy="46038"/>
              </a:xfrm>
              <a:custGeom>
                <a:avLst/>
                <a:gdLst>
                  <a:gd name="T0" fmla="*/ 0 w 817"/>
                  <a:gd name="T1" fmla="*/ 0 h 29"/>
                  <a:gd name="T2" fmla="*/ 0 w 817"/>
                  <a:gd name="T3" fmla="*/ 0 h 29"/>
                  <a:gd name="T4" fmla="*/ 0 w 817"/>
                  <a:gd name="T5" fmla="*/ 0 h 29"/>
                  <a:gd name="T6" fmla="*/ 272 w 817"/>
                  <a:gd name="T7" fmla="*/ 24 h 29"/>
                  <a:gd name="T8" fmla="*/ 272 w 817"/>
                  <a:gd name="T9" fmla="*/ 24 h 29"/>
                  <a:gd name="T10" fmla="*/ 545 w 817"/>
                  <a:gd name="T11" fmla="*/ 23 h 29"/>
                  <a:gd name="T12" fmla="*/ 545 w 817"/>
                  <a:gd name="T13" fmla="*/ 23 h 29"/>
                  <a:gd name="T14" fmla="*/ 817 w 81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4"/>
                    </a:lnTo>
                    <a:lnTo>
                      <a:pt x="272" y="24"/>
                    </a:lnTo>
                    <a:lnTo>
                      <a:pt x="545" y="23"/>
                    </a:lnTo>
                    <a:lnTo>
                      <a:pt x="545" y="23"/>
                    </a:lnTo>
                    <a:lnTo>
                      <a:pt x="817" y="2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186"/>
              <p:cNvSpPr>
                <a:spLocks/>
              </p:cNvSpPr>
              <p:nvPr/>
            </p:nvSpPr>
            <p:spPr bwMode="auto">
              <a:xfrm>
                <a:off x="9726613" y="2460625"/>
                <a:ext cx="1296988" cy="55563"/>
              </a:xfrm>
              <a:custGeom>
                <a:avLst/>
                <a:gdLst>
                  <a:gd name="T0" fmla="*/ 0 w 817"/>
                  <a:gd name="T1" fmla="*/ 0 h 35"/>
                  <a:gd name="T2" fmla="*/ 0 w 817"/>
                  <a:gd name="T3" fmla="*/ 0 h 35"/>
                  <a:gd name="T4" fmla="*/ 0 w 817"/>
                  <a:gd name="T5" fmla="*/ 0 h 35"/>
                  <a:gd name="T6" fmla="*/ 272 w 817"/>
                  <a:gd name="T7" fmla="*/ 11 h 35"/>
                  <a:gd name="T8" fmla="*/ 272 w 817"/>
                  <a:gd name="T9" fmla="*/ 11 h 35"/>
                  <a:gd name="T10" fmla="*/ 545 w 817"/>
                  <a:gd name="T11" fmla="*/ 34 h 35"/>
                  <a:gd name="T12" fmla="*/ 545 w 817"/>
                  <a:gd name="T13" fmla="*/ 34 h 35"/>
                  <a:gd name="T14" fmla="*/ 817 w 817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3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545" y="34"/>
                    </a:lnTo>
                    <a:lnTo>
                      <a:pt x="545" y="34"/>
                    </a:lnTo>
                    <a:lnTo>
                      <a:pt x="817" y="3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187"/>
              <p:cNvSpPr>
                <a:spLocks/>
              </p:cNvSpPr>
              <p:nvPr/>
            </p:nvSpPr>
            <p:spPr bwMode="auto">
              <a:xfrm>
                <a:off x="9726613" y="2509838"/>
                <a:ext cx="1296988" cy="14288"/>
              </a:xfrm>
              <a:custGeom>
                <a:avLst/>
                <a:gdLst>
                  <a:gd name="T0" fmla="*/ 0 w 817"/>
                  <a:gd name="T1" fmla="*/ 0 h 9"/>
                  <a:gd name="T2" fmla="*/ 0 w 817"/>
                  <a:gd name="T3" fmla="*/ 0 h 9"/>
                  <a:gd name="T4" fmla="*/ 0 w 817"/>
                  <a:gd name="T5" fmla="*/ 0 h 9"/>
                  <a:gd name="T6" fmla="*/ 272 w 817"/>
                  <a:gd name="T7" fmla="*/ 7 h 9"/>
                  <a:gd name="T8" fmla="*/ 272 w 817"/>
                  <a:gd name="T9" fmla="*/ 7 h 9"/>
                  <a:gd name="T10" fmla="*/ 545 w 817"/>
                  <a:gd name="T11" fmla="*/ 9 h 9"/>
                  <a:gd name="T12" fmla="*/ 545 w 817"/>
                  <a:gd name="T13" fmla="*/ 9 h 9"/>
                  <a:gd name="T14" fmla="*/ 817 w 817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7"/>
                    </a:lnTo>
                    <a:lnTo>
                      <a:pt x="272" y="7"/>
                    </a:lnTo>
                    <a:lnTo>
                      <a:pt x="545" y="9"/>
                    </a:lnTo>
                    <a:lnTo>
                      <a:pt x="545" y="9"/>
                    </a:lnTo>
                    <a:lnTo>
                      <a:pt x="817" y="8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188"/>
              <p:cNvSpPr>
                <a:spLocks/>
              </p:cNvSpPr>
              <p:nvPr/>
            </p:nvSpPr>
            <p:spPr bwMode="auto">
              <a:xfrm>
                <a:off x="9726613" y="2509838"/>
                <a:ext cx="1296988" cy="14288"/>
              </a:xfrm>
              <a:custGeom>
                <a:avLst/>
                <a:gdLst>
                  <a:gd name="T0" fmla="*/ 0 w 817"/>
                  <a:gd name="T1" fmla="*/ 0 h 9"/>
                  <a:gd name="T2" fmla="*/ 0 w 817"/>
                  <a:gd name="T3" fmla="*/ 0 h 9"/>
                  <a:gd name="T4" fmla="*/ 0 w 817"/>
                  <a:gd name="T5" fmla="*/ 0 h 9"/>
                  <a:gd name="T6" fmla="*/ 272 w 817"/>
                  <a:gd name="T7" fmla="*/ 3 h 9"/>
                  <a:gd name="T8" fmla="*/ 272 w 817"/>
                  <a:gd name="T9" fmla="*/ 3 h 9"/>
                  <a:gd name="T10" fmla="*/ 545 w 817"/>
                  <a:gd name="T11" fmla="*/ 9 h 9"/>
                  <a:gd name="T12" fmla="*/ 545 w 817"/>
                  <a:gd name="T13" fmla="*/ 9 h 9"/>
                  <a:gd name="T14" fmla="*/ 817 w 81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"/>
                    </a:lnTo>
                    <a:lnTo>
                      <a:pt x="272" y="3"/>
                    </a:lnTo>
                    <a:lnTo>
                      <a:pt x="545" y="9"/>
                    </a:lnTo>
                    <a:lnTo>
                      <a:pt x="545" y="9"/>
                    </a:lnTo>
                    <a:lnTo>
                      <a:pt x="817" y="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189"/>
              <p:cNvSpPr>
                <a:spLocks/>
              </p:cNvSpPr>
              <p:nvPr/>
            </p:nvSpPr>
            <p:spPr bwMode="auto">
              <a:xfrm>
                <a:off x="9726613" y="2398713"/>
                <a:ext cx="1296988" cy="117475"/>
              </a:xfrm>
              <a:custGeom>
                <a:avLst/>
                <a:gdLst>
                  <a:gd name="T0" fmla="*/ 0 w 817"/>
                  <a:gd name="T1" fmla="*/ 0 h 74"/>
                  <a:gd name="T2" fmla="*/ 0 w 817"/>
                  <a:gd name="T3" fmla="*/ 0 h 74"/>
                  <a:gd name="T4" fmla="*/ 0 w 817"/>
                  <a:gd name="T5" fmla="*/ 0 h 74"/>
                  <a:gd name="T6" fmla="*/ 272 w 817"/>
                  <a:gd name="T7" fmla="*/ 33 h 74"/>
                  <a:gd name="T8" fmla="*/ 272 w 817"/>
                  <a:gd name="T9" fmla="*/ 33 h 74"/>
                  <a:gd name="T10" fmla="*/ 545 w 817"/>
                  <a:gd name="T11" fmla="*/ 69 h 74"/>
                  <a:gd name="T12" fmla="*/ 545 w 817"/>
                  <a:gd name="T13" fmla="*/ 69 h 74"/>
                  <a:gd name="T14" fmla="*/ 817 w 817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7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3"/>
                    </a:lnTo>
                    <a:lnTo>
                      <a:pt x="272" y="33"/>
                    </a:lnTo>
                    <a:lnTo>
                      <a:pt x="545" y="69"/>
                    </a:lnTo>
                    <a:lnTo>
                      <a:pt x="545" y="69"/>
                    </a:lnTo>
                    <a:lnTo>
                      <a:pt x="817" y="7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190"/>
              <p:cNvSpPr>
                <a:spLocks/>
              </p:cNvSpPr>
              <p:nvPr/>
            </p:nvSpPr>
            <p:spPr bwMode="auto">
              <a:xfrm>
                <a:off x="9726613" y="2495550"/>
                <a:ext cx="1296988" cy="25400"/>
              </a:xfrm>
              <a:custGeom>
                <a:avLst/>
                <a:gdLst>
                  <a:gd name="T0" fmla="*/ 0 w 817"/>
                  <a:gd name="T1" fmla="*/ 0 h 16"/>
                  <a:gd name="T2" fmla="*/ 0 w 817"/>
                  <a:gd name="T3" fmla="*/ 0 h 16"/>
                  <a:gd name="T4" fmla="*/ 0 w 817"/>
                  <a:gd name="T5" fmla="*/ 0 h 16"/>
                  <a:gd name="T6" fmla="*/ 272 w 817"/>
                  <a:gd name="T7" fmla="*/ 12 h 16"/>
                  <a:gd name="T8" fmla="*/ 272 w 817"/>
                  <a:gd name="T9" fmla="*/ 12 h 16"/>
                  <a:gd name="T10" fmla="*/ 545 w 817"/>
                  <a:gd name="T11" fmla="*/ 16 h 16"/>
                  <a:gd name="T12" fmla="*/ 545 w 817"/>
                  <a:gd name="T13" fmla="*/ 16 h 16"/>
                  <a:gd name="T14" fmla="*/ 817 w 817"/>
                  <a:gd name="T15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5" y="16"/>
                    </a:lnTo>
                    <a:lnTo>
                      <a:pt x="545" y="16"/>
                    </a:lnTo>
                    <a:lnTo>
                      <a:pt x="817" y="1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191"/>
              <p:cNvSpPr>
                <a:spLocks/>
              </p:cNvSpPr>
              <p:nvPr/>
            </p:nvSpPr>
            <p:spPr bwMode="auto">
              <a:xfrm>
                <a:off x="9726613" y="2484438"/>
                <a:ext cx="1296988" cy="38100"/>
              </a:xfrm>
              <a:custGeom>
                <a:avLst/>
                <a:gdLst>
                  <a:gd name="T0" fmla="*/ 0 w 817"/>
                  <a:gd name="T1" fmla="*/ 0 h 24"/>
                  <a:gd name="T2" fmla="*/ 0 w 817"/>
                  <a:gd name="T3" fmla="*/ 0 h 24"/>
                  <a:gd name="T4" fmla="*/ 0 w 817"/>
                  <a:gd name="T5" fmla="*/ 0 h 24"/>
                  <a:gd name="T6" fmla="*/ 272 w 817"/>
                  <a:gd name="T7" fmla="*/ 20 h 24"/>
                  <a:gd name="T8" fmla="*/ 272 w 817"/>
                  <a:gd name="T9" fmla="*/ 20 h 24"/>
                  <a:gd name="T10" fmla="*/ 545 w 817"/>
                  <a:gd name="T11" fmla="*/ 24 h 24"/>
                  <a:gd name="T12" fmla="*/ 545 w 817"/>
                  <a:gd name="T13" fmla="*/ 24 h 24"/>
                  <a:gd name="T14" fmla="*/ 817 w 817"/>
                  <a:gd name="T1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0"/>
                    </a:lnTo>
                    <a:lnTo>
                      <a:pt x="272" y="20"/>
                    </a:lnTo>
                    <a:lnTo>
                      <a:pt x="545" y="24"/>
                    </a:lnTo>
                    <a:lnTo>
                      <a:pt x="545" y="24"/>
                    </a:lnTo>
                    <a:lnTo>
                      <a:pt x="817" y="2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192"/>
              <p:cNvSpPr>
                <a:spLocks/>
              </p:cNvSpPr>
              <p:nvPr/>
            </p:nvSpPr>
            <p:spPr bwMode="auto">
              <a:xfrm>
                <a:off x="9726613" y="2501900"/>
                <a:ext cx="1296988" cy="20638"/>
              </a:xfrm>
              <a:custGeom>
                <a:avLst/>
                <a:gdLst>
                  <a:gd name="T0" fmla="*/ 0 w 817"/>
                  <a:gd name="T1" fmla="*/ 0 h 13"/>
                  <a:gd name="T2" fmla="*/ 0 w 817"/>
                  <a:gd name="T3" fmla="*/ 0 h 13"/>
                  <a:gd name="T4" fmla="*/ 0 w 817"/>
                  <a:gd name="T5" fmla="*/ 0 h 13"/>
                  <a:gd name="T6" fmla="*/ 272 w 817"/>
                  <a:gd name="T7" fmla="*/ 6 h 13"/>
                  <a:gd name="T8" fmla="*/ 272 w 817"/>
                  <a:gd name="T9" fmla="*/ 6 h 13"/>
                  <a:gd name="T10" fmla="*/ 545 w 817"/>
                  <a:gd name="T11" fmla="*/ 13 h 13"/>
                  <a:gd name="T12" fmla="*/ 545 w 817"/>
                  <a:gd name="T13" fmla="*/ 13 h 13"/>
                  <a:gd name="T14" fmla="*/ 817 w 817"/>
                  <a:gd name="T1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6"/>
                    </a:lnTo>
                    <a:lnTo>
                      <a:pt x="272" y="6"/>
                    </a:lnTo>
                    <a:lnTo>
                      <a:pt x="545" y="13"/>
                    </a:lnTo>
                    <a:lnTo>
                      <a:pt x="545" y="13"/>
                    </a:lnTo>
                    <a:lnTo>
                      <a:pt x="817" y="1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193"/>
              <p:cNvSpPr>
                <a:spLocks/>
              </p:cNvSpPr>
              <p:nvPr/>
            </p:nvSpPr>
            <p:spPr bwMode="auto">
              <a:xfrm>
                <a:off x="9726613" y="2513013"/>
                <a:ext cx="1296988" cy="11113"/>
              </a:xfrm>
              <a:custGeom>
                <a:avLst/>
                <a:gdLst>
                  <a:gd name="T0" fmla="*/ 0 w 817"/>
                  <a:gd name="T1" fmla="*/ 0 h 7"/>
                  <a:gd name="T2" fmla="*/ 0 w 817"/>
                  <a:gd name="T3" fmla="*/ 0 h 7"/>
                  <a:gd name="T4" fmla="*/ 0 w 817"/>
                  <a:gd name="T5" fmla="*/ 0 h 7"/>
                  <a:gd name="T6" fmla="*/ 272 w 817"/>
                  <a:gd name="T7" fmla="*/ 3 h 7"/>
                  <a:gd name="T8" fmla="*/ 272 w 817"/>
                  <a:gd name="T9" fmla="*/ 3 h 7"/>
                  <a:gd name="T10" fmla="*/ 545 w 817"/>
                  <a:gd name="T11" fmla="*/ 7 h 7"/>
                  <a:gd name="T12" fmla="*/ 545 w 817"/>
                  <a:gd name="T13" fmla="*/ 7 h 7"/>
                  <a:gd name="T14" fmla="*/ 817 w 817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"/>
                    </a:lnTo>
                    <a:lnTo>
                      <a:pt x="272" y="3"/>
                    </a:lnTo>
                    <a:lnTo>
                      <a:pt x="545" y="7"/>
                    </a:lnTo>
                    <a:lnTo>
                      <a:pt x="545" y="7"/>
                    </a:lnTo>
                    <a:lnTo>
                      <a:pt x="817" y="5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194"/>
              <p:cNvSpPr>
                <a:spLocks/>
              </p:cNvSpPr>
              <p:nvPr/>
            </p:nvSpPr>
            <p:spPr bwMode="auto">
              <a:xfrm>
                <a:off x="9726613" y="2498725"/>
                <a:ext cx="1296988" cy="23813"/>
              </a:xfrm>
              <a:custGeom>
                <a:avLst/>
                <a:gdLst>
                  <a:gd name="T0" fmla="*/ 0 w 817"/>
                  <a:gd name="T1" fmla="*/ 8 h 15"/>
                  <a:gd name="T2" fmla="*/ 0 w 817"/>
                  <a:gd name="T3" fmla="*/ 8 h 15"/>
                  <a:gd name="T4" fmla="*/ 0 w 817"/>
                  <a:gd name="T5" fmla="*/ 8 h 15"/>
                  <a:gd name="T6" fmla="*/ 272 w 817"/>
                  <a:gd name="T7" fmla="*/ 0 h 15"/>
                  <a:gd name="T8" fmla="*/ 272 w 817"/>
                  <a:gd name="T9" fmla="*/ 0 h 15"/>
                  <a:gd name="T10" fmla="*/ 545 w 817"/>
                  <a:gd name="T11" fmla="*/ 15 h 15"/>
                  <a:gd name="T12" fmla="*/ 545 w 817"/>
                  <a:gd name="T13" fmla="*/ 15 h 15"/>
                  <a:gd name="T14" fmla="*/ 817 w 817"/>
                  <a:gd name="T1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5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72" y="0"/>
                    </a:lnTo>
                    <a:lnTo>
                      <a:pt x="272" y="0"/>
                    </a:lnTo>
                    <a:lnTo>
                      <a:pt x="545" y="15"/>
                    </a:lnTo>
                    <a:lnTo>
                      <a:pt x="545" y="15"/>
                    </a:lnTo>
                    <a:lnTo>
                      <a:pt x="817" y="1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195"/>
              <p:cNvSpPr>
                <a:spLocks/>
              </p:cNvSpPr>
              <p:nvPr/>
            </p:nvSpPr>
            <p:spPr bwMode="auto">
              <a:xfrm>
                <a:off x="9726613" y="2454275"/>
                <a:ext cx="1296988" cy="61913"/>
              </a:xfrm>
              <a:custGeom>
                <a:avLst/>
                <a:gdLst>
                  <a:gd name="T0" fmla="*/ 0 w 817"/>
                  <a:gd name="T1" fmla="*/ 0 h 39"/>
                  <a:gd name="T2" fmla="*/ 0 w 817"/>
                  <a:gd name="T3" fmla="*/ 0 h 39"/>
                  <a:gd name="T4" fmla="*/ 0 w 817"/>
                  <a:gd name="T5" fmla="*/ 0 h 39"/>
                  <a:gd name="T6" fmla="*/ 272 w 817"/>
                  <a:gd name="T7" fmla="*/ 27 h 39"/>
                  <a:gd name="T8" fmla="*/ 272 w 817"/>
                  <a:gd name="T9" fmla="*/ 27 h 39"/>
                  <a:gd name="T10" fmla="*/ 545 w 817"/>
                  <a:gd name="T11" fmla="*/ 39 h 39"/>
                  <a:gd name="T12" fmla="*/ 545 w 817"/>
                  <a:gd name="T13" fmla="*/ 39 h 39"/>
                  <a:gd name="T14" fmla="*/ 817 w 817"/>
                  <a:gd name="T15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3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7"/>
                    </a:lnTo>
                    <a:lnTo>
                      <a:pt x="272" y="27"/>
                    </a:lnTo>
                    <a:lnTo>
                      <a:pt x="545" y="39"/>
                    </a:lnTo>
                    <a:lnTo>
                      <a:pt x="545" y="39"/>
                    </a:lnTo>
                    <a:lnTo>
                      <a:pt x="817" y="3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196"/>
              <p:cNvSpPr>
                <a:spLocks/>
              </p:cNvSpPr>
              <p:nvPr/>
            </p:nvSpPr>
            <p:spPr bwMode="auto">
              <a:xfrm>
                <a:off x="9726613" y="2501900"/>
                <a:ext cx="1296988" cy="12700"/>
              </a:xfrm>
              <a:custGeom>
                <a:avLst/>
                <a:gdLst>
                  <a:gd name="T0" fmla="*/ 0 w 817"/>
                  <a:gd name="T1" fmla="*/ 0 h 8"/>
                  <a:gd name="T2" fmla="*/ 0 w 817"/>
                  <a:gd name="T3" fmla="*/ 0 h 8"/>
                  <a:gd name="T4" fmla="*/ 0 w 817"/>
                  <a:gd name="T5" fmla="*/ 0 h 8"/>
                  <a:gd name="T6" fmla="*/ 272 w 817"/>
                  <a:gd name="T7" fmla="*/ 5 h 8"/>
                  <a:gd name="T8" fmla="*/ 272 w 817"/>
                  <a:gd name="T9" fmla="*/ 5 h 8"/>
                  <a:gd name="T10" fmla="*/ 545 w 817"/>
                  <a:gd name="T11" fmla="*/ 8 h 8"/>
                  <a:gd name="T12" fmla="*/ 545 w 817"/>
                  <a:gd name="T13" fmla="*/ 8 h 8"/>
                  <a:gd name="T14" fmla="*/ 817 w 817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5"/>
                    </a:lnTo>
                    <a:lnTo>
                      <a:pt x="272" y="5"/>
                    </a:lnTo>
                    <a:lnTo>
                      <a:pt x="545" y="8"/>
                    </a:lnTo>
                    <a:lnTo>
                      <a:pt x="545" y="8"/>
                    </a:lnTo>
                    <a:lnTo>
                      <a:pt x="817" y="4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197"/>
              <p:cNvSpPr>
                <a:spLocks/>
              </p:cNvSpPr>
              <p:nvPr/>
            </p:nvSpPr>
            <p:spPr bwMode="auto">
              <a:xfrm>
                <a:off x="9726613" y="2503488"/>
                <a:ext cx="1296988" cy="19050"/>
              </a:xfrm>
              <a:custGeom>
                <a:avLst/>
                <a:gdLst>
                  <a:gd name="T0" fmla="*/ 0 w 817"/>
                  <a:gd name="T1" fmla="*/ 0 h 12"/>
                  <a:gd name="T2" fmla="*/ 0 w 817"/>
                  <a:gd name="T3" fmla="*/ 0 h 12"/>
                  <a:gd name="T4" fmla="*/ 0 w 817"/>
                  <a:gd name="T5" fmla="*/ 0 h 12"/>
                  <a:gd name="T6" fmla="*/ 272 w 817"/>
                  <a:gd name="T7" fmla="*/ 8 h 12"/>
                  <a:gd name="T8" fmla="*/ 272 w 817"/>
                  <a:gd name="T9" fmla="*/ 8 h 12"/>
                  <a:gd name="T10" fmla="*/ 545 w 817"/>
                  <a:gd name="T11" fmla="*/ 11 h 12"/>
                  <a:gd name="T12" fmla="*/ 545 w 817"/>
                  <a:gd name="T13" fmla="*/ 11 h 12"/>
                  <a:gd name="T14" fmla="*/ 817 w 817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8"/>
                    </a:lnTo>
                    <a:lnTo>
                      <a:pt x="272" y="8"/>
                    </a:lnTo>
                    <a:lnTo>
                      <a:pt x="545" y="11"/>
                    </a:lnTo>
                    <a:lnTo>
                      <a:pt x="545" y="11"/>
                    </a:lnTo>
                    <a:lnTo>
                      <a:pt x="817" y="1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198"/>
              <p:cNvSpPr>
                <a:spLocks/>
              </p:cNvSpPr>
              <p:nvPr/>
            </p:nvSpPr>
            <p:spPr bwMode="auto">
              <a:xfrm>
                <a:off x="9726613" y="2492375"/>
                <a:ext cx="1296988" cy="30163"/>
              </a:xfrm>
              <a:custGeom>
                <a:avLst/>
                <a:gdLst>
                  <a:gd name="T0" fmla="*/ 0 w 817"/>
                  <a:gd name="T1" fmla="*/ 0 h 19"/>
                  <a:gd name="T2" fmla="*/ 0 w 817"/>
                  <a:gd name="T3" fmla="*/ 0 h 19"/>
                  <a:gd name="T4" fmla="*/ 0 w 817"/>
                  <a:gd name="T5" fmla="*/ 0 h 19"/>
                  <a:gd name="T6" fmla="*/ 272 w 817"/>
                  <a:gd name="T7" fmla="*/ 15 h 19"/>
                  <a:gd name="T8" fmla="*/ 272 w 817"/>
                  <a:gd name="T9" fmla="*/ 15 h 19"/>
                  <a:gd name="T10" fmla="*/ 545 w 817"/>
                  <a:gd name="T11" fmla="*/ 19 h 19"/>
                  <a:gd name="T12" fmla="*/ 545 w 817"/>
                  <a:gd name="T13" fmla="*/ 19 h 19"/>
                  <a:gd name="T14" fmla="*/ 817 w 817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5"/>
                    </a:lnTo>
                    <a:lnTo>
                      <a:pt x="272" y="15"/>
                    </a:lnTo>
                    <a:lnTo>
                      <a:pt x="545" y="19"/>
                    </a:lnTo>
                    <a:lnTo>
                      <a:pt x="545" y="19"/>
                    </a:lnTo>
                    <a:lnTo>
                      <a:pt x="817" y="19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199"/>
              <p:cNvSpPr>
                <a:spLocks/>
              </p:cNvSpPr>
              <p:nvPr/>
            </p:nvSpPr>
            <p:spPr bwMode="auto">
              <a:xfrm>
                <a:off x="9726613" y="2481263"/>
                <a:ext cx="1296988" cy="42863"/>
              </a:xfrm>
              <a:custGeom>
                <a:avLst/>
                <a:gdLst>
                  <a:gd name="T0" fmla="*/ 0 w 817"/>
                  <a:gd name="T1" fmla="*/ 0 h 27"/>
                  <a:gd name="T2" fmla="*/ 0 w 817"/>
                  <a:gd name="T3" fmla="*/ 0 h 27"/>
                  <a:gd name="T4" fmla="*/ 0 w 817"/>
                  <a:gd name="T5" fmla="*/ 0 h 27"/>
                  <a:gd name="T6" fmla="*/ 272 w 817"/>
                  <a:gd name="T7" fmla="*/ 16 h 27"/>
                  <a:gd name="T8" fmla="*/ 272 w 817"/>
                  <a:gd name="T9" fmla="*/ 16 h 27"/>
                  <a:gd name="T10" fmla="*/ 545 w 817"/>
                  <a:gd name="T11" fmla="*/ 27 h 27"/>
                  <a:gd name="T12" fmla="*/ 545 w 817"/>
                  <a:gd name="T13" fmla="*/ 27 h 27"/>
                  <a:gd name="T14" fmla="*/ 817 w 817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6"/>
                    </a:lnTo>
                    <a:lnTo>
                      <a:pt x="272" y="16"/>
                    </a:lnTo>
                    <a:lnTo>
                      <a:pt x="545" y="27"/>
                    </a:lnTo>
                    <a:lnTo>
                      <a:pt x="545" y="27"/>
                    </a:lnTo>
                    <a:lnTo>
                      <a:pt x="817" y="1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200"/>
              <p:cNvSpPr>
                <a:spLocks/>
              </p:cNvSpPr>
              <p:nvPr/>
            </p:nvSpPr>
            <p:spPr bwMode="auto">
              <a:xfrm>
                <a:off x="9726613" y="2447925"/>
                <a:ext cx="1296988" cy="74613"/>
              </a:xfrm>
              <a:custGeom>
                <a:avLst/>
                <a:gdLst>
                  <a:gd name="T0" fmla="*/ 0 w 817"/>
                  <a:gd name="T1" fmla="*/ 0 h 47"/>
                  <a:gd name="T2" fmla="*/ 0 w 817"/>
                  <a:gd name="T3" fmla="*/ 0 h 47"/>
                  <a:gd name="T4" fmla="*/ 0 w 817"/>
                  <a:gd name="T5" fmla="*/ 0 h 47"/>
                  <a:gd name="T6" fmla="*/ 272 w 817"/>
                  <a:gd name="T7" fmla="*/ 35 h 47"/>
                  <a:gd name="T8" fmla="*/ 272 w 817"/>
                  <a:gd name="T9" fmla="*/ 35 h 47"/>
                  <a:gd name="T10" fmla="*/ 545 w 817"/>
                  <a:gd name="T11" fmla="*/ 45 h 47"/>
                  <a:gd name="T12" fmla="*/ 545 w 817"/>
                  <a:gd name="T13" fmla="*/ 45 h 47"/>
                  <a:gd name="T14" fmla="*/ 817 w 817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4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35"/>
                    </a:lnTo>
                    <a:lnTo>
                      <a:pt x="272" y="35"/>
                    </a:lnTo>
                    <a:lnTo>
                      <a:pt x="545" y="45"/>
                    </a:lnTo>
                    <a:lnTo>
                      <a:pt x="545" y="45"/>
                    </a:lnTo>
                    <a:lnTo>
                      <a:pt x="817" y="4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201"/>
              <p:cNvSpPr>
                <a:spLocks/>
              </p:cNvSpPr>
              <p:nvPr/>
            </p:nvSpPr>
            <p:spPr bwMode="auto">
              <a:xfrm>
                <a:off x="9726613" y="2505075"/>
                <a:ext cx="1296988" cy="19050"/>
              </a:xfrm>
              <a:custGeom>
                <a:avLst/>
                <a:gdLst>
                  <a:gd name="T0" fmla="*/ 0 w 817"/>
                  <a:gd name="T1" fmla="*/ 0 h 12"/>
                  <a:gd name="T2" fmla="*/ 0 w 817"/>
                  <a:gd name="T3" fmla="*/ 0 h 12"/>
                  <a:gd name="T4" fmla="*/ 0 w 817"/>
                  <a:gd name="T5" fmla="*/ 0 h 12"/>
                  <a:gd name="T6" fmla="*/ 272 w 817"/>
                  <a:gd name="T7" fmla="*/ 9 h 12"/>
                  <a:gd name="T8" fmla="*/ 272 w 817"/>
                  <a:gd name="T9" fmla="*/ 9 h 12"/>
                  <a:gd name="T10" fmla="*/ 545 w 817"/>
                  <a:gd name="T11" fmla="*/ 12 h 12"/>
                  <a:gd name="T12" fmla="*/ 545 w 817"/>
                  <a:gd name="T13" fmla="*/ 12 h 12"/>
                  <a:gd name="T14" fmla="*/ 817 w 817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9"/>
                    </a:lnTo>
                    <a:lnTo>
                      <a:pt x="272" y="9"/>
                    </a:lnTo>
                    <a:lnTo>
                      <a:pt x="545" y="12"/>
                    </a:lnTo>
                    <a:lnTo>
                      <a:pt x="545" y="12"/>
                    </a:lnTo>
                    <a:lnTo>
                      <a:pt x="817" y="1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202"/>
              <p:cNvSpPr>
                <a:spLocks/>
              </p:cNvSpPr>
              <p:nvPr/>
            </p:nvSpPr>
            <p:spPr bwMode="auto">
              <a:xfrm>
                <a:off x="9726613" y="2497138"/>
                <a:ext cx="1296988" cy="26988"/>
              </a:xfrm>
              <a:custGeom>
                <a:avLst/>
                <a:gdLst>
                  <a:gd name="T0" fmla="*/ 0 w 817"/>
                  <a:gd name="T1" fmla="*/ 0 h 17"/>
                  <a:gd name="T2" fmla="*/ 0 w 817"/>
                  <a:gd name="T3" fmla="*/ 0 h 17"/>
                  <a:gd name="T4" fmla="*/ 0 w 817"/>
                  <a:gd name="T5" fmla="*/ 0 h 17"/>
                  <a:gd name="T6" fmla="*/ 272 w 817"/>
                  <a:gd name="T7" fmla="*/ 14 h 17"/>
                  <a:gd name="T8" fmla="*/ 272 w 817"/>
                  <a:gd name="T9" fmla="*/ 14 h 17"/>
                  <a:gd name="T10" fmla="*/ 545 w 817"/>
                  <a:gd name="T11" fmla="*/ 17 h 17"/>
                  <a:gd name="T12" fmla="*/ 545 w 817"/>
                  <a:gd name="T13" fmla="*/ 17 h 17"/>
                  <a:gd name="T14" fmla="*/ 817 w 817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4"/>
                    </a:lnTo>
                    <a:lnTo>
                      <a:pt x="272" y="14"/>
                    </a:lnTo>
                    <a:lnTo>
                      <a:pt x="545" y="17"/>
                    </a:lnTo>
                    <a:lnTo>
                      <a:pt x="545" y="17"/>
                    </a:lnTo>
                    <a:lnTo>
                      <a:pt x="817" y="1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203"/>
              <p:cNvSpPr>
                <a:spLocks/>
              </p:cNvSpPr>
              <p:nvPr/>
            </p:nvSpPr>
            <p:spPr bwMode="auto">
              <a:xfrm>
                <a:off x="9726613" y="2497138"/>
                <a:ext cx="1296988" cy="26988"/>
              </a:xfrm>
              <a:custGeom>
                <a:avLst/>
                <a:gdLst>
                  <a:gd name="T0" fmla="*/ 0 w 817"/>
                  <a:gd name="T1" fmla="*/ 0 h 17"/>
                  <a:gd name="T2" fmla="*/ 0 w 817"/>
                  <a:gd name="T3" fmla="*/ 0 h 17"/>
                  <a:gd name="T4" fmla="*/ 0 w 817"/>
                  <a:gd name="T5" fmla="*/ 0 h 17"/>
                  <a:gd name="T6" fmla="*/ 272 w 817"/>
                  <a:gd name="T7" fmla="*/ 12 h 17"/>
                  <a:gd name="T8" fmla="*/ 272 w 817"/>
                  <a:gd name="T9" fmla="*/ 12 h 17"/>
                  <a:gd name="T10" fmla="*/ 545 w 817"/>
                  <a:gd name="T11" fmla="*/ 4 h 17"/>
                  <a:gd name="T12" fmla="*/ 545 w 817"/>
                  <a:gd name="T13" fmla="*/ 4 h 17"/>
                  <a:gd name="T14" fmla="*/ 817 w 817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2"/>
                    </a:lnTo>
                    <a:lnTo>
                      <a:pt x="272" y="12"/>
                    </a:lnTo>
                    <a:lnTo>
                      <a:pt x="545" y="4"/>
                    </a:lnTo>
                    <a:lnTo>
                      <a:pt x="545" y="4"/>
                    </a:lnTo>
                    <a:lnTo>
                      <a:pt x="817" y="17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204"/>
              <p:cNvSpPr>
                <a:spLocks/>
              </p:cNvSpPr>
              <p:nvPr/>
            </p:nvSpPr>
            <p:spPr bwMode="auto">
              <a:xfrm>
                <a:off x="9726613" y="2481263"/>
                <a:ext cx="1296988" cy="41275"/>
              </a:xfrm>
              <a:custGeom>
                <a:avLst/>
                <a:gdLst>
                  <a:gd name="T0" fmla="*/ 0 w 817"/>
                  <a:gd name="T1" fmla="*/ 0 h 26"/>
                  <a:gd name="T2" fmla="*/ 0 w 817"/>
                  <a:gd name="T3" fmla="*/ 0 h 26"/>
                  <a:gd name="T4" fmla="*/ 0 w 817"/>
                  <a:gd name="T5" fmla="*/ 0 h 26"/>
                  <a:gd name="T6" fmla="*/ 272 w 817"/>
                  <a:gd name="T7" fmla="*/ 15 h 26"/>
                  <a:gd name="T8" fmla="*/ 272 w 817"/>
                  <a:gd name="T9" fmla="*/ 15 h 26"/>
                  <a:gd name="T10" fmla="*/ 545 w 817"/>
                  <a:gd name="T11" fmla="*/ 21 h 26"/>
                  <a:gd name="T12" fmla="*/ 545 w 817"/>
                  <a:gd name="T13" fmla="*/ 21 h 26"/>
                  <a:gd name="T14" fmla="*/ 817 w 817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5"/>
                    </a:lnTo>
                    <a:lnTo>
                      <a:pt x="272" y="15"/>
                    </a:lnTo>
                    <a:lnTo>
                      <a:pt x="545" y="21"/>
                    </a:lnTo>
                    <a:lnTo>
                      <a:pt x="545" y="21"/>
                    </a:lnTo>
                    <a:lnTo>
                      <a:pt x="817" y="26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205"/>
              <p:cNvSpPr>
                <a:spLocks/>
              </p:cNvSpPr>
              <p:nvPr/>
            </p:nvSpPr>
            <p:spPr bwMode="auto">
              <a:xfrm>
                <a:off x="9726613" y="2482850"/>
                <a:ext cx="1296988" cy="36513"/>
              </a:xfrm>
              <a:custGeom>
                <a:avLst/>
                <a:gdLst>
                  <a:gd name="T0" fmla="*/ 0 w 817"/>
                  <a:gd name="T1" fmla="*/ 0 h 23"/>
                  <a:gd name="T2" fmla="*/ 0 w 817"/>
                  <a:gd name="T3" fmla="*/ 0 h 23"/>
                  <a:gd name="T4" fmla="*/ 0 w 817"/>
                  <a:gd name="T5" fmla="*/ 0 h 23"/>
                  <a:gd name="T6" fmla="*/ 272 w 817"/>
                  <a:gd name="T7" fmla="*/ 17 h 23"/>
                  <a:gd name="T8" fmla="*/ 272 w 817"/>
                  <a:gd name="T9" fmla="*/ 17 h 23"/>
                  <a:gd name="T10" fmla="*/ 545 w 817"/>
                  <a:gd name="T11" fmla="*/ 22 h 23"/>
                  <a:gd name="T12" fmla="*/ 545 w 817"/>
                  <a:gd name="T13" fmla="*/ 22 h 23"/>
                  <a:gd name="T14" fmla="*/ 817 w 817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7"/>
                    </a:lnTo>
                    <a:lnTo>
                      <a:pt x="272" y="17"/>
                    </a:lnTo>
                    <a:lnTo>
                      <a:pt x="545" y="22"/>
                    </a:lnTo>
                    <a:lnTo>
                      <a:pt x="545" y="22"/>
                    </a:lnTo>
                    <a:lnTo>
                      <a:pt x="817" y="23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206"/>
              <p:cNvSpPr>
                <a:spLocks/>
              </p:cNvSpPr>
              <p:nvPr/>
            </p:nvSpPr>
            <p:spPr bwMode="auto">
              <a:xfrm>
                <a:off x="9726613" y="2486025"/>
                <a:ext cx="1296988" cy="34925"/>
              </a:xfrm>
              <a:custGeom>
                <a:avLst/>
                <a:gdLst>
                  <a:gd name="T0" fmla="*/ 0 w 817"/>
                  <a:gd name="T1" fmla="*/ 0 h 22"/>
                  <a:gd name="T2" fmla="*/ 0 w 817"/>
                  <a:gd name="T3" fmla="*/ 0 h 22"/>
                  <a:gd name="T4" fmla="*/ 0 w 817"/>
                  <a:gd name="T5" fmla="*/ 0 h 22"/>
                  <a:gd name="T6" fmla="*/ 272 w 817"/>
                  <a:gd name="T7" fmla="*/ 17 h 22"/>
                  <a:gd name="T8" fmla="*/ 272 w 817"/>
                  <a:gd name="T9" fmla="*/ 17 h 22"/>
                  <a:gd name="T10" fmla="*/ 545 w 817"/>
                  <a:gd name="T11" fmla="*/ 22 h 22"/>
                  <a:gd name="T12" fmla="*/ 545 w 817"/>
                  <a:gd name="T13" fmla="*/ 22 h 22"/>
                  <a:gd name="T14" fmla="*/ 817 w 817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17"/>
                    </a:lnTo>
                    <a:lnTo>
                      <a:pt x="272" y="17"/>
                    </a:lnTo>
                    <a:lnTo>
                      <a:pt x="545" y="22"/>
                    </a:lnTo>
                    <a:lnTo>
                      <a:pt x="545" y="22"/>
                    </a:lnTo>
                    <a:lnTo>
                      <a:pt x="817" y="22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207"/>
              <p:cNvSpPr>
                <a:spLocks/>
              </p:cNvSpPr>
              <p:nvPr/>
            </p:nvSpPr>
            <p:spPr bwMode="auto">
              <a:xfrm>
                <a:off x="9726613" y="2468563"/>
                <a:ext cx="1296988" cy="49213"/>
              </a:xfrm>
              <a:custGeom>
                <a:avLst/>
                <a:gdLst>
                  <a:gd name="T0" fmla="*/ 0 w 817"/>
                  <a:gd name="T1" fmla="*/ 0 h 31"/>
                  <a:gd name="T2" fmla="*/ 0 w 817"/>
                  <a:gd name="T3" fmla="*/ 0 h 31"/>
                  <a:gd name="T4" fmla="*/ 0 w 817"/>
                  <a:gd name="T5" fmla="*/ 0 h 31"/>
                  <a:gd name="T6" fmla="*/ 272 w 817"/>
                  <a:gd name="T7" fmla="*/ 20 h 31"/>
                  <a:gd name="T8" fmla="*/ 272 w 817"/>
                  <a:gd name="T9" fmla="*/ 20 h 31"/>
                  <a:gd name="T10" fmla="*/ 545 w 817"/>
                  <a:gd name="T11" fmla="*/ 27 h 31"/>
                  <a:gd name="T12" fmla="*/ 545 w 817"/>
                  <a:gd name="T13" fmla="*/ 27 h 31"/>
                  <a:gd name="T14" fmla="*/ 817 w 817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7" h="3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72" y="20"/>
                    </a:lnTo>
                    <a:lnTo>
                      <a:pt x="272" y="20"/>
                    </a:lnTo>
                    <a:lnTo>
                      <a:pt x="545" y="27"/>
                    </a:lnTo>
                    <a:lnTo>
                      <a:pt x="545" y="27"/>
                    </a:lnTo>
                    <a:lnTo>
                      <a:pt x="817" y="3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217774" tIns="108886" rIns="217774" bIns="108886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93" name="グループ化 492"/>
            <p:cNvGrpSpPr/>
            <p:nvPr/>
          </p:nvGrpSpPr>
          <p:grpSpPr>
            <a:xfrm>
              <a:off x="1117309" y="1671826"/>
              <a:ext cx="305632" cy="1819690"/>
              <a:chOff x="952647" y="1899469"/>
              <a:chExt cx="81213" cy="736350"/>
            </a:xfrm>
          </p:grpSpPr>
          <p:sp>
            <p:nvSpPr>
              <p:cNvPr id="494" name="Rectangle 6"/>
              <p:cNvSpPr>
                <a:spLocks noChangeArrowheads="1"/>
              </p:cNvSpPr>
              <p:nvPr/>
            </p:nvSpPr>
            <p:spPr bwMode="auto">
              <a:xfrm>
                <a:off x="993398" y="2539644"/>
                <a:ext cx="40462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5" name="Rectangle 7"/>
              <p:cNvSpPr>
                <a:spLocks noChangeArrowheads="1"/>
              </p:cNvSpPr>
              <p:nvPr/>
            </p:nvSpPr>
            <p:spPr bwMode="auto">
              <a:xfrm>
                <a:off x="952657" y="2379700"/>
                <a:ext cx="81203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1.0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6" name="Rectangle 8"/>
              <p:cNvSpPr>
                <a:spLocks noChangeArrowheads="1"/>
              </p:cNvSpPr>
              <p:nvPr/>
            </p:nvSpPr>
            <p:spPr bwMode="auto">
              <a:xfrm>
                <a:off x="952657" y="2213374"/>
                <a:ext cx="81203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2.0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7" name="Rectangle 9"/>
              <p:cNvSpPr>
                <a:spLocks noChangeArrowheads="1"/>
              </p:cNvSpPr>
              <p:nvPr/>
            </p:nvSpPr>
            <p:spPr bwMode="auto">
              <a:xfrm>
                <a:off x="952657" y="2056649"/>
                <a:ext cx="81203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3.0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98" name="Rectangle 9"/>
              <p:cNvSpPr>
                <a:spLocks noChangeArrowheads="1"/>
              </p:cNvSpPr>
              <p:nvPr/>
            </p:nvSpPr>
            <p:spPr bwMode="auto">
              <a:xfrm>
                <a:off x="952647" y="1899469"/>
                <a:ext cx="81203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4.0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99" name="グループ化 498"/>
            <p:cNvGrpSpPr/>
            <p:nvPr/>
          </p:nvGrpSpPr>
          <p:grpSpPr>
            <a:xfrm>
              <a:off x="1528313" y="5787409"/>
              <a:ext cx="2049616" cy="307778"/>
              <a:chOff x="3070419" y="6419448"/>
              <a:chExt cx="1131693" cy="148714"/>
            </a:xfrm>
          </p:grpSpPr>
          <p:sp>
            <p:nvSpPr>
              <p:cNvPr id="500" name="テキスト ボックス 499"/>
              <p:cNvSpPr txBox="1"/>
              <p:nvPr/>
            </p:nvSpPr>
            <p:spPr>
              <a:xfrm>
                <a:off x="3070419" y="6419448"/>
                <a:ext cx="257493" cy="1487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71489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100</a:t>
                </a:r>
                <a:endPara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01" name="テキスト ボックス 500"/>
              <p:cNvSpPr txBox="1"/>
              <p:nvPr/>
            </p:nvSpPr>
            <p:spPr>
              <a:xfrm>
                <a:off x="3359797" y="6419448"/>
                <a:ext cx="257493" cy="1487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71489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400</a:t>
                </a:r>
                <a:endPara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02" name="テキスト ボックス 501"/>
              <p:cNvSpPr txBox="1"/>
              <p:nvPr/>
            </p:nvSpPr>
            <p:spPr>
              <a:xfrm>
                <a:off x="3613071" y="6419448"/>
                <a:ext cx="310497" cy="1487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71489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1600</a:t>
                </a:r>
                <a:endPara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03" name="テキスト ボックス 502"/>
              <p:cNvSpPr txBox="1"/>
              <p:nvPr/>
            </p:nvSpPr>
            <p:spPr>
              <a:xfrm>
                <a:off x="3891615" y="6419448"/>
                <a:ext cx="310497" cy="1487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71489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6400</a:t>
                </a:r>
                <a:endPara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10" name="グループ化 509"/>
            <p:cNvGrpSpPr/>
            <p:nvPr/>
          </p:nvGrpSpPr>
          <p:grpSpPr>
            <a:xfrm>
              <a:off x="1117309" y="4013288"/>
              <a:ext cx="305632" cy="1819690"/>
              <a:chOff x="952647" y="1899469"/>
              <a:chExt cx="81213" cy="736350"/>
            </a:xfrm>
          </p:grpSpPr>
          <p:sp>
            <p:nvSpPr>
              <p:cNvPr id="511" name="Rectangle 6"/>
              <p:cNvSpPr>
                <a:spLocks noChangeArrowheads="1"/>
              </p:cNvSpPr>
              <p:nvPr/>
            </p:nvSpPr>
            <p:spPr bwMode="auto">
              <a:xfrm>
                <a:off x="993398" y="2539644"/>
                <a:ext cx="40462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2" name="Rectangle 7"/>
              <p:cNvSpPr>
                <a:spLocks noChangeArrowheads="1"/>
              </p:cNvSpPr>
              <p:nvPr/>
            </p:nvSpPr>
            <p:spPr bwMode="auto">
              <a:xfrm>
                <a:off x="952657" y="2379700"/>
                <a:ext cx="81203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1.0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3" name="Rectangle 8"/>
              <p:cNvSpPr>
                <a:spLocks noChangeArrowheads="1"/>
              </p:cNvSpPr>
              <p:nvPr/>
            </p:nvSpPr>
            <p:spPr bwMode="auto">
              <a:xfrm>
                <a:off x="952657" y="2213374"/>
                <a:ext cx="81203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2.0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4" name="Rectangle 9"/>
              <p:cNvSpPr>
                <a:spLocks noChangeArrowheads="1"/>
              </p:cNvSpPr>
              <p:nvPr/>
            </p:nvSpPr>
            <p:spPr bwMode="auto">
              <a:xfrm>
                <a:off x="952657" y="2056649"/>
                <a:ext cx="81203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3.0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15" name="Rectangle 9"/>
              <p:cNvSpPr>
                <a:spLocks noChangeArrowheads="1"/>
              </p:cNvSpPr>
              <p:nvPr/>
            </p:nvSpPr>
            <p:spPr bwMode="auto">
              <a:xfrm>
                <a:off x="952647" y="1899469"/>
                <a:ext cx="81203" cy="96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1225011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Arial Unicode MS" panose="020B0604020202020204" pitchFamily="50" charset="-128"/>
                    <a:cs typeface="Arial" panose="020B0604020202020204" pitchFamily="34" charset="0"/>
                  </a:rPr>
                  <a:t>4.0</a:t>
                </a:r>
                <a:endParaRPr kumimoji="0" lang="ja-JP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17" name="テキスト ボックス 516"/>
            <p:cNvSpPr txBox="1"/>
            <p:nvPr/>
          </p:nvSpPr>
          <p:spPr>
            <a:xfrm>
              <a:off x="1836657" y="3959187"/>
              <a:ext cx="141737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71499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23% (33/145)</a:t>
              </a:r>
              <a:endParaRPr kumimoji="1" lang="ja-JP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18" name="テキスト ボックス 517"/>
            <p:cNvSpPr txBox="1"/>
            <p:nvPr/>
          </p:nvSpPr>
          <p:spPr>
            <a:xfrm>
              <a:off x="1741279" y="3627726"/>
              <a:ext cx="160813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cStage</a:t>
              </a:r>
              <a:r>
                <a:rPr kumimoji="1" lang="ja-JP" altLang="en-US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 </a:t>
              </a:r>
              <a:r>
                <a:rPr kumimoji="1" lang="en-US" altLang="ja-JP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IIIB-IV</a:t>
              </a:r>
              <a:endParaRPr kumimoji="1" lang="ja-JP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19" name="テキスト ボックス 518"/>
            <p:cNvSpPr txBox="1"/>
            <p:nvPr/>
          </p:nvSpPr>
          <p:spPr>
            <a:xfrm>
              <a:off x="2007377" y="1763759"/>
              <a:ext cx="107593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71499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0% (0/50)</a:t>
              </a:r>
              <a:endParaRPr kumimoji="1" lang="ja-JP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20" name="テキスト ボックス 519"/>
            <p:cNvSpPr txBox="1"/>
            <p:nvPr/>
          </p:nvSpPr>
          <p:spPr>
            <a:xfrm>
              <a:off x="2286300" y="1335177"/>
              <a:ext cx="51809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HD</a:t>
              </a:r>
              <a:endParaRPr kumimoji="1" lang="ja-JP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521" name="テキスト ボックス 520"/>
          <p:cNvSpPr txBox="1"/>
          <p:nvPr/>
        </p:nvSpPr>
        <p:spPr>
          <a:xfrm>
            <a:off x="4229165" y="760891"/>
            <a:ext cx="3766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ja-JP" sz="2800" dirty="0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Lung Adenocarcinoma</a:t>
            </a:r>
            <a:endParaRPr kumimoji="1" lang="ja-JP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22" name="テキスト ボックス 521"/>
          <p:cNvSpPr txBox="1"/>
          <p:nvPr/>
        </p:nvSpPr>
        <p:spPr>
          <a:xfrm>
            <a:off x="227264" y="1246787"/>
            <a:ext cx="3561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405698"/>
            <a:r>
              <a:rPr lang="en-US" altLang="ja-JP" sz="2000" dirty="0">
                <a:solidFill>
                  <a:prstClr val="black"/>
                </a:solidFill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A</a:t>
            </a:r>
            <a:endParaRPr lang="ja-JP" altLang="en-US" sz="2000" dirty="0">
              <a:solidFill>
                <a:prstClr val="black"/>
              </a:solidFill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sp>
        <p:nvSpPr>
          <p:cNvPr id="523" name="テキスト ボックス 522"/>
          <p:cNvSpPr txBox="1"/>
          <p:nvPr/>
        </p:nvSpPr>
        <p:spPr>
          <a:xfrm>
            <a:off x="3659167" y="1246787"/>
            <a:ext cx="3561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405698"/>
            <a:r>
              <a:rPr lang="en-US" altLang="ja-JP" sz="2000" dirty="0">
                <a:solidFill>
                  <a:prstClr val="black"/>
                </a:solidFill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B</a:t>
            </a:r>
            <a:endParaRPr lang="ja-JP" altLang="en-US" sz="2000" dirty="0">
              <a:solidFill>
                <a:prstClr val="black"/>
              </a:solidFill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sp>
        <p:nvSpPr>
          <p:cNvPr id="524" name="テキスト ボックス 523"/>
          <p:cNvSpPr txBox="1"/>
          <p:nvPr/>
        </p:nvSpPr>
        <p:spPr>
          <a:xfrm>
            <a:off x="7625351" y="1246787"/>
            <a:ext cx="3706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405698"/>
            <a:r>
              <a:rPr lang="en-US" altLang="ja-JP" sz="2000" dirty="0">
                <a:solidFill>
                  <a:prstClr val="black"/>
                </a:solidFill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C</a:t>
            </a:r>
            <a:endParaRPr lang="ja-JP" altLang="en-US" sz="2000" dirty="0">
              <a:solidFill>
                <a:prstClr val="black"/>
              </a:solidFill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8926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正方形/長方形 29"/>
          <p:cNvSpPr/>
          <p:nvPr/>
        </p:nvSpPr>
        <p:spPr>
          <a:xfrm>
            <a:off x="1523999" y="188641"/>
            <a:ext cx="913447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070"/>
            <a:r>
              <a:rPr lang="en-US" altLang="ja-JP" sz="32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Tregs</a:t>
            </a:r>
            <a:r>
              <a:rPr lang="en-US" altLang="ja-JP" sz="3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and MDSC populations in NSCLC patients </a:t>
            </a:r>
            <a:endParaRPr lang="ja-JP" altLang="en-US" sz="32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594" name="直線コネクタ 593"/>
          <p:cNvCxnSpPr/>
          <p:nvPr/>
        </p:nvCxnSpPr>
        <p:spPr>
          <a:xfrm>
            <a:off x="1638708" y="839824"/>
            <a:ext cx="8929750" cy="1588"/>
          </a:xfrm>
          <a:prstGeom prst="line">
            <a:avLst/>
          </a:prstGeom>
          <a:ln w="3175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0" name="テキスト ボックス 589"/>
          <p:cNvSpPr txBox="1"/>
          <p:nvPr/>
        </p:nvSpPr>
        <p:spPr>
          <a:xfrm>
            <a:off x="8629734" y="5646303"/>
            <a:ext cx="1858201" cy="27699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algn="ctr" defTabSz="914418"/>
            <a:r>
              <a:rPr lang="en-US" altLang="ja-JP" sz="1200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** </a:t>
            </a:r>
            <a:r>
              <a:rPr lang="en-US" altLang="ja-JP" sz="1200" i="1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</a:t>
            </a:r>
            <a:r>
              <a:rPr lang="en-US" altLang="ja-JP" sz="1200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&lt; 0.01, *** </a:t>
            </a:r>
            <a:r>
              <a:rPr lang="en-US" altLang="ja-JP" sz="1200" i="1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</a:t>
            </a:r>
            <a:r>
              <a:rPr lang="en-US" altLang="ja-JP" sz="1200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&lt; 0.001</a:t>
            </a:r>
            <a:endParaRPr lang="ja-JP" altLang="en-US" sz="1200" dirty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96" name="テキスト ボックス 595"/>
          <p:cNvSpPr txBox="1"/>
          <p:nvPr/>
        </p:nvSpPr>
        <p:spPr>
          <a:xfrm>
            <a:off x="3415766" y="1996088"/>
            <a:ext cx="17704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406233"/>
            <a:r>
              <a:rPr lang="en-US" altLang="ja-JP" sz="2800" dirty="0" err="1" smtClean="0">
                <a:solidFill>
                  <a:prstClr val="black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eTreg</a:t>
            </a:r>
            <a:endParaRPr lang="ja-JP" altLang="en-US" sz="2800" baseline="-25000" dirty="0">
              <a:solidFill>
                <a:prstClr val="black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97" name="テキスト ボックス 596"/>
          <p:cNvSpPr txBox="1"/>
          <p:nvPr/>
        </p:nvSpPr>
        <p:spPr>
          <a:xfrm rot="16200000">
            <a:off x="1341632" y="3611994"/>
            <a:ext cx="1947097" cy="3763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406233"/>
            <a:r>
              <a:rPr lang="en-US" altLang="ja-JP" sz="1846" dirty="0">
                <a:solidFill>
                  <a:prstClr val="black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% cells</a:t>
            </a:r>
            <a:endParaRPr lang="ja-JP" altLang="en-US" sz="1846" baseline="-25000" dirty="0">
              <a:solidFill>
                <a:prstClr val="black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08" name="テキスト ボックス 707"/>
          <p:cNvSpPr txBox="1"/>
          <p:nvPr/>
        </p:nvSpPr>
        <p:spPr>
          <a:xfrm>
            <a:off x="7459118" y="1950313"/>
            <a:ext cx="20993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406233"/>
            <a:r>
              <a:rPr lang="en-US" altLang="ja-JP" sz="2800" dirty="0">
                <a:solidFill>
                  <a:prstClr val="black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M-MDSC</a:t>
            </a:r>
            <a:endParaRPr lang="ja-JP" altLang="en-US" sz="2800" baseline="-25000" dirty="0">
              <a:solidFill>
                <a:prstClr val="black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09" name="テキスト ボックス 708"/>
          <p:cNvSpPr txBox="1"/>
          <p:nvPr/>
        </p:nvSpPr>
        <p:spPr>
          <a:xfrm rot="16200000">
            <a:off x="5572711" y="3611994"/>
            <a:ext cx="1947097" cy="3763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406233"/>
            <a:r>
              <a:rPr lang="en-US" altLang="ja-JP" sz="1846" dirty="0">
                <a:solidFill>
                  <a:prstClr val="black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% cells</a:t>
            </a:r>
            <a:endParaRPr lang="ja-JP" altLang="en-US" sz="1846" baseline="-25000" dirty="0">
              <a:solidFill>
                <a:prstClr val="black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pSp>
        <p:nvGrpSpPr>
          <p:cNvPr id="711" name="グループ化 236"/>
          <p:cNvGrpSpPr/>
          <p:nvPr/>
        </p:nvGrpSpPr>
        <p:grpSpPr>
          <a:xfrm>
            <a:off x="6939770" y="3020248"/>
            <a:ext cx="240997" cy="1824112"/>
            <a:chOff x="8361051" y="4006309"/>
            <a:chExt cx="160144" cy="1335269"/>
          </a:xfrm>
        </p:grpSpPr>
        <p:sp>
          <p:nvSpPr>
            <p:cNvPr id="793" name="Rectangle 16"/>
            <p:cNvSpPr>
              <a:spLocks noChangeArrowheads="1"/>
            </p:cNvSpPr>
            <p:nvPr/>
          </p:nvSpPr>
          <p:spPr bwMode="auto">
            <a:xfrm>
              <a:off x="8441304" y="5150874"/>
              <a:ext cx="79891" cy="190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004429"/>
              <a:r>
                <a:rPr kumimoji="0" lang="ja-JP" altLang="ja-JP" sz="1693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</a:t>
              </a:r>
              <a:endParaRPr kumimoji="0" lang="ja-JP" altLang="ja-JP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94" name="Rectangle 17"/>
            <p:cNvSpPr>
              <a:spLocks noChangeArrowheads="1"/>
            </p:cNvSpPr>
            <p:nvPr/>
          </p:nvSpPr>
          <p:spPr bwMode="auto">
            <a:xfrm>
              <a:off x="8441304" y="4774419"/>
              <a:ext cx="79891" cy="190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004429"/>
              <a:r>
                <a:rPr kumimoji="0" lang="ja-JP" altLang="ja-JP" sz="1693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5</a:t>
              </a:r>
              <a:endParaRPr kumimoji="0" lang="ja-JP" altLang="ja-JP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95" name="Rectangle 18"/>
            <p:cNvSpPr>
              <a:spLocks noChangeArrowheads="1"/>
            </p:cNvSpPr>
            <p:nvPr/>
          </p:nvSpPr>
          <p:spPr bwMode="auto">
            <a:xfrm>
              <a:off x="8361051" y="4389571"/>
              <a:ext cx="159780" cy="190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004429"/>
              <a:r>
                <a:rPr kumimoji="0" lang="ja-JP" altLang="ja-JP" sz="1693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10</a:t>
              </a:r>
              <a:endParaRPr kumimoji="0" lang="ja-JP" altLang="ja-JP" sz="1693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96" name="Rectangle 19"/>
            <p:cNvSpPr>
              <a:spLocks noChangeArrowheads="1"/>
            </p:cNvSpPr>
            <p:nvPr/>
          </p:nvSpPr>
          <p:spPr bwMode="auto">
            <a:xfrm>
              <a:off x="8361051" y="4006309"/>
              <a:ext cx="159780" cy="190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004429"/>
              <a:r>
                <a:rPr kumimoji="0" lang="ja-JP" altLang="ja-JP" sz="1693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15</a:t>
              </a:r>
              <a:endParaRPr kumimoji="0" lang="ja-JP" altLang="ja-JP" sz="1693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grpSp>
        <p:nvGrpSpPr>
          <p:cNvPr id="712" name="グループ化 240"/>
          <p:cNvGrpSpPr/>
          <p:nvPr/>
        </p:nvGrpSpPr>
        <p:grpSpPr>
          <a:xfrm>
            <a:off x="7225656" y="3171511"/>
            <a:ext cx="2437894" cy="1625264"/>
            <a:chOff x="8379370" y="4044409"/>
            <a:chExt cx="1860550" cy="1243013"/>
          </a:xfrm>
        </p:grpSpPr>
        <p:sp>
          <p:nvSpPr>
            <p:cNvPr id="716" name="Freeform 15"/>
            <p:cNvSpPr>
              <a:spLocks noEditPoints="1"/>
            </p:cNvSpPr>
            <p:nvPr/>
          </p:nvSpPr>
          <p:spPr bwMode="auto">
            <a:xfrm>
              <a:off x="8422233" y="5254084"/>
              <a:ext cx="1817687" cy="33338"/>
            </a:xfrm>
            <a:custGeom>
              <a:avLst/>
              <a:gdLst>
                <a:gd name="T0" fmla="*/ 0 w 1145"/>
                <a:gd name="T1" fmla="*/ 0 h 21"/>
                <a:gd name="T2" fmla="*/ 1145 w 1145"/>
                <a:gd name="T3" fmla="*/ 0 h 21"/>
                <a:gd name="T4" fmla="*/ 194 w 1145"/>
                <a:gd name="T5" fmla="*/ 21 h 21"/>
                <a:gd name="T6" fmla="*/ 194 w 1145"/>
                <a:gd name="T7" fmla="*/ 0 h 21"/>
                <a:gd name="T8" fmla="*/ 573 w 1145"/>
                <a:gd name="T9" fmla="*/ 21 h 21"/>
                <a:gd name="T10" fmla="*/ 573 w 1145"/>
                <a:gd name="T11" fmla="*/ 0 h 21"/>
                <a:gd name="T12" fmla="*/ 952 w 1145"/>
                <a:gd name="T13" fmla="*/ 21 h 21"/>
                <a:gd name="T14" fmla="*/ 952 w 1145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5" h="21">
                  <a:moveTo>
                    <a:pt x="0" y="0"/>
                  </a:moveTo>
                  <a:lnTo>
                    <a:pt x="1145" y="0"/>
                  </a:lnTo>
                  <a:moveTo>
                    <a:pt x="194" y="21"/>
                  </a:moveTo>
                  <a:lnTo>
                    <a:pt x="194" y="0"/>
                  </a:lnTo>
                  <a:moveTo>
                    <a:pt x="573" y="21"/>
                  </a:moveTo>
                  <a:lnTo>
                    <a:pt x="573" y="0"/>
                  </a:lnTo>
                  <a:moveTo>
                    <a:pt x="952" y="21"/>
                  </a:moveTo>
                  <a:lnTo>
                    <a:pt x="952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17" name="Freeform 20"/>
            <p:cNvSpPr>
              <a:spLocks noEditPoints="1"/>
            </p:cNvSpPr>
            <p:nvPr/>
          </p:nvSpPr>
          <p:spPr bwMode="auto">
            <a:xfrm>
              <a:off x="8379370" y="4044409"/>
              <a:ext cx="49212" cy="1216025"/>
            </a:xfrm>
            <a:custGeom>
              <a:avLst/>
              <a:gdLst>
                <a:gd name="T0" fmla="*/ 31 w 31"/>
                <a:gd name="T1" fmla="*/ 766 h 766"/>
                <a:gd name="T2" fmla="*/ 31 w 31"/>
                <a:gd name="T3" fmla="*/ 0 h 766"/>
                <a:gd name="T4" fmla="*/ 31 w 31"/>
                <a:gd name="T5" fmla="*/ 762 h 766"/>
                <a:gd name="T6" fmla="*/ 0 w 31"/>
                <a:gd name="T7" fmla="*/ 762 h 766"/>
                <a:gd name="T8" fmla="*/ 31 w 31"/>
                <a:gd name="T9" fmla="*/ 509 h 766"/>
                <a:gd name="T10" fmla="*/ 0 w 31"/>
                <a:gd name="T11" fmla="*/ 509 h 766"/>
                <a:gd name="T12" fmla="*/ 31 w 31"/>
                <a:gd name="T13" fmla="*/ 256 h 766"/>
                <a:gd name="T14" fmla="*/ 0 w 31"/>
                <a:gd name="T15" fmla="*/ 256 h 766"/>
                <a:gd name="T16" fmla="*/ 31 w 31"/>
                <a:gd name="T17" fmla="*/ 4 h 766"/>
                <a:gd name="T18" fmla="*/ 0 w 31"/>
                <a:gd name="T19" fmla="*/ 4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766">
                  <a:moveTo>
                    <a:pt x="31" y="766"/>
                  </a:moveTo>
                  <a:lnTo>
                    <a:pt x="31" y="0"/>
                  </a:lnTo>
                  <a:moveTo>
                    <a:pt x="31" y="762"/>
                  </a:moveTo>
                  <a:lnTo>
                    <a:pt x="0" y="762"/>
                  </a:lnTo>
                  <a:moveTo>
                    <a:pt x="31" y="509"/>
                  </a:moveTo>
                  <a:lnTo>
                    <a:pt x="0" y="509"/>
                  </a:lnTo>
                  <a:moveTo>
                    <a:pt x="31" y="256"/>
                  </a:moveTo>
                  <a:lnTo>
                    <a:pt x="0" y="256"/>
                  </a:lnTo>
                  <a:moveTo>
                    <a:pt x="31" y="4"/>
                  </a:moveTo>
                  <a:lnTo>
                    <a:pt x="0" y="4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18" name="Rectangle 21"/>
            <p:cNvSpPr>
              <a:spLocks noChangeArrowheads="1"/>
            </p:cNvSpPr>
            <p:nvPr/>
          </p:nvSpPr>
          <p:spPr bwMode="auto">
            <a:xfrm>
              <a:off x="8654008" y="5015959"/>
              <a:ext cx="60325" cy="603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19" name="Rectangle 22"/>
            <p:cNvSpPr>
              <a:spLocks noChangeArrowheads="1"/>
            </p:cNvSpPr>
            <p:nvPr/>
          </p:nvSpPr>
          <p:spPr bwMode="auto">
            <a:xfrm>
              <a:off x="8654008" y="5015959"/>
              <a:ext cx="60325" cy="60325"/>
            </a:xfrm>
            <a:prstGeom prst="rect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0" name="Rectangle 23"/>
            <p:cNvSpPr>
              <a:spLocks noChangeArrowheads="1"/>
            </p:cNvSpPr>
            <p:nvPr/>
          </p:nvSpPr>
          <p:spPr bwMode="auto">
            <a:xfrm>
              <a:off x="8744495" y="5046121"/>
              <a:ext cx="60325" cy="603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1" name="Rectangle 24"/>
            <p:cNvSpPr>
              <a:spLocks noChangeArrowheads="1"/>
            </p:cNvSpPr>
            <p:nvPr/>
          </p:nvSpPr>
          <p:spPr bwMode="auto">
            <a:xfrm>
              <a:off x="8744495" y="5046121"/>
              <a:ext cx="60325" cy="60325"/>
            </a:xfrm>
            <a:prstGeom prst="rect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2" name="Rectangle 25"/>
            <p:cNvSpPr>
              <a:spLocks noChangeArrowheads="1"/>
            </p:cNvSpPr>
            <p:nvPr/>
          </p:nvSpPr>
          <p:spPr bwMode="auto">
            <a:xfrm>
              <a:off x="8654008" y="5206459"/>
              <a:ext cx="60325" cy="603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3" name="Rectangle 26"/>
            <p:cNvSpPr>
              <a:spLocks noChangeArrowheads="1"/>
            </p:cNvSpPr>
            <p:nvPr/>
          </p:nvSpPr>
          <p:spPr bwMode="auto">
            <a:xfrm>
              <a:off x="8654008" y="5206459"/>
              <a:ext cx="60325" cy="60325"/>
            </a:xfrm>
            <a:prstGeom prst="rect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4" name="Rectangle 27"/>
            <p:cNvSpPr>
              <a:spLocks noChangeArrowheads="1"/>
            </p:cNvSpPr>
            <p:nvPr/>
          </p:nvSpPr>
          <p:spPr bwMode="auto">
            <a:xfrm>
              <a:off x="8700045" y="4838159"/>
              <a:ext cx="60325" cy="603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5" name="Rectangle 28"/>
            <p:cNvSpPr>
              <a:spLocks noChangeArrowheads="1"/>
            </p:cNvSpPr>
            <p:nvPr/>
          </p:nvSpPr>
          <p:spPr bwMode="auto">
            <a:xfrm>
              <a:off x="8700045" y="4838159"/>
              <a:ext cx="60325" cy="60325"/>
            </a:xfrm>
            <a:prstGeom prst="rect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6" name="Rectangle 29"/>
            <p:cNvSpPr>
              <a:spLocks noChangeArrowheads="1"/>
            </p:cNvSpPr>
            <p:nvPr/>
          </p:nvSpPr>
          <p:spPr bwMode="auto">
            <a:xfrm>
              <a:off x="8744495" y="5198521"/>
              <a:ext cx="60325" cy="603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7" name="Rectangle 30"/>
            <p:cNvSpPr>
              <a:spLocks noChangeArrowheads="1"/>
            </p:cNvSpPr>
            <p:nvPr/>
          </p:nvSpPr>
          <p:spPr bwMode="auto">
            <a:xfrm>
              <a:off x="8744495" y="5198521"/>
              <a:ext cx="60325" cy="60325"/>
            </a:xfrm>
            <a:prstGeom prst="rect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8" name="Line 31"/>
            <p:cNvSpPr>
              <a:spLocks noChangeShapeType="1"/>
            </p:cNvSpPr>
            <p:nvPr/>
          </p:nvSpPr>
          <p:spPr bwMode="auto">
            <a:xfrm>
              <a:off x="8528595" y="5090571"/>
              <a:ext cx="401637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29" name="Freeform 32"/>
            <p:cNvSpPr>
              <a:spLocks/>
            </p:cNvSpPr>
            <p:nvPr/>
          </p:nvSpPr>
          <p:spPr bwMode="auto">
            <a:xfrm>
              <a:off x="9301708" y="4881021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0" name="Freeform 33"/>
            <p:cNvSpPr>
              <a:spLocks/>
            </p:cNvSpPr>
            <p:nvPr/>
          </p:nvSpPr>
          <p:spPr bwMode="auto">
            <a:xfrm>
              <a:off x="9301708" y="4881021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1" name="Freeform 34"/>
            <p:cNvSpPr>
              <a:spLocks/>
            </p:cNvSpPr>
            <p:nvPr/>
          </p:nvSpPr>
          <p:spPr bwMode="auto">
            <a:xfrm>
              <a:off x="9301708" y="4444459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2" name="Freeform 35"/>
            <p:cNvSpPr>
              <a:spLocks/>
            </p:cNvSpPr>
            <p:nvPr/>
          </p:nvSpPr>
          <p:spPr bwMode="auto">
            <a:xfrm>
              <a:off x="9301708" y="4444459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3" name="Freeform 36"/>
            <p:cNvSpPr>
              <a:spLocks/>
            </p:cNvSpPr>
            <p:nvPr/>
          </p:nvSpPr>
          <p:spPr bwMode="auto">
            <a:xfrm>
              <a:off x="9255670" y="5131846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4" name="Freeform 37"/>
            <p:cNvSpPr>
              <a:spLocks/>
            </p:cNvSpPr>
            <p:nvPr/>
          </p:nvSpPr>
          <p:spPr bwMode="auto">
            <a:xfrm>
              <a:off x="9255670" y="5131846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5" name="Freeform 38"/>
            <p:cNvSpPr>
              <a:spLocks/>
            </p:cNvSpPr>
            <p:nvPr/>
          </p:nvSpPr>
          <p:spPr bwMode="auto">
            <a:xfrm>
              <a:off x="9165183" y="5071521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6" name="Freeform 39"/>
            <p:cNvSpPr>
              <a:spLocks/>
            </p:cNvSpPr>
            <p:nvPr/>
          </p:nvSpPr>
          <p:spPr bwMode="auto">
            <a:xfrm>
              <a:off x="9165183" y="5071521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7" name="Freeform 40"/>
            <p:cNvSpPr>
              <a:spLocks/>
            </p:cNvSpPr>
            <p:nvPr/>
          </p:nvSpPr>
          <p:spPr bwMode="auto">
            <a:xfrm>
              <a:off x="9346158" y="5108034"/>
              <a:ext cx="60325" cy="58738"/>
            </a:xfrm>
            <a:custGeom>
              <a:avLst/>
              <a:gdLst>
                <a:gd name="T0" fmla="*/ 19 w 38"/>
                <a:gd name="T1" fmla="*/ 0 h 37"/>
                <a:gd name="T2" fmla="*/ 38 w 38"/>
                <a:gd name="T3" fmla="*/ 37 h 37"/>
                <a:gd name="T4" fmla="*/ 0 w 38"/>
                <a:gd name="T5" fmla="*/ 37 h 37"/>
                <a:gd name="T6" fmla="*/ 19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19" y="0"/>
                  </a:moveTo>
                  <a:lnTo>
                    <a:pt x="38" y="37"/>
                  </a:lnTo>
                  <a:lnTo>
                    <a:pt x="0" y="3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8" name="Freeform 41"/>
            <p:cNvSpPr>
              <a:spLocks/>
            </p:cNvSpPr>
            <p:nvPr/>
          </p:nvSpPr>
          <p:spPr bwMode="auto">
            <a:xfrm>
              <a:off x="9346158" y="5108034"/>
              <a:ext cx="60325" cy="58738"/>
            </a:xfrm>
            <a:custGeom>
              <a:avLst/>
              <a:gdLst>
                <a:gd name="T0" fmla="*/ 19 w 38"/>
                <a:gd name="T1" fmla="*/ 0 h 37"/>
                <a:gd name="T2" fmla="*/ 38 w 38"/>
                <a:gd name="T3" fmla="*/ 37 h 37"/>
                <a:gd name="T4" fmla="*/ 0 w 38"/>
                <a:gd name="T5" fmla="*/ 37 h 37"/>
                <a:gd name="T6" fmla="*/ 19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19" y="0"/>
                  </a:moveTo>
                  <a:lnTo>
                    <a:pt x="38" y="37"/>
                  </a:lnTo>
                  <a:lnTo>
                    <a:pt x="0" y="37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39" name="Freeform 42"/>
            <p:cNvSpPr>
              <a:spLocks/>
            </p:cNvSpPr>
            <p:nvPr/>
          </p:nvSpPr>
          <p:spPr bwMode="auto">
            <a:xfrm>
              <a:off x="9436645" y="5049296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0" name="Freeform 43"/>
            <p:cNvSpPr>
              <a:spLocks/>
            </p:cNvSpPr>
            <p:nvPr/>
          </p:nvSpPr>
          <p:spPr bwMode="auto">
            <a:xfrm>
              <a:off x="9436645" y="5049296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1" name="Freeform 44"/>
            <p:cNvSpPr>
              <a:spLocks/>
            </p:cNvSpPr>
            <p:nvPr/>
          </p:nvSpPr>
          <p:spPr bwMode="auto">
            <a:xfrm>
              <a:off x="9392195" y="5017546"/>
              <a:ext cx="58737" cy="60325"/>
            </a:xfrm>
            <a:custGeom>
              <a:avLst/>
              <a:gdLst>
                <a:gd name="T0" fmla="*/ 19 w 37"/>
                <a:gd name="T1" fmla="*/ 0 h 38"/>
                <a:gd name="T2" fmla="*/ 37 w 37"/>
                <a:gd name="T3" fmla="*/ 38 h 38"/>
                <a:gd name="T4" fmla="*/ 0 w 37"/>
                <a:gd name="T5" fmla="*/ 38 h 38"/>
                <a:gd name="T6" fmla="*/ 19 w 37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9" y="0"/>
                  </a:moveTo>
                  <a:lnTo>
                    <a:pt x="37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2" name="Freeform 45"/>
            <p:cNvSpPr>
              <a:spLocks/>
            </p:cNvSpPr>
            <p:nvPr/>
          </p:nvSpPr>
          <p:spPr bwMode="auto">
            <a:xfrm>
              <a:off x="9392195" y="5017546"/>
              <a:ext cx="58737" cy="60325"/>
            </a:xfrm>
            <a:custGeom>
              <a:avLst/>
              <a:gdLst>
                <a:gd name="T0" fmla="*/ 19 w 37"/>
                <a:gd name="T1" fmla="*/ 0 h 38"/>
                <a:gd name="T2" fmla="*/ 37 w 37"/>
                <a:gd name="T3" fmla="*/ 38 h 38"/>
                <a:gd name="T4" fmla="*/ 0 w 37"/>
                <a:gd name="T5" fmla="*/ 38 h 38"/>
                <a:gd name="T6" fmla="*/ 19 w 37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9" y="0"/>
                  </a:moveTo>
                  <a:lnTo>
                    <a:pt x="37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3" name="Freeform 46"/>
            <p:cNvSpPr>
              <a:spLocks/>
            </p:cNvSpPr>
            <p:nvPr/>
          </p:nvSpPr>
          <p:spPr bwMode="auto">
            <a:xfrm>
              <a:off x="9255670" y="4990559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4" name="Freeform 47"/>
            <p:cNvSpPr>
              <a:spLocks/>
            </p:cNvSpPr>
            <p:nvPr/>
          </p:nvSpPr>
          <p:spPr bwMode="auto">
            <a:xfrm>
              <a:off x="9255670" y="4990559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5" name="Freeform 48"/>
            <p:cNvSpPr>
              <a:spLocks/>
            </p:cNvSpPr>
            <p:nvPr/>
          </p:nvSpPr>
          <p:spPr bwMode="auto">
            <a:xfrm>
              <a:off x="9301708" y="4639721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6" name="Freeform 49"/>
            <p:cNvSpPr>
              <a:spLocks/>
            </p:cNvSpPr>
            <p:nvPr/>
          </p:nvSpPr>
          <p:spPr bwMode="auto">
            <a:xfrm>
              <a:off x="9301708" y="4639721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7" name="Freeform 50"/>
            <p:cNvSpPr>
              <a:spLocks/>
            </p:cNvSpPr>
            <p:nvPr/>
          </p:nvSpPr>
          <p:spPr bwMode="auto">
            <a:xfrm>
              <a:off x="9301708" y="4763546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8" name="Freeform 51"/>
            <p:cNvSpPr>
              <a:spLocks/>
            </p:cNvSpPr>
            <p:nvPr/>
          </p:nvSpPr>
          <p:spPr bwMode="auto">
            <a:xfrm>
              <a:off x="9301708" y="4763546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49" name="Freeform 52"/>
            <p:cNvSpPr>
              <a:spLocks/>
            </p:cNvSpPr>
            <p:nvPr/>
          </p:nvSpPr>
          <p:spPr bwMode="auto">
            <a:xfrm>
              <a:off x="9346158" y="4269834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0" name="Freeform 53"/>
            <p:cNvSpPr>
              <a:spLocks/>
            </p:cNvSpPr>
            <p:nvPr/>
          </p:nvSpPr>
          <p:spPr bwMode="auto">
            <a:xfrm>
              <a:off x="9346158" y="4269834"/>
              <a:ext cx="60325" cy="60325"/>
            </a:xfrm>
            <a:custGeom>
              <a:avLst/>
              <a:gdLst>
                <a:gd name="T0" fmla="*/ 19 w 38"/>
                <a:gd name="T1" fmla="*/ 0 h 38"/>
                <a:gd name="T2" fmla="*/ 38 w 38"/>
                <a:gd name="T3" fmla="*/ 38 h 38"/>
                <a:gd name="T4" fmla="*/ 0 w 38"/>
                <a:gd name="T5" fmla="*/ 38 h 38"/>
                <a:gd name="T6" fmla="*/ 19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lnTo>
                    <a:pt x="38" y="38"/>
                  </a:lnTo>
                  <a:lnTo>
                    <a:pt x="0" y="38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1" name="Freeform 54"/>
            <p:cNvSpPr>
              <a:spLocks/>
            </p:cNvSpPr>
            <p:nvPr/>
          </p:nvSpPr>
          <p:spPr bwMode="auto">
            <a:xfrm>
              <a:off x="9255670" y="4277771"/>
              <a:ext cx="60325" cy="58738"/>
            </a:xfrm>
            <a:custGeom>
              <a:avLst/>
              <a:gdLst>
                <a:gd name="T0" fmla="*/ 19 w 38"/>
                <a:gd name="T1" fmla="*/ 0 h 37"/>
                <a:gd name="T2" fmla="*/ 38 w 38"/>
                <a:gd name="T3" fmla="*/ 37 h 37"/>
                <a:gd name="T4" fmla="*/ 0 w 38"/>
                <a:gd name="T5" fmla="*/ 37 h 37"/>
                <a:gd name="T6" fmla="*/ 19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19" y="0"/>
                  </a:moveTo>
                  <a:lnTo>
                    <a:pt x="38" y="37"/>
                  </a:lnTo>
                  <a:lnTo>
                    <a:pt x="0" y="3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2" name="Freeform 55"/>
            <p:cNvSpPr>
              <a:spLocks/>
            </p:cNvSpPr>
            <p:nvPr/>
          </p:nvSpPr>
          <p:spPr bwMode="auto">
            <a:xfrm>
              <a:off x="9255670" y="4277771"/>
              <a:ext cx="60325" cy="58738"/>
            </a:xfrm>
            <a:custGeom>
              <a:avLst/>
              <a:gdLst>
                <a:gd name="T0" fmla="*/ 19 w 38"/>
                <a:gd name="T1" fmla="*/ 0 h 37"/>
                <a:gd name="T2" fmla="*/ 38 w 38"/>
                <a:gd name="T3" fmla="*/ 37 h 37"/>
                <a:gd name="T4" fmla="*/ 0 w 38"/>
                <a:gd name="T5" fmla="*/ 37 h 37"/>
                <a:gd name="T6" fmla="*/ 19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19" y="0"/>
                  </a:moveTo>
                  <a:lnTo>
                    <a:pt x="38" y="37"/>
                  </a:lnTo>
                  <a:lnTo>
                    <a:pt x="0" y="37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3" name="Line 56"/>
            <p:cNvSpPr>
              <a:spLocks noChangeShapeType="1"/>
            </p:cNvSpPr>
            <p:nvPr/>
          </p:nvSpPr>
          <p:spPr bwMode="auto">
            <a:xfrm>
              <a:off x="9130258" y="4833396"/>
              <a:ext cx="401637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4" name="Oval 57"/>
            <p:cNvSpPr>
              <a:spLocks noChangeArrowheads="1"/>
            </p:cNvSpPr>
            <p:nvPr/>
          </p:nvSpPr>
          <p:spPr bwMode="auto">
            <a:xfrm>
              <a:off x="9903370" y="5006434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5" name="Oval 58"/>
            <p:cNvSpPr>
              <a:spLocks noChangeArrowheads="1"/>
            </p:cNvSpPr>
            <p:nvPr/>
          </p:nvSpPr>
          <p:spPr bwMode="auto">
            <a:xfrm>
              <a:off x="9903370" y="5006434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6" name="Oval 59"/>
            <p:cNvSpPr>
              <a:spLocks noChangeArrowheads="1"/>
            </p:cNvSpPr>
            <p:nvPr/>
          </p:nvSpPr>
          <p:spPr bwMode="auto">
            <a:xfrm>
              <a:off x="9843045" y="5220746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7" name="Oval 60"/>
            <p:cNvSpPr>
              <a:spLocks noChangeArrowheads="1"/>
            </p:cNvSpPr>
            <p:nvPr/>
          </p:nvSpPr>
          <p:spPr bwMode="auto">
            <a:xfrm>
              <a:off x="9843045" y="5220746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8" name="Oval 61"/>
            <p:cNvSpPr>
              <a:spLocks noChangeArrowheads="1"/>
            </p:cNvSpPr>
            <p:nvPr/>
          </p:nvSpPr>
          <p:spPr bwMode="auto">
            <a:xfrm>
              <a:off x="9882733" y="5223921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59" name="Oval 62"/>
            <p:cNvSpPr>
              <a:spLocks noChangeArrowheads="1"/>
            </p:cNvSpPr>
            <p:nvPr/>
          </p:nvSpPr>
          <p:spPr bwMode="auto">
            <a:xfrm>
              <a:off x="9882733" y="5223921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0" name="Oval 63"/>
            <p:cNvSpPr>
              <a:spLocks noChangeArrowheads="1"/>
            </p:cNvSpPr>
            <p:nvPr/>
          </p:nvSpPr>
          <p:spPr bwMode="auto">
            <a:xfrm>
              <a:off x="9903370" y="5223921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1" name="Oval 64"/>
            <p:cNvSpPr>
              <a:spLocks noChangeArrowheads="1"/>
            </p:cNvSpPr>
            <p:nvPr/>
          </p:nvSpPr>
          <p:spPr bwMode="auto">
            <a:xfrm>
              <a:off x="9903370" y="5223921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2" name="Oval 65"/>
            <p:cNvSpPr>
              <a:spLocks noChangeArrowheads="1"/>
            </p:cNvSpPr>
            <p:nvPr/>
          </p:nvSpPr>
          <p:spPr bwMode="auto">
            <a:xfrm>
              <a:off x="10043070" y="5200109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3" name="Oval 66"/>
            <p:cNvSpPr>
              <a:spLocks noChangeArrowheads="1"/>
            </p:cNvSpPr>
            <p:nvPr/>
          </p:nvSpPr>
          <p:spPr bwMode="auto">
            <a:xfrm>
              <a:off x="10043070" y="5200109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4" name="Oval 67"/>
            <p:cNvSpPr>
              <a:spLocks noChangeArrowheads="1"/>
            </p:cNvSpPr>
            <p:nvPr/>
          </p:nvSpPr>
          <p:spPr bwMode="auto">
            <a:xfrm>
              <a:off x="9982745" y="5220746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5" name="Oval 68"/>
            <p:cNvSpPr>
              <a:spLocks noChangeArrowheads="1"/>
            </p:cNvSpPr>
            <p:nvPr/>
          </p:nvSpPr>
          <p:spPr bwMode="auto">
            <a:xfrm>
              <a:off x="9982745" y="5220746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6" name="Oval 69"/>
            <p:cNvSpPr>
              <a:spLocks noChangeArrowheads="1"/>
            </p:cNvSpPr>
            <p:nvPr/>
          </p:nvSpPr>
          <p:spPr bwMode="auto">
            <a:xfrm>
              <a:off x="9862095" y="5223921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7" name="Oval 70"/>
            <p:cNvSpPr>
              <a:spLocks noChangeArrowheads="1"/>
            </p:cNvSpPr>
            <p:nvPr/>
          </p:nvSpPr>
          <p:spPr bwMode="auto">
            <a:xfrm>
              <a:off x="9862095" y="5223921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8" name="Oval 71"/>
            <p:cNvSpPr>
              <a:spLocks noChangeArrowheads="1"/>
            </p:cNvSpPr>
            <p:nvPr/>
          </p:nvSpPr>
          <p:spPr bwMode="auto">
            <a:xfrm>
              <a:off x="9822408" y="5220746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69" name="Oval 72"/>
            <p:cNvSpPr>
              <a:spLocks noChangeArrowheads="1"/>
            </p:cNvSpPr>
            <p:nvPr/>
          </p:nvSpPr>
          <p:spPr bwMode="auto">
            <a:xfrm>
              <a:off x="9822408" y="5220746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0" name="Oval 73"/>
            <p:cNvSpPr>
              <a:spLocks noChangeArrowheads="1"/>
            </p:cNvSpPr>
            <p:nvPr/>
          </p:nvSpPr>
          <p:spPr bwMode="auto">
            <a:xfrm>
              <a:off x="9943058" y="5223921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1" name="Oval 74"/>
            <p:cNvSpPr>
              <a:spLocks noChangeArrowheads="1"/>
            </p:cNvSpPr>
            <p:nvPr/>
          </p:nvSpPr>
          <p:spPr bwMode="auto">
            <a:xfrm>
              <a:off x="9943058" y="5223921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2" name="Oval 75"/>
            <p:cNvSpPr>
              <a:spLocks noChangeArrowheads="1"/>
            </p:cNvSpPr>
            <p:nvPr/>
          </p:nvSpPr>
          <p:spPr bwMode="auto">
            <a:xfrm>
              <a:off x="9963695" y="5222334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3" name="Oval 76"/>
            <p:cNvSpPr>
              <a:spLocks noChangeArrowheads="1"/>
            </p:cNvSpPr>
            <p:nvPr/>
          </p:nvSpPr>
          <p:spPr bwMode="auto">
            <a:xfrm>
              <a:off x="9963695" y="5222334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4" name="Oval 77"/>
            <p:cNvSpPr>
              <a:spLocks noChangeArrowheads="1"/>
            </p:cNvSpPr>
            <p:nvPr/>
          </p:nvSpPr>
          <p:spPr bwMode="auto">
            <a:xfrm>
              <a:off x="9903370" y="4420646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5" name="Oval 78"/>
            <p:cNvSpPr>
              <a:spLocks noChangeArrowheads="1"/>
            </p:cNvSpPr>
            <p:nvPr/>
          </p:nvSpPr>
          <p:spPr bwMode="auto">
            <a:xfrm>
              <a:off x="9903370" y="4420646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6" name="Oval 79"/>
            <p:cNvSpPr>
              <a:spLocks noChangeArrowheads="1"/>
            </p:cNvSpPr>
            <p:nvPr/>
          </p:nvSpPr>
          <p:spPr bwMode="auto">
            <a:xfrm>
              <a:off x="9782720" y="5200109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7" name="Oval 80"/>
            <p:cNvSpPr>
              <a:spLocks noChangeArrowheads="1"/>
            </p:cNvSpPr>
            <p:nvPr/>
          </p:nvSpPr>
          <p:spPr bwMode="auto">
            <a:xfrm>
              <a:off x="9782720" y="5200109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8" name="Oval 81"/>
            <p:cNvSpPr>
              <a:spLocks noChangeArrowheads="1"/>
            </p:cNvSpPr>
            <p:nvPr/>
          </p:nvSpPr>
          <p:spPr bwMode="auto">
            <a:xfrm>
              <a:off x="10003383" y="5215984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79" name="Oval 82"/>
            <p:cNvSpPr>
              <a:spLocks noChangeArrowheads="1"/>
            </p:cNvSpPr>
            <p:nvPr/>
          </p:nvSpPr>
          <p:spPr bwMode="auto">
            <a:xfrm>
              <a:off x="10003383" y="5215984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0" name="Oval 83"/>
            <p:cNvSpPr>
              <a:spLocks noChangeArrowheads="1"/>
            </p:cNvSpPr>
            <p:nvPr/>
          </p:nvSpPr>
          <p:spPr bwMode="auto">
            <a:xfrm>
              <a:off x="9922420" y="5223921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1" name="Oval 84"/>
            <p:cNvSpPr>
              <a:spLocks noChangeArrowheads="1"/>
            </p:cNvSpPr>
            <p:nvPr/>
          </p:nvSpPr>
          <p:spPr bwMode="auto">
            <a:xfrm>
              <a:off x="9922420" y="5223921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2" name="Oval 85"/>
            <p:cNvSpPr>
              <a:spLocks noChangeArrowheads="1"/>
            </p:cNvSpPr>
            <p:nvPr/>
          </p:nvSpPr>
          <p:spPr bwMode="auto">
            <a:xfrm>
              <a:off x="9762083" y="5188996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3" name="Oval 86"/>
            <p:cNvSpPr>
              <a:spLocks noChangeArrowheads="1"/>
            </p:cNvSpPr>
            <p:nvPr/>
          </p:nvSpPr>
          <p:spPr bwMode="auto">
            <a:xfrm>
              <a:off x="9762083" y="5188996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4" name="Oval 87"/>
            <p:cNvSpPr>
              <a:spLocks noChangeArrowheads="1"/>
            </p:cNvSpPr>
            <p:nvPr/>
          </p:nvSpPr>
          <p:spPr bwMode="auto">
            <a:xfrm>
              <a:off x="10024020" y="5201696"/>
              <a:ext cx="58737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5" name="Oval 88"/>
            <p:cNvSpPr>
              <a:spLocks noChangeArrowheads="1"/>
            </p:cNvSpPr>
            <p:nvPr/>
          </p:nvSpPr>
          <p:spPr bwMode="auto">
            <a:xfrm>
              <a:off x="10024020" y="5201696"/>
              <a:ext cx="58737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6" name="Oval 89"/>
            <p:cNvSpPr>
              <a:spLocks noChangeArrowheads="1"/>
            </p:cNvSpPr>
            <p:nvPr/>
          </p:nvSpPr>
          <p:spPr bwMode="auto">
            <a:xfrm>
              <a:off x="9803358" y="5214396"/>
              <a:ext cx="58737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7" name="Oval 90"/>
            <p:cNvSpPr>
              <a:spLocks noChangeArrowheads="1"/>
            </p:cNvSpPr>
            <p:nvPr/>
          </p:nvSpPr>
          <p:spPr bwMode="auto">
            <a:xfrm>
              <a:off x="9803358" y="5214396"/>
              <a:ext cx="58737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8" name="Oval 91"/>
            <p:cNvSpPr>
              <a:spLocks noChangeArrowheads="1"/>
            </p:cNvSpPr>
            <p:nvPr/>
          </p:nvSpPr>
          <p:spPr bwMode="auto">
            <a:xfrm>
              <a:off x="10063708" y="5184234"/>
              <a:ext cx="60325" cy="58738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89" name="Oval 92"/>
            <p:cNvSpPr>
              <a:spLocks noChangeArrowheads="1"/>
            </p:cNvSpPr>
            <p:nvPr/>
          </p:nvSpPr>
          <p:spPr bwMode="auto">
            <a:xfrm>
              <a:off x="10063708" y="5184234"/>
              <a:ext cx="60325" cy="58738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90" name="Oval 93"/>
            <p:cNvSpPr>
              <a:spLocks noChangeArrowheads="1"/>
            </p:cNvSpPr>
            <p:nvPr/>
          </p:nvSpPr>
          <p:spPr bwMode="auto">
            <a:xfrm>
              <a:off x="9743033" y="5142959"/>
              <a:ext cx="60325" cy="60325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91" name="Oval 94"/>
            <p:cNvSpPr>
              <a:spLocks noChangeArrowheads="1"/>
            </p:cNvSpPr>
            <p:nvPr/>
          </p:nvSpPr>
          <p:spPr bwMode="auto">
            <a:xfrm>
              <a:off x="9743033" y="5142959"/>
              <a:ext cx="60325" cy="60325"/>
            </a:xfrm>
            <a:prstGeom prst="ellipse">
              <a:avLst/>
            </a:prstGeom>
            <a:noFill/>
            <a:ln w="15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792" name="Line 95"/>
            <p:cNvSpPr>
              <a:spLocks noChangeShapeType="1"/>
            </p:cNvSpPr>
            <p:nvPr/>
          </p:nvSpPr>
          <p:spPr bwMode="auto">
            <a:xfrm>
              <a:off x="9731920" y="5187409"/>
              <a:ext cx="401637" cy="0"/>
            </a:xfrm>
            <a:prstGeom prst="line">
              <a:avLst/>
            </a:pr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00441" tIns="50221" rIns="100441" bIns="50221" numCol="1" anchor="t" anchorCtr="0" compatLnSpc="1">
              <a:prstTxWarp prst="textNoShape">
                <a:avLst/>
              </a:prstTxWarp>
            </a:bodyPr>
            <a:lstStyle/>
            <a:p>
              <a:pPr defTabSz="1406233"/>
              <a:endParaRPr lang="ja-JP" altLang="en-US" sz="1693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grpSp>
        <p:nvGrpSpPr>
          <p:cNvPr id="713" name="グループ化 2783"/>
          <p:cNvGrpSpPr/>
          <p:nvPr/>
        </p:nvGrpSpPr>
        <p:grpSpPr>
          <a:xfrm>
            <a:off x="8485547" y="2633667"/>
            <a:ext cx="812630" cy="352854"/>
            <a:chOff x="1848928" y="6185528"/>
            <a:chExt cx="540000" cy="234475"/>
          </a:xfrm>
        </p:grpSpPr>
        <p:cxnSp>
          <p:nvCxnSpPr>
            <p:cNvPr id="714" name="直線コネクタ 713"/>
            <p:cNvCxnSpPr/>
            <p:nvPr/>
          </p:nvCxnSpPr>
          <p:spPr>
            <a:xfrm>
              <a:off x="1848928" y="6377924"/>
              <a:ext cx="54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5" name="テキスト ボックス 714"/>
            <p:cNvSpPr txBox="1"/>
            <p:nvPr/>
          </p:nvSpPr>
          <p:spPr>
            <a:xfrm>
              <a:off x="1972888" y="6185528"/>
              <a:ext cx="292081" cy="2344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1406233"/>
              <a:r>
                <a:rPr lang="ja-JP" altLang="en-US" sz="1693" dirty="0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*</a:t>
              </a:r>
              <a:r>
                <a:rPr lang="en-US" altLang="ja-JP" sz="1693" dirty="0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*</a:t>
              </a:r>
              <a:r>
                <a:rPr lang="ja-JP" altLang="en-US" sz="1693" dirty="0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*</a:t>
              </a:r>
            </a:p>
          </p:txBody>
        </p:sp>
      </p:grpSp>
      <p:grpSp>
        <p:nvGrpSpPr>
          <p:cNvPr id="614" name="グループ化 613"/>
          <p:cNvGrpSpPr/>
          <p:nvPr/>
        </p:nvGrpSpPr>
        <p:grpSpPr>
          <a:xfrm>
            <a:off x="2735565" y="2966394"/>
            <a:ext cx="2777407" cy="1904384"/>
            <a:chOff x="3874638" y="2025494"/>
            <a:chExt cx="1806061" cy="1238361"/>
          </a:xfrm>
        </p:grpSpPr>
        <p:grpSp>
          <p:nvGrpSpPr>
            <p:cNvPr id="618" name="グループ化 115"/>
            <p:cNvGrpSpPr/>
            <p:nvPr/>
          </p:nvGrpSpPr>
          <p:grpSpPr>
            <a:xfrm>
              <a:off x="3874638" y="2025494"/>
              <a:ext cx="195971" cy="1238361"/>
              <a:chOff x="8375982" y="2239554"/>
              <a:chExt cx="200265" cy="1394028"/>
            </a:xfrm>
          </p:grpSpPr>
          <p:sp>
            <p:nvSpPr>
              <p:cNvPr id="703" name="Rectangle 909"/>
              <p:cNvSpPr>
                <a:spLocks noChangeArrowheads="1"/>
              </p:cNvSpPr>
              <p:nvPr/>
            </p:nvSpPr>
            <p:spPr bwMode="auto">
              <a:xfrm>
                <a:off x="8495576" y="3442878"/>
                <a:ext cx="79892" cy="1907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1004429"/>
                <a:r>
                  <a:rPr kumimoji="0" lang="ja-JP" altLang="ja-JP" sz="1693" dirty="0">
                    <a:solidFill>
                      <a:srgbClr val="000000"/>
                    </a:solidFill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1693" dirty="0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704" name="Rectangle 910"/>
              <p:cNvSpPr>
                <a:spLocks noChangeArrowheads="1"/>
              </p:cNvSpPr>
              <p:nvPr/>
            </p:nvSpPr>
            <p:spPr bwMode="auto">
              <a:xfrm>
                <a:off x="8375985" y="3142842"/>
                <a:ext cx="200262" cy="1907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1004429"/>
                <a:r>
                  <a:rPr kumimoji="0" lang="ja-JP" altLang="ja-JP" sz="1693">
                    <a:solidFill>
                      <a:srgbClr val="000000"/>
                    </a:solidFill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0.5</a:t>
                </a:r>
                <a:endParaRPr kumimoji="0" lang="ja-JP" altLang="ja-JP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705" name="Rectangle 911"/>
              <p:cNvSpPr>
                <a:spLocks noChangeArrowheads="1"/>
              </p:cNvSpPr>
              <p:nvPr/>
            </p:nvSpPr>
            <p:spPr bwMode="auto">
              <a:xfrm>
                <a:off x="8375982" y="2841217"/>
                <a:ext cx="200262" cy="1907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1004429"/>
                <a:r>
                  <a:rPr kumimoji="0" lang="ja-JP" altLang="ja-JP" sz="1693" dirty="0">
                    <a:solidFill>
                      <a:srgbClr val="000000"/>
                    </a:solidFill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1.0</a:t>
                </a:r>
                <a:endParaRPr kumimoji="0" lang="ja-JP" altLang="ja-JP" sz="1693" dirty="0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706" name="Rectangle 912"/>
              <p:cNvSpPr>
                <a:spLocks noChangeArrowheads="1"/>
              </p:cNvSpPr>
              <p:nvPr/>
            </p:nvSpPr>
            <p:spPr bwMode="auto">
              <a:xfrm>
                <a:off x="8375982" y="2539590"/>
                <a:ext cx="200262" cy="1907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1004429"/>
                <a:r>
                  <a:rPr kumimoji="0" lang="ja-JP" altLang="ja-JP" sz="1693" dirty="0">
                    <a:solidFill>
                      <a:srgbClr val="000000"/>
                    </a:solidFill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1.5</a:t>
                </a:r>
                <a:endParaRPr kumimoji="0" lang="ja-JP" altLang="ja-JP" sz="1693" dirty="0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707" name="Rectangle 913"/>
              <p:cNvSpPr>
                <a:spLocks noChangeArrowheads="1"/>
              </p:cNvSpPr>
              <p:nvPr/>
            </p:nvSpPr>
            <p:spPr bwMode="auto">
              <a:xfrm>
                <a:off x="8375982" y="2239554"/>
                <a:ext cx="200262" cy="1907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1004429"/>
                <a:r>
                  <a:rPr kumimoji="0" lang="ja-JP" altLang="ja-JP" sz="1693" dirty="0">
                    <a:solidFill>
                      <a:srgbClr val="000000"/>
                    </a:solidFill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2.0</a:t>
                </a:r>
                <a:endParaRPr kumimoji="0" lang="ja-JP" altLang="ja-JP" sz="1693" dirty="0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grpSp>
          <p:nvGrpSpPr>
            <p:cNvPr id="619" name="グループ化 118"/>
            <p:cNvGrpSpPr/>
            <p:nvPr/>
          </p:nvGrpSpPr>
          <p:grpSpPr>
            <a:xfrm>
              <a:off x="4095413" y="2127455"/>
              <a:ext cx="1585286" cy="1092086"/>
              <a:chOff x="8409256" y="2277654"/>
              <a:chExt cx="1860550" cy="1244600"/>
            </a:xfrm>
          </p:grpSpPr>
          <p:sp>
            <p:nvSpPr>
              <p:cNvPr id="620" name="Freeform 908"/>
              <p:cNvSpPr>
                <a:spLocks noEditPoints="1"/>
              </p:cNvSpPr>
              <p:nvPr/>
            </p:nvSpPr>
            <p:spPr bwMode="auto">
              <a:xfrm>
                <a:off x="8452119" y="3487329"/>
                <a:ext cx="1817687" cy="34925"/>
              </a:xfrm>
              <a:custGeom>
                <a:avLst/>
                <a:gdLst>
                  <a:gd name="T0" fmla="*/ 0 w 1145"/>
                  <a:gd name="T1" fmla="*/ 0 h 22"/>
                  <a:gd name="T2" fmla="*/ 1145 w 1145"/>
                  <a:gd name="T3" fmla="*/ 0 h 22"/>
                  <a:gd name="T4" fmla="*/ 194 w 1145"/>
                  <a:gd name="T5" fmla="*/ 22 h 22"/>
                  <a:gd name="T6" fmla="*/ 194 w 1145"/>
                  <a:gd name="T7" fmla="*/ 0 h 22"/>
                  <a:gd name="T8" fmla="*/ 573 w 1145"/>
                  <a:gd name="T9" fmla="*/ 22 h 22"/>
                  <a:gd name="T10" fmla="*/ 573 w 1145"/>
                  <a:gd name="T11" fmla="*/ 0 h 22"/>
                  <a:gd name="T12" fmla="*/ 952 w 1145"/>
                  <a:gd name="T13" fmla="*/ 22 h 22"/>
                  <a:gd name="T14" fmla="*/ 952 w 1145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5" h="22">
                    <a:moveTo>
                      <a:pt x="0" y="0"/>
                    </a:moveTo>
                    <a:lnTo>
                      <a:pt x="1145" y="0"/>
                    </a:lnTo>
                    <a:moveTo>
                      <a:pt x="194" y="22"/>
                    </a:moveTo>
                    <a:lnTo>
                      <a:pt x="194" y="0"/>
                    </a:lnTo>
                    <a:moveTo>
                      <a:pt x="573" y="22"/>
                    </a:moveTo>
                    <a:lnTo>
                      <a:pt x="573" y="0"/>
                    </a:lnTo>
                    <a:moveTo>
                      <a:pt x="952" y="22"/>
                    </a:moveTo>
                    <a:lnTo>
                      <a:pt x="952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21" name="Freeform 914"/>
              <p:cNvSpPr>
                <a:spLocks noEditPoints="1"/>
              </p:cNvSpPr>
              <p:nvPr/>
            </p:nvSpPr>
            <p:spPr bwMode="auto">
              <a:xfrm>
                <a:off x="8409256" y="2277654"/>
                <a:ext cx="49212" cy="1216025"/>
              </a:xfrm>
              <a:custGeom>
                <a:avLst/>
                <a:gdLst>
                  <a:gd name="T0" fmla="*/ 31 w 31"/>
                  <a:gd name="T1" fmla="*/ 766 h 766"/>
                  <a:gd name="T2" fmla="*/ 31 w 31"/>
                  <a:gd name="T3" fmla="*/ 0 h 766"/>
                  <a:gd name="T4" fmla="*/ 31 w 31"/>
                  <a:gd name="T5" fmla="*/ 762 h 766"/>
                  <a:gd name="T6" fmla="*/ 0 w 31"/>
                  <a:gd name="T7" fmla="*/ 762 h 766"/>
                  <a:gd name="T8" fmla="*/ 31 w 31"/>
                  <a:gd name="T9" fmla="*/ 573 h 766"/>
                  <a:gd name="T10" fmla="*/ 0 w 31"/>
                  <a:gd name="T11" fmla="*/ 573 h 766"/>
                  <a:gd name="T12" fmla="*/ 31 w 31"/>
                  <a:gd name="T13" fmla="*/ 383 h 766"/>
                  <a:gd name="T14" fmla="*/ 0 w 31"/>
                  <a:gd name="T15" fmla="*/ 383 h 766"/>
                  <a:gd name="T16" fmla="*/ 31 w 31"/>
                  <a:gd name="T17" fmla="*/ 193 h 766"/>
                  <a:gd name="T18" fmla="*/ 0 w 31"/>
                  <a:gd name="T19" fmla="*/ 193 h 766"/>
                  <a:gd name="T20" fmla="*/ 31 w 31"/>
                  <a:gd name="T21" fmla="*/ 4 h 766"/>
                  <a:gd name="T22" fmla="*/ 0 w 31"/>
                  <a:gd name="T23" fmla="*/ 4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766">
                    <a:moveTo>
                      <a:pt x="31" y="766"/>
                    </a:moveTo>
                    <a:lnTo>
                      <a:pt x="31" y="0"/>
                    </a:lnTo>
                    <a:moveTo>
                      <a:pt x="31" y="762"/>
                    </a:moveTo>
                    <a:lnTo>
                      <a:pt x="0" y="762"/>
                    </a:lnTo>
                    <a:moveTo>
                      <a:pt x="31" y="573"/>
                    </a:moveTo>
                    <a:lnTo>
                      <a:pt x="0" y="573"/>
                    </a:lnTo>
                    <a:moveTo>
                      <a:pt x="31" y="383"/>
                    </a:moveTo>
                    <a:lnTo>
                      <a:pt x="0" y="383"/>
                    </a:lnTo>
                    <a:moveTo>
                      <a:pt x="31" y="193"/>
                    </a:moveTo>
                    <a:lnTo>
                      <a:pt x="0" y="193"/>
                    </a:lnTo>
                    <a:moveTo>
                      <a:pt x="31" y="4"/>
                    </a:moveTo>
                    <a:lnTo>
                      <a:pt x="0" y="4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22" name="Rectangle 915"/>
              <p:cNvSpPr>
                <a:spLocks noChangeArrowheads="1"/>
              </p:cNvSpPr>
              <p:nvPr/>
            </p:nvSpPr>
            <p:spPr bwMode="auto">
              <a:xfrm>
                <a:off x="8729931" y="3157129"/>
                <a:ext cx="58737" cy="6032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23" name="Rectangle 916"/>
              <p:cNvSpPr>
                <a:spLocks noChangeArrowheads="1"/>
              </p:cNvSpPr>
              <p:nvPr/>
            </p:nvSpPr>
            <p:spPr bwMode="auto">
              <a:xfrm>
                <a:off x="8729931" y="3157129"/>
                <a:ext cx="58737" cy="60325"/>
              </a:xfrm>
              <a:prstGeom prst="rect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24" name="Rectangle 917"/>
              <p:cNvSpPr>
                <a:spLocks noChangeArrowheads="1"/>
              </p:cNvSpPr>
              <p:nvPr/>
            </p:nvSpPr>
            <p:spPr bwMode="auto">
              <a:xfrm>
                <a:off x="8729931" y="3038067"/>
                <a:ext cx="58737" cy="6032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25" name="Rectangle 918"/>
              <p:cNvSpPr>
                <a:spLocks noChangeArrowheads="1"/>
              </p:cNvSpPr>
              <p:nvPr/>
            </p:nvSpPr>
            <p:spPr bwMode="auto">
              <a:xfrm>
                <a:off x="8729931" y="3038067"/>
                <a:ext cx="58737" cy="60325"/>
              </a:xfrm>
              <a:prstGeom prst="rect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26" name="Rectangle 919"/>
              <p:cNvSpPr>
                <a:spLocks noChangeArrowheads="1"/>
              </p:cNvSpPr>
              <p:nvPr/>
            </p:nvSpPr>
            <p:spPr bwMode="auto">
              <a:xfrm>
                <a:off x="8774381" y="3338104"/>
                <a:ext cx="60325" cy="6032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27" name="Rectangle 920"/>
              <p:cNvSpPr>
                <a:spLocks noChangeArrowheads="1"/>
              </p:cNvSpPr>
              <p:nvPr/>
            </p:nvSpPr>
            <p:spPr bwMode="auto">
              <a:xfrm>
                <a:off x="8774381" y="3338104"/>
                <a:ext cx="60325" cy="60325"/>
              </a:xfrm>
              <a:prstGeom prst="rect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28" name="Rectangle 921"/>
              <p:cNvSpPr>
                <a:spLocks noChangeArrowheads="1"/>
              </p:cNvSpPr>
              <p:nvPr/>
            </p:nvSpPr>
            <p:spPr bwMode="auto">
              <a:xfrm>
                <a:off x="8729931" y="2855504"/>
                <a:ext cx="58737" cy="6032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29" name="Rectangle 922"/>
              <p:cNvSpPr>
                <a:spLocks noChangeArrowheads="1"/>
              </p:cNvSpPr>
              <p:nvPr/>
            </p:nvSpPr>
            <p:spPr bwMode="auto">
              <a:xfrm>
                <a:off x="8729931" y="2855504"/>
                <a:ext cx="58737" cy="60325"/>
              </a:xfrm>
              <a:prstGeom prst="rect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0" name="Rectangle 923"/>
              <p:cNvSpPr>
                <a:spLocks noChangeArrowheads="1"/>
              </p:cNvSpPr>
              <p:nvPr/>
            </p:nvSpPr>
            <p:spPr bwMode="auto">
              <a:xfrm>
                <a:off x="8683894" y="3398429"/>
                <a:ext cx="60325" cy="6032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1" name="Rectangle 924"/>
              <p:cNvSpPr>
                <a:spLocks noChangeArrowheads="1"/>
              </p:cNvSpPr>
              <p:nvPr/>
            </p:nvSpPr>
            <p:spPr bwMode="auto">
              <a:xfrm>
                <a:off x="8683894" y="3398429"/>
                <a:ext cx="60325" cy="60325"/>
              </a:xfrm>
              <a:prstGeom prst="rect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2" name="Line 925"/>
              <p:cNvSpPr>
                <a:spLocks noChangeShapeType="1"/>
              </p:cNvSpPr>
              <p:nvPr/>
            </p:nvSpPr>
            <p:spPr bwMode="auto">
              <a:xfrm>
                <a:off x="8558481" y="3187292"/>
                <a:ext cx="401637" cy="0"/>
              </a:xfrm>
              <a:prstGeom prst="line">
                <a:avLst/>
              </a:prstGeom>
              <a:noFill/>
              <a:ln w="127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3" name="Freeform 926"/>
              <p:cNvSpPr>
                <a:spLocks/>
              </p:cNvSpPr>
              <p:nvPr/>
            </p:nvSpPr>
            <p:spPr bwMode="auto">
              <a:xfrm>
                <a:off x="9331594" y="2314167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4" name="Freeform 927"/>
              <p:cNvSpPr>
                <a:spLocks/>
              </p:cNvSpPr>
              <p:nvPr/>
            </p:nvSpPr>
            <p:spPr bwMode="auto">
              <a:xfrm>
                <a:off x="9331594" y="2314167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5" name="Freeform 928"/>
              <p:cNvSpPr>
                <a:spLocks/>
              </p:cNvSpPr>
              <p:nvPr/>
            </p:nvSpPr>
            <p:spPr bwMode="auto">
              <a:xfrm>
                <a:off x="9285556" y="3038067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6" name="Freeform 929"/>
              <p:cNvSpPr>
                <a:spLocks/>
              </p:cNvSpPr>
              <p:nvPr/>
            </p:nvSpPr>
            <p:spPr bwMode="auto">
              <a:xfrm>
                <a:off x="9285556" y="3038067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7" name="Freeform 930"/>
              <p:cNvSpPr>
                <a:spLocks/>
              </p:cNvSpPr>
              <p:nvPr/>
            </p:nvSpPr>
            <p:spPr bwMode="auto">
              <a:xfrm>
                <a:off x="9241106" y="297615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8" name="Freeform 931"/>
              <p:cNvSpPr>
                <a:spLocks/>
              </p:cNvSpPr>
              <p:nvPr/>
            </p:nvSpPr>
            <p:spPr bwMode="auto">
              <a:xfrm>
                <a:off x="9241106" y="297615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39" name="Freeform 932"/>
              <p:cNvSpPr>
                <a:spLocks/>
              </p:cNvSpPr>
              <p:nvPr/>
            </p:nvSpPr>
            <p:spPr bwMode="auto">
              <a:xfrm>
                <a:off x="9409381" y="321745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0" name="Freeform 933"/>
              <p:cNvSpPr>
                <a:spLocks/>
              </p:cNvSpPr>
              <p:nvPr/>
            </p:nvSpPr>
            <p:spPr bwMode="auto">
              <a:xfrm>
                <a:off x="9409381" y="321745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1" name="Freeform 934"/>
              <p:cNvSpPr>
                <a:spLocks/>
              </p:cNvSpPr>
              <p:nvPr/>
            </p:nvSpPr>
            <p:spPr bwMode="auto">
              <a:xfrm>
                <a:off x="9487169" y="3157129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2" name="Freeform 935"/>
              <p:cNvSpPr>
                <a:spLocks/>
              </p:cNvSpPr>
              <p:nvPr/>
            </p:nvSpPr>
            <p:spPr bwMode="auto">
              <a:xfrm>
                <a:off x="9487169" y="3157129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3" name="Freeform 936"/>
              <p:cNvSpPr>
                <a:spLocks/>
              </p:cNvSpPr>
              <p:nvPr/>
            </p:nvSpPr>
            <p:spPr bwMode="auto">
              <a:xfrm>
                <a:off x="9174431" y="3157129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4" name="Freeform 937"/>
              <p:cNvSpPr>
                <a:spLocks/>
              </p:cNvSpPr>
              <p:nvPr/>
            </p:nvSpPr>
            <p:spPr bwMode="auto">
              <a:xfrm>
                <a:off x="9174431" y="3157129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5" name="Freeform 938"/>
              <p:cNvSpPr>
                <a:spLocks/>
              </p:cNvSpPr>
              <p:nvPr/>
            </p:nvSpPr>
            <p:spPr bwMode="auto">
              <a:xfrm>
                <a:off x="9376044" y="297615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6" name="Freeform 939"/>
              <p:cNvSpPr>
                <a:spLocks/>
              </p:cNvSpPr>
              <p:nvPr/>
            </p:nvSpPr>
            <p:spPr bwMode="auto">
              <a:xfrm>
                <a:off x="9376044" y="297615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7" name="Freeform 940"/>
              <p:cNvSpPr>
                <a:spLocks/>
              </p:cNvSpPr>
              <p:nvPr/>
            </p:nvSpPr>
            <p:spPr bwMode="auto">
              <a:xfrm>
                <a:off x="9331594" y="321745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8" name="Freeform 941"/>
              <p:cNvSpPr>
                <a:spLocks/>
              </p:cNvSpPr>
              <p:nvPr/>
            </p:nvSpPr>
            <p:spPr bwMode="auto">
              <a:xfrm>
                <a:off x="9331594" y="321745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49" name="Freeform 942"/>
              <p:cNvSpPr>
                <a:spLocks/>
              </p:cNvSpPr>
              <p:nvPr/>
            </p:nvSpPr>
            <p:spPr bwMode="auto">
              <a:xfrm>
                <a:off x="9376044" y="309680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0" name="Freeform 943"/>
              <p:cNvSpPr>
                <a:spLocks/>
              </p:cNvSpPr>
              <p:nvPr/>
            </p:nvSpPr>
            <p:spPr bwMode="auto">
              <a:xfrm>
                <a:off x="9376044" y="3096804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1" name="Freeform 944"/>
              <p:cNvSpPr>
                <a:spLocks/>
              </p:cNvSpPr>
              <p:nvPr/>
            </p:nvSpPr>
            <p:spPr bwMode="auto">
              <a:xfrm>
                <a:off x="9331594" y="2676117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2" name="Freeform 945"/>
              <p:cNvSpPr>
                <a:spLocks/>
              </p:cNvSpPr>
              <p:nvPr/>
            </p:nvSpPr>
            <p:spPr bwMode="auto">
              <a:xfrm>
                <a:off x="9331594" y="2676117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3" name="Freeform 946"/>
              <p:cNvSpPr>
                <a:spLocks/>
              </p:cNvSpPr>
              <p:nvPr/>
            </p:nvSpPr>
            <p:spPr bwMode="auto">
              <a:xfrm>
                <a:off x="9252219" y="3157129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4" name="Freeform 947"/>
              <p:cNvSpPr>
                <a:spLocks/>
              </p:cNvSpPr>
              <p:nvPr/>
            </p:nvSpPr>
            <p:spPr bwMode="auto">
              <a:xfrm>
                <a:off x="9252219" y="3157129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5" name="Freeform 948"/>
              <p:cNvSpPr>
                <a:spLocks/>
              </p:cNvSpPr>
              <p:nvPr/>
            </p:nvSpPr>
            <p:spPr bwMode="auto">
              <a:xfrm>
                <a:off x="9331594" y="2795179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6" name="Freeform 949"/>
              <p:cNvSpPr>
                <a:spLocks/>
              </p:cNvSpPr>
              <p:nvPr/>
            </p:nvSpPr>
            <p:spPr bwMode="auto">
              <a:xfrm>
                <a:off x="9331594" y="2795179"/>
                <a:ext cx="60325" cy="60325"/>
              </a:xfrm>
              <a:custGeom>
                <a:avLst/>
                <a:gdLst>
                  <a:gd name="T0" fmla="*/ 19 w 38"/>
                  <a:gd name="T1" fmla="*/ 0 h 38"/>
                  <a:gd name="T2" fmla="*/ 38 w 38"/>
                  <a:gd name="T3" fmla="*/ 38 h 38"/>
                  <a:gd name="T4" fmla="*/ 0 w 38"/>
                  <a:gd name="T5" fmla="*/ 38 h 38"/>
                  <a:gd name="T6" fmla="*/ 19 w 38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19" y="0"/>
                    </a:ln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7" name="Line 950"/>
              <p:cNvSpPr>
                <a:spLocks noChangeShapeType="1"/>
              </p:cNvSpPr>
              <p:nvPr/>
            </p:nvSpPr>
            <p:spPr bwMode="auto">
              <a:xfrm>
                <a:off x="9160144" y="3011079"/>
                <a:ext cx="401637" cy="0"/>
              </a:xfrm>
              <a:prstGeom prst="line">
                <a:avLst/>
              </a:prstGeom>
              <a:noFill/>
              <a:ln w="127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8" name="Oval 951"/>
              <p:cNvSpPr>
                <a:spLocks noChangeArrowheads="1"/>
              </p:cNvSpPr>
              <p:nvPr/>
            </p:nvSpPr>
            <p:spPr bwMode="auto">
              <a:xfrm>
                <a:off x="9933256" y="3096804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59" name="Oval 952"/>
              <p:cNvSpPr>
                <a:spLocks noChangeArrowheads="1"/>
              </p:cNvSpPr>
              <p:nvPr/>
            </p:nvSpPr>
            <p:spPr bwMode="auto">
              <a:xfrm>
                <a:off x="9933256" y="3096804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0" name="Oval 953"/>
              <p:cNvSpPr>
                <a:spLocks noChangeArrowheads="1"/>
              </p:cNvSpPr>
              <p:nvPr/>
            </p:nvSpPr>
            <p:spPr bwMode="auto">
              <a:xfrm>
                <a:off x="9833244" y="3217454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1" name="Oval 954"/>
              <p:cNvSpPr>
                <a:spLocks noChangeArrowheads="1"/>
              </p:cNvSpPr>
              <p:nvPr/>
            </p:nvSpPr>
            <p:spPr bwMode="auto">
              <a:xfrm>
                <a:off x="9833244" y="3217454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2" name="Oval 955"/>
              <p:cNvSpPr>
                <a:spLocks noChangeArrowheads="1"/>
              </p:cNvSpPr>
              <p:nvPr/>
            </p:nvSpPr>
            <p:spPr bwMode="auto">
              <a:xfrm>
                <a:off x="9907856" y="3458754"/>
                <a:ext cx="60325" cy="58737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3" name="Oval 956"/>
              <p:cNvSpPr>
                <a:spLocks noChangeArrowheads="1"/>
              </p:cNvSpPr>
              <p:nvPr/>
            </p:nvSpPr>
            <p:spPr bwMode="auto">
              <a:xfrm>
                <a:off x="9907856" y="3458754"/>
                <a:ext cx="60325" cy="58737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4" name="Oval 957"/>
              <p:cNvSpPr>
                <a:spLocks noChangeArrowheads="1"/>
              </p:cNvSpPr>
              <p:nvPr/>
            </p:nvSpPr>
            <p:spPr bwMode="auto">
              <a:xfrm>
                <a:off x="10031681" y="3217454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5" name="Oval 958"/>
              <p:cNvSpPr>
                <a:spLocks noChangeArrowheads="1"/>
              </p:cNvSpPr>
              <p:nvPr/>
            </p:nvSpPr>
            <p:spPr bwMode="auto">
              <a:xfrm>
                <a:off x="10031681" y="3217454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6" name="Oval 959"/>
              <p:cNvSpPr>
                <a:spLocks noChangeArrowheads="1"/>
              </p:cNvSpPr>
              <p:nvPr/>
            </p:nvSpPr>
            <p:spPr bwMode="auto">
              <a:xfrm>
                <a:off x="9933256" y="2615792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7" name="Oval 960"/>
              <p:cNvSpPr>
                <a:spLocks noChangeArrowheads="1"/>
              </p:cNvSpPr>
              <p:nvPr/>
            </p:nvSpPr>
            <p:spPr bwMode="auto">
              <a:xfrm>
                <a:off x="9933256" y="2615792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8" name="Oval 961"/>
              <p:cNvSpPr>
                <a:spLocks noChangeArrowheads="1"/>
              </p:cNvSpPr>
              <p:nvPr/>
            </p:nvSpPr>
            <p:spPr bwMode="auto">
              <a:xfrm>
                <a:off x="9899919" y="3357154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69" name="Oval 962"/>
              <p:cNvSpPr>
                <a:spLocks noChangeArrowheads="1"/>
              </p:cNvSpPr>
              <p:nvPr/>
            </p:nvSpPr>
            <p:spPr bwMode="auto">
              <a:xfrm>
                <a:off x="9899919" y="3357154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0" name="Oval 963"/>
              <p:cNvSpPr>
                <a:spLocks noChangeArrowheads="1"/>
              </p:cNvSpPr>
              <p:nvPr/>
            </p:nvSpPr>
            <p:spPr bwMode="auto">
              <a:xfrm>
                <a:off x="9899919" y="3236504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1" name="Oval 964"/>
              <p:cNvSpPr>
                <a:spLocks noChangeArrowheads="1"/>
              </p:cNvSpPr>
              <p:nvPr/>
            </p:nvSpPr>
            <p:spPr bwMode="auto">
              <a:xfrm>
                <a:off x="9899919" y="3236504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2" name="Oval 965"/>
              <p:cNvSpPr>
                <a:spLocks noChangeArrowheads="1"/>
              </p:cNvSpPr>
              <p:nvPr/>
            </p:nvSpPr>
            <p:spPr bwMode="auto">
              <a:xfrm>
                <a:off x="9887219" y="3407954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3" name="Oval 966"/>
              <p:cNvSpPr>
                <a:spLocks noChangeArrowheads="1"/>
              </p:cNvSpPr>
              <p:nvPr/>
            </p:nvSpPr>
            <p:spPr bwMode="auto">
              <a:xfrm>
                <a:off x="9887219" y="3407954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4" name="Oval 967"/>
              <p:cNvSpPr>
                <a:spLocks noChangeArrowheads="1"/>
              </p:cNvSpPr>
              <p:nvPr/>
            </p:nvSpPr>
            <p:spPr bwMode="auto">
              <a:xfrm>
                <a:off x="9807844" y="3428592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5" name="Oval 968"/>
              <p:cNvSpPr>
                <a:spLocks noChangeArrowheads="1"/>
              </p:cNvSpPr>
              <p:nvPr/>
            </p:nvSpPr>
            <p:spPr bwMode="auto">
              <a:xfrm>
                <a:off x="9807844" y="3428592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6" name="Oval 969"/>
              <p:cNvSpPr>
                <a:spLocks noChangeArrowheads="1"/>
              </p:cNvSpPr>
              <p:nvPr/>
            </p:nvSpPr>
            <p:spPr bwMode="auto">
              <a:xfrm>
                <a:off x="9833244" y="3328579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7" name="Oval 970"/>
              <p:cNvSpPr>
                <a:spLocks noChangeArrowheads="1"/>
              </p:cNvSpPr>
              <p:nvPr/>
            </p:nvSpPr>
            <p:spPr bwMode="auto">
              <a:xfrm>
                <a:off x="9833244" y="3328579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8" name="Oval 971"/>
              <p:cNvSpPr>
                <a:spLocks noChangeArrowheads="1"/>
              </p:cNvSpPr>
              <p:nvPr/>
            </p:nvSpPr>
            <p:spPr bwMode="auto">
              <a:xfrm>
                <a:off x="9766569" y="3206342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79" name="Oval 972"/>
              <p:cNvSpPr>
                <a:spLocks noChangeArrowheads="1"/>
              </p:cNvSpPr>
              <p:nvPr/>
            </p:nvSpPr>
            <p:spPr bwMode="auto">
              <a:xfrm>
                <a:off x="9766569" y="3206342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0" name="Oval 973"/>
              <p:cNvSpPr>
                <a:spLocks noChangeArrowheads="1"/>
              </p:cNvSpPr>
              <p:nvPr/>
            </p:nvSpPr>
            <p:spPr bwMode="auto">
              <a:xfrm>
                <a:off x="9857056" y="3458754"/>
                <a:ext cx="60325" cy="58737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1" name="Oval 974"/>
              <p:cNvSpPr>
                <a:spLocks noChangeArrowheads="1"/>
              </p:cNvSpPr>
              <p:nvPr/>
            </p:nvSpPr>
            <p:spPr bwMode="auto">
              <a:xfrm>
                <a:off x="9857056" y="3458754"/>
                <a:ext cx="60325" cy="58737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2" name="Oval 975"/>
              <p:cNvSpPr>
                <a:spLocks noChangeArrowheads="1"/>
              </p:cNvSpPr>
              <p:nvPr/>
            </p:nvSpPr>
            <p:spPr bwMode="auto">
              <a:xfrm>
                <a:off x="9766569" y="3317467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3" name="Oval 976"/>
              <p:cNvSpPr>
                <a:spLocks noChangeArrowheads="1"/>
              </p:cNvSpPr>
              <p:nvPr/>
            </p:nvSpPr>
            <p:spPr bwMode="auto">
              <a:xfrm>
                <a:off x="9766569" y="3317467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4" name="Oval 977"/>
              <p:cNvSpPr>
                <a:spLocks noChangeArrowheads="1"/>
              </p:cNvSpPr>
              <p:nvPr/>
            </p:nvSpPr>
            <p:spPr bwMode="auto">
              <a:xfrm>
                <a:off x="9957069" y="3458754"/>
                <a:ext cx="60325" cy="58737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5" name="Oval 978"/>
              <p:cNvSpPr>
                <a:spLocks noChangeArrowheads="1"/>
              </p:cNvSpPr>
              <p:nvPr/>
            </p:nvSpPr>
            <p:spPr bwMode="auto">
              <a:xfrm>
                <a:off x="9957069" y="3458754"/>
                <a:ext cx="60325" cy="58737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6" name="Oval 979"/>
              <p:cNvSpPr>
                <a:spLocks noChangeArrowheads="1"/>
              </p:cNvSpPr>
              <p:nvPr/>
            </p:nvSpPr>
            <p:spPr bwMode="auto">
              <a:xfrm>
                <a:off x="10098356" y="3163479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7" name="Oval 980"/>
              <p:cNvSpPr>
                <a:spLocks noChangeArrowheads="1"/>
              </p:cNvSpPr>
              <p:nvPr/>
            </p:nvSpPr>
            <p:spPr bwMode="auto">
              <a:xfrm>
                <a:off x="10098356" y="3163479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8" name="Oval 981"/>
              <p:cNvSpPr>
                <a:spLocks noChangeArrowheads="1"/>
              </p:cNvSpPr>
              <p:nvPr/>
            </p:nvSpPr>
            <p:spPr bwMode="auto">
              <a:xfrm>
                <a:off x="10007869" y="3458754"/>
                <a:ext cx="60325" cy="58737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89" name="Oval 982"/>
              <p:cNvSpPr>
                <a:spLocks noChangeArrowheads="1"/>
              </p:cNvSpPr>
              <p:nvPr/>
            </p:nvSpPr>
            <p:spPr bwMode="auto">
              <a:xfrm>
                <a:off x="10007869" y="3458754"/>
                <a:ext cx="60325" cy="58737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0" name="Oval 983"/>
              <p:cNvSpPr>
                <a:spLocks noChangeArrowheads="1"/>
              </p:cNvSpPr>
              <p:nvPr/>
            </p:nvSpPr>
            <p:spPr bwMode="auto">
              <a:xfrm>
                <a:off x="9966594" y="3361917"/>
                <a:ext cx="58737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1" name="Oval 984"/>
              <p:cNvSpPr>
                <a:spLocks noChangeArrowheads="1"/>
              </p:cNvSpPr>
              <p:nvPr/>
            </p:nvSpPr>
            <p:spPr bwMode="auto">
              <a:xfrm>
                <a:off x="9966594" y="3361917"/>
                <a:ext cx="58737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2" name="Oval 985"/>
              <p:cNvSpPr>
                <a:spLocks noChangeArrowheads="1"/>
              </p:cNvSpPr>
              <p:nvPr/>
            </p:nvSpPr>
            <p:spPr bwMode="auto">
              <a:xfrm>
                <a:off x="10098356" y="3319054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3" name="Oval 986"/>
              <p:cNvSpPr>
                <a:spLocks noChangeArrowheads="1"/>
              </p:cNvSpPr>
              <p:nvPr/>
            </p:nvSpPr>
            <p:spPr bwMode="auto">
              <a:xfrm>
                <a:off x="10098356" y="3319054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4" name="Oval 987"/>
              <p:cNvSpPr>
                <a:spLocks noChangeArrowheads="1"/>
              </p:cNvSpPr>
              <p:nvPr/>
            </p:nvSpPr>
            <p:spPr bwMode="auto">
              <a:xfrm>
                <a:off x="10031681" y="3349217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5" name="Oval 988"/>
              <p:cNvSpPr>
                <a:spLocks noChangeArrowheads="1"/>
              </p:cNvSpPr>
              <p:nvPr/>
            </p:nvSpPr>
            <p:spPr bwMode="auto">
              <a:xfrm>
                <a:off x="10031681" y="3349217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6" name="Oval 989"/>
              <p:cNvSpPr>
                <a:spLocks noChangeArrowheads="1"/>
              </p:cNvSpPr>
              <p:nvPr/>
            </p:nvSpPr>
            <p:spPr bwMode="auto">
              <a:xfrm>
                <a:off x="10058669" y="3412717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7" name="Oval 990"/>
              <p:cNvSpPr>
                <a:spLocks noChangeArrowheads="1"/>
              </p:cNvSpPr>
              <p:nvPr/>
            </p:nvSpPr>
            <p:spPr bwMode="auto">
              <a:xfrm>
                <a:off x="10058669" y="3412717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8" name="Oval 991"/>
              <p:cNvSpPr>
                <a:spLocks noChangeArrowheads="1"/>
              </p:cNvSpPr>
              <p:nvPr/>
            </p:nvSpPr>
            <p:spPr bwMode="auto">
              <a:xfrm>
                <a:off x="9966594" y="3234917"/>
                <a:ext cx="58737" cy="58737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699" name="Oval 992"/>
              <p:cNvSpPr>
                <a:spLocks noChangeArrowheads="1"/>
              </p:cNvSpPr>
              <p:nvPr/>
            </p:nvSpPr>
            <p:spPr bwMode="auto">
              <a:xfrm>
                <a:off x="9966594" y="3234917"/>
                <a:ext cx="58737" cy="58737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700" name="Oval 993"/>
              <p:cNvSpPr>
                <a:spLocks noChangeArrowheads="1"/>
              </p:cNvSpPr>
              <p:nvPr/>
            </p:nvSpPr>
            <p:spPr bwMode="auto">
              <a:xfrm>
                <a:off x="9977706" y="3406367"/>
                <a:ext cx="60325" cy="60325"/>
              </a:xfrm>
              <a:prstGeom prst="ellipse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701" name="Oval 994"/>
              <p:cNvSpPr>
                <a:spLocks noChangeArrowheads="1"/>
              </p:cNvSpPr>
              <p:nvPr/>
            </p:nvSpPr>
            <p:spPr bwMode="auto">
              <a:xfrm>
                <a:off x="9977706" y="3406367"/>
                <a:ext cx="60325" cy="60325"/>
              </a:xfrm>
              <a:prstGeom prst="ellipse">
                <a:avLst/>
              </a:pr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702" name="Line 995"/>
              <p:cNvSpPr>
                <a:spLocks noChangeShapeType="1"/>
              </p:cNvSpPr>
              <p:nvPr/>
            </p:nvSpPr>
            <p:spPr bwMode="auto">
              <a:xfrm>
                <a:off x="9761806" y="3326992"/>
                <a:ext cx="401637" cy="0"/>
              </a:xfrm>
              <a:prstGeom prst="line">
                <a:avLst/>
              </a:prstGeom>
              <a:noFill/>
              <a:ln w="1270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00441" tIns="50221" rIns="100441" bIns="50221" numCol="1" anchor="t" anchorCtr="0" compatLnSpc="1">
                <a:prstTxWarp prst="textNoShape">
                  <a:avLst/>
                </a:prstTxWarp>
              </a:bodyPr>
              <a:lstStyle/>
              <a:p>
                <a:pPr defTabSz="1406233"/>
                <a:endParaRPr lang="ja-JP" altLang="en-US" sz="1693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</p:grpSp>
      <p:grpSp>
        <p:nvGrpSpPr>
          <p:cNvPr id="615" name="グループ化 2772"/>
          <p:cNvGrpSpPr/>
          <p:nvPr/>
        </p:nvGrpSpPr>
        <p:grpSpPr>
          <a:xfrm>
            <a:off x="4464683" y="2634040"/>
            <a:ext cx="812630" cy="352854"/>
            <a:chOff x="1848928" y="6185528"/>
            <a:chExt cx="540000" cy="234475"/>
          </a:xfrm>
        </p:grpSpPr>
        <p:cxnSp>
          <p:nvCxnSpPr>
            <p:cNvPr id="616" name="直線コネクタ 615"/>
            <p:cNvCxnSpPr/>
            <p:nvPr/>
          </p:nvCxnSpPr>
          <p:spPr>
            <a:xfrm>
              <a:off x="1848928" y="6377924"/>
              <a:ext cx="54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7" name="テキスト ボックス 616"/>
            <p:cNvSpPr txBox="1"/>
            <p:nvPr/>
          </p:nvSpPr>
          <p:spPr>
            <a:xfrm>
              <a:off x="2001115" y="6185528"/>
              <a:ext cx="235624" cy="2344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1406233"/>
              <a:r>
                <a:rPr lang="ja-JP" altLang="en-US" sz="1693" dirty="0">
                  <a:solidFill>
                    <a:prstClr val="black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**</a:t>
              </a:r>
            </a:p>
          </p:txBody>
        </p:sp>
      </p:grpSp>
      <p:sp>
        <p:nvSpPr>
          <p:cNvPr id="601" name="テキスト ボックス 600"/>
          <p:cNvSpPr txBox="1"/>
          <p:nvPr/>
        </p:nvSpPr>
        <p:spPr>
          <a:xfrm>
            <a:off x="1916031" y="1926685"/>
            <a:ext cx="421910" cy="5181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405698"/>
            <a:r>
              <a:rPr lang="en-US" altLang="ja-JP" sz="2767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</a:t>
            </a:r>
            <a:endParaRPr lang="ja-JP" altLang="en-US" sz="2767" dirty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602" name="グループ化 601"/>
          <p:cNvGrpSpPr/>
          <p:nvPr/>
        </p:nvGrpSpPr>
        <p:grpSpPr>
          <a:xfrm>
            <a:off x="7310344" y="4934774"/>
            <a:ext cx="2318896" cy="284052"/>
            <a:chOff x="1825921" y="5788756"/>
            <a:chExt cx="1507906" cy="184710"/>
          </a:xfrm>
        </p:grpSpPr>
        <p:sp>
          <p:nvSpPr>
            <p:cNvPr id="611" name="Rectangle 572"/>
            <p:cNvSpPr>
              <a:spLocks noChangeArrowheads="1"/>
            </p:cNvSpPr>
            <p:nvPr/>
          </p:nvSpPr>
          <p:spPr bwMode="auto">
            <a:xfrm>
              <a:off x="1825921" y="5788756"/>
              <a:ext cx="504000" cy="184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004429"/>
              <a:r>
                <a:rPr kumimoji="0" lang="ja-JP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healt</a:t>
              </a:r>
              <a:r>
                <a:rPr kumimoji="0" lang="en-US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h</a:t>
              </a:r>
              <a:r>
                <a:rPr kumimoji="0" lang="ja-JP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y</a:t>
              </a:r>
              <a:endParaRPr kumimoji="0" lang="ja-JP" altLang="ja-JP" sz="7382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612" name="Rectangle 573"/>
            <p:cNvSpPr>
              <a:spLocks noChangeArrowheads="1"/>
            </p:cNvSpPr>
            <p:nvPr/>
          </p:nvSpPr>
          <p:spPr bwMode="auto">
            <a:xfrm>
              <a:off x="2444525" y="5788756"/>
              <a:ext cx="384639" cy="184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004429"/>
              <a:r>
                <a:rPr kumimoji="0" lang="ja-JP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Ab (-)</a:t>
              </a:r>
              <a:endParaRPr kumimoji="0" lang="ja-JP" altLang="ja-JP" sz="7382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613" name="Rectangle 574"/>
            <p:cNvSpPr>
              <a:spLocks noChangeArrowheads="1"/>
            </p:cNvSpPr>
            <p:nvPr/>
          </p:nvSpPr>
          <p:spPr bwMode="auto">
            <a:xfrm>
              <a:off x="2910620" y="5788756"/>
              <a:ext cx="423207" cy="184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004429"/>
              <a:r>
                <a:rPr kumimoji="0" lang="ja-JP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Ab (+)</a:t>
              </a:r>
              <a:endParaRPr kumimoji="0" lang="ja-JP" altLang="ja-JP" sz="7382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grpSp>
        <p:nvGrpSpPr>
          <p:cNvPr id="603" name="グループ化 602"/>
          <p:cNvGrpSpPr/>
          <p:nvPr/>
        </p:nvGrpSpPr>
        <p:grpSpPr>
          <a:xfrm>
            <a:off x="3167752" y="4883364"/>
            <a:ext cx="2318896" cy="284052"/>
            <a:chOff x="1825921" y="5788756"/>
            <a:chExt cx="1507906" cy="184710"/>
          </a:xfrm>
        </p:grpSpPr>
        <p:sp>
          <p:nvSpPr>
            <p:cNvPr id="605" name="Rectangle 572"/>
            <p:cNvSpPr>
              <a:spLocks noChangeArrowheads="1"/>
            </p:cNvSpPr>
            <p:nvPr/>
          </p:nvSpPr>
          <p:spPr bwMode="auto">
            <a:xfrm>
              <a:off x="1825921" y="5788756"/>
              <a:ext cx="504000" cy="184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004429"/>
              <a:r>
                <a:rPr kumimoji="0" lang="ja-JP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healt</a:t>
              </a:r>
              <a:r>
                <a:rPr kumimoji="0" lang="en-US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h</a:t>
              </a:r>
              <a:r>
                <a:rPr kumimoji="0" lang="ja-JP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y</a:t>
              </a:r>
              <a:endParaRPr kumimoji="0" lang="ja-JP" altLang="ja-JP" sz="7382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609" name="Rectangle 573"/>
            <p:cNvSpPr>
              <a:spLocks noChangeArrowheads="1"/>
            </p:cNvSpPr>
            <p:nvPr/>
          </p:nvSpPr>
          <p:spPr bwMode="auto">
            <a:xfrm>
              <a:off x="2444525" y="5788756"/>
              <a:ext cx="384639" cy="184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004429"/>
              <a:r>
                <a:rPr kumimoji="0" lang="ja-JP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Ab (-)</a:t>
              </a:r>
              <a:endParaRPr kumimoji="0" lang="ja-JP" altLang="ja-JP" sz="7382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610" name="Rectangle 574"/>
            <p:cNvSpPr>
              <a:spLocks noChangeArrowheads="1"/>
            </p:cNvSpPr>
            <p:nvPr/>
          </p:nvSpPr>
          <p:spPr bwMode="auto">
            <a:xfrm>
              <a:off x="2910620" y="5788756"/>
              <a:ext cx="423207" cy="184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004429"/>
              <a:r>
                <a:rPr kumimoji="0" lang="ja-JP" altLang="ja-JP" sz="1846" dirty="0">
                  <a:solidFill>
                    <a:srgbClr val="000000"/>
                  </a:solidFill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Ab (+)</a:t>
              </a:r>
              <a:endParaRPr kumimoji="0" lang="ja-JP" altLang="ja-JP" sz="7382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sp>
        <p:nvSpPr>
          <p:cNvPr id="604" name="テキスト ボックス 603"/>
          <p:cNvSpPr txBox="1"/>
          <p:nvPr/>
        </p:nvSpPr>
        <p:spPr>
          <a:xfrm>
            <a:off x="5936156" y="1897456"/>
            <a:ext cx="421910" cy="5181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405698"/>
            <a:r>
              <a:rPr lang="en-US" altLang="ja-JP" sz="2767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</a:t>
            </a:r>
            <a:endParaRPr lang="ja-JP" altLang="en-US" sz="2767" dirty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00" name="正方形/長方形 199"/>
          <p:cNvSpPr/>
          <p:nvPr/>
        </p:nvSpPr>
        <p:spPr>
          <a:xfrm>
            <a:off x="8434203" y="6089909"/>
            <a:ext cx="3193307" cy="307746"/>
          </a:xfrm>
          <a:prstGeom prst="rect">
            <a:avLst/>
          </a:prstGeom>
        </p:spPr>
        <p:txBody>
          <a:bodyPr wrap="none" lIns="91407" tIns="45705" rIns="91407" bIns="45705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Ohue </a:t>
            </a:r>
            <a:r>
              <a:rPr kumimoji="1" lang="en-US" altLang="ja-JP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Y</a:t>
            </a:r>
            <a:r>
              <a:rPr kumimoji="1" lang="en-US" altLang="ja-JP" sz="14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et al.  </a:t>
            </a:r>
            <a:r>
              <a:rPr kumimoji="1" lang="en-US" altLang="ja-JP" sz="1400" b="1" i="1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Clin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Cancer Res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. 2014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202" name="図 20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9408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表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1436120"/>
              </p:ext>
            </p:extLst>
          </p:nvPr>
        </p:nvGraphicFramePr>
        <p:xfrm>
          <a:off x="2770157" y="1131671"/>
          <a:ext cx="6876847" cy="48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500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00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2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5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00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72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4000">
                <a:tc rowSpan="2">
                  <a:txBody>
                    <a:bodyPr/>
                    <a:lstStyle/>
                    <a:p>
                      <a:pPr algn="ct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Histology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Antibody, n (%)</a:t>
                      </a: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kumimoji="1" lang="en-US" altLang="ja-JP" sz="16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5314" marR="65314" marT="32657" marB="32657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kumimoji="1" lang="en-US" altLang="ja-JP" sz="16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5314" marR="65314" marT="32657" marB="32657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kumimoji="1" lang="en-US" altLang="ja-JP" sz="16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5314" marR="65314" marT="32657" marB="32657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4000">
                <a:tc vMerge="1">
                  <a:txBody>
                    <a:bodyPr/>
                    <a:lstStyle/>
                    <a:p>
                      <a:pPr algn="ctr"/>
                      <a:endParaRPr kumimoji="1" lang="ja-JP" altLang="en-US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NY-ESO-1</a:t>
                      </a: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kumimoji="1" lang="en-US" altLang="ja-JP" sz="16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5314" marR="65314" marT="32657" marB="32657" anchor="ctr"/>
                </a:tc>
                <a:tc>
                  <a:txBody>
                    <a:bodyPr/>
                    <a:lstStyle/>
                    <a:p>
                      <a:pPr algn="ctr"/>
                      <a:endParaRPr kumimoji="1" lang="en-US" altLang="ja-JP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XAGE1</a:t>
                      </a: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kumimoji="1" lang="en-US" altLang="ja-JP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Lung</a:t>
                      </a:r>
                      <a:r>
                        <a:rPr kumimoji="1" lang="en-US" altLang="ja-JP" sz="1400" b="0" baseline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cancer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49/704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(7)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65/704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(9)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  </a:t>
                      </a:r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Small</a:t>
                      </a:r>
                      <a:r>
                        <a:rPr kumimoji="1" lang="en-US" altLang="ja-JP" sz="1400" b="0" baseline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cell lung cancer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2/70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(3)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0/70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  </a:t>
                      </a:r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Non-small</a:t>
                      </a:r>
                      <a:r>
                        <a:rPr kumimoji="1" lang="en-US" altLang="ja-JP" sz="1400" b="0" baseline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cell lung cancer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47/634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(7)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65/634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(10)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   </a:t>
                      </a:r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　</a:t>
                      </a:r>
                      <a:r>
                        <a:rPr kumimoji="1" lang="en-US" altLang="ja-JP" sz="1400" b="1" dirty="0" err="1">
                          <a:solidFill>
                            <a:srgbClr val="C0000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Squamous</a:t>
                      </a:r>
                      <a:r>
                        <a:rPr kumimoji="1" lang="en-US" altLang="ja-JP" sz="1400" b="1" dirty="0">
                          <a:solidFill>
                            <a:srgbClr val="C0000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cell carcinoma</a:t>
                      </a:r>
                      <a:endParaRPr kumimoji="1" lang="ja-JP" altLang="en-US" sz="1400" b="1" dirty="0">
                        <a:solidFill>
                          <a:srgbClr val="C00000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24/154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(9)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2/154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(1)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0" baseline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                   </a:t>
                      </a:r>
                      <a:r>
                        <a:rPr kumimoji="1" lang="en-US" altLang="ja-JP" sz="1400" b="0" baseline="0" dirty="0" err="1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cStage</a:t>
                      </a:r>
                      <a:r>
                        <a:rPr kumimoji="1" lang="en-US" altLang="ja-JP" sz="1400" b="0" baseline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I/IIIA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7/80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(9)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1/80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(1)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1" baseline="0" dirty="0">
                          <a:solidFill>
                            <a:srgbClr val="C0000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                   </a:t>
                      </a:r>
                      <a:r>
                        <a:rPr kumimoji="1" lang="en-US" altLang="ja-JP" sz="1400" b="1" baseline="0" dirty="0" err="1">
                          <a:solidFill>
                            <a:srgbClr val="C0000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cS</a:t>
                      </a:r>
                      <a:r>
                        <a:rPr kumimoji="1" lang="en-US" altLang="ja-JP" sz="1400" b="1" dirty="0" err="1">
                          <a:solidFill>
                            <a:srgbClr val="C0000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tage</a:t>
                      </a:r>
                      <a:r>
                        <a:rPr kumimoji="1" lang="en-US" altLang="ja-JP" sz="1400" b="1" dirty="0">
                          <a:solidFill>
                            <a:srgbClr val="C0000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IIIB/IV</a:t>
                      </a:r>
                      <a:endParaRPr kumimoji="1" lang="ja-JP" altLang="en-US" sz="1400" b="1" dirty="0">
                        <a:solidFill>
                          <a:srgbClr val="C00000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1" dirty="0">
                          <a:solidFill>
                            <a:srgbClr val="C0000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17/74</a:t>
                      </a:r>
                      <a:endParaRPr kumimoji="1" lang="ja-JP" altLang="en-US" sz="1400" b="1" dirty="0">
                        <a:solidFill>
                          <a:srgbClr val="C00000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1" dirty="0">
                          <a:solidFill>
                            <a:srgbClr val="C0000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(23)</a:t>
                      </a:r>
                      <a:endParaRPr kumimoji="1" lang="ja-JP" altLang="en-US" sz="1400" b="1" dirty="0">
                        <a:solidFill>
                          <a:srgbClr val="C00000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1/74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(1)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　　</a:t>
                      </a:r>
                      <a:r>
                        <a:rPr kumimoji="1" lang="en-US" altLang="ja-JP" sz="1400" b="1" dirty="0">
                          <a:solidFill>
                            <a:srgbClr val="0070C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Adenocarcinoma</a:t>
                      </a:r>
                      <a:endParaRPr kumimoji="1" lang="ja-JP" altLang="en-US" sz="1400" b="1" dirty="0">
                        <a:solidFill>
                          <a:srgbClr val="0070C0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16/405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(4)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60/405 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(15)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0" baseline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                   </a:t>
                      </a:r>
                      <a:r>
                        <a:rPr kumimoji="1" lang="en-US" altLang="ja-JP" sz="1400" b="0" baseline="0" dirty="0" err="1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cStage</a:t>
                      </a:r>
                      <a:r>
                        <a:rPr kumimoji="1" lang="en-US" altLang="ja-JP" sz="1400" b="0" baseline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I/IIIA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6/194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(3)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17/194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(9)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                   </a:t>
                      </a:r>
                      <a:r>
                        <a:rPr kumimoji="1" lang="en-US" altLang="ja-JP" sz="1400" b="1" dirty="0" err="1">
                          <a:solidFill>
                            <a:srgbClr val="0070C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cStage</a:t>
                      </a:r>
                      <a:r>
                        <a:rPr kumimoji="1" lang="en-US" altLang="ja-JP" sz="1400" b="1" dirty="0">
                          <a:solidFill>
                            <a:srgbClr val="0070C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IIIB/IV</a:t>
                      </a:r>
                      <a:endParaRPr kumimoji="1" lang="ja-JP" altLang="en-US" sz="1400" b="1" dirty="0">
                        <a:solidFill>
                          <a:srgbClr val="0070C0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10/211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(5)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1" dirty="0">
                          <a:solidFill>
                            <a:srgbClr val="0070C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43/211 </a:t>
                      </a:r>
                      <a:endParaRPr kumimoji="1" lang="ja-JP" altLang="en-US" sz="1400" b="1" dirty="0">
                        <a:solidFill>
                          <a:srgbClr val="0070C0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1" dirty="0">
                          <a:solidFill>
                            <a:srgbClr val="0070C0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(20)</a:t>
                      </a:r>
                      <a:endParaRPr kumimoji="1" lang="ja-JP" altLang="en-US" sz="1400" b="1" dirty="0">
                        <a:solidFill>
                          <a:srgbClr val="0070C0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　　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Large cell carcinoma 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3/23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(13)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2/23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(9)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　　</a:t>
                      </a:r>
                      <a:r>
                        <a:rPr kumimoji="1" lang="en-US" altLang="ja-JP" sz="1400" b="0" dirty="0" err="1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Adenosquamous</a:t>
                      </a:r>
                      <a:r>
                        <a:rPr kumimoji="1" lang="en-US" altLang="ja-JP" sz="1400" b="0" baseline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carcinoma 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1/9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(11)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0/9 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　　</a:t>
                      </a:r>
                      <a:r>
                        <a:rPr kumimoji="1" lang="en-US" altLang="ja-JP" sz="1400" b="0" dirty="0" err="1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Pleiomorphic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carcinoma 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0/8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</a:t>
                      </a: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0/8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-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l"/>
                      <a:r>
                        <a:rPr kumimoji="1" lang="ja-JP" altLang="en-US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　　　</a:t>
                      </a: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Unclassified 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3/35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(9)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1/35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400" b="0" dirty="0">
                          <a:solidFill>
                            <a:schemeClr val="tx1"/>
                          </a:solidFill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(3)</a:t>
                      </a:r>
                      <a:endParaRPr kumimoji="1" lang="ja-JP" altLang="en-US" sz="1400" b="0" dirty="0">
                        <a:solidFill>
                          <a:schemeClr val="tx1"/>
                        </a:solidFill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68580" marR="68580" marT="34290" marB="3429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7" name="テキスト ボックス 6"/>
          <p:cNvSpPr txBox="1"/>
          <p:nvPr/>
        </p:nvSpPr>
        <p:spPr>
          <a:xfrm>
            <a:off x="1578544" y="135128"/>
            <a:ext cx="9586762" cy="835581"/>
          </a:xfrm>
          <a:prstGeom prst="rect">
            <a:avLst/>
          </a:prstGeom>
          <a:noFill/>
        </p:spPr>
        <p:txBody>
          <a:bodyPr wrap="square" lIns="95978" tIns="47990" rIns="95978" bIns="47990" rtlCol="0">
            <a:spAutoFit/>
          </a:bodyPr>
          <a:lstStyle/>
          <a:p>
            <a:pPr marL="0" marR="0" lvl="0" indent="0" algn="ctr" defTabSz="96012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Humoral immune response against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NY-ESO-1 and XAGE1 </a:t>
            </a:r>
            <a:r>
              <a:rPr kumimoji="1" lang="en-US" altLang="ja-JP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antigens</a:t>
            </a:r>
          </a:p>
          <a:p>
            <a:pPr marL="0" marR="0" lvl="0" indent="0" algn="ctr" defTabSz="96012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in patients with lung cancer (n=704).</a:t>
            </a:r>
            <a:endParaRPr kumimoji="1" lang="ja-JP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2608153" y="6036844"/>
            <a:ext cx="8037704" cy="435472"/>
          </a:xfrm>
          <a:prstGeom prst="rect">
            <a:avLst/>
          </a:prstGeom>
        </p:spPr>
        <p:txBody>
          <a:bodyPr wrap="square" lIns="95978" tIns="47990" rIns="95978" bIns="47990">
            <a:spAutoFit/>
          </a:bodyPr>
          <a:lstStyle/>
          <a:p>
            <a:pPr marL="0" marR="0" lvl="0" indent="0" algn="l" defTabSz="96012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Data was collected at Kawasaki Medical School Hospital between 2005 and 2016. An extrapolated</a:t>
            </a:r>
            <a:r>
              <a:rPr kumimoji="1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titer</a:t>
            </a:r>
            <a:r>
              <a:rPr kumimoji="1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exceeding </a:t>
            </a:r>
          </a:p>
          <a:p>
            <a:pPr marL="0" marR="0" lvl="0" indent="0" algn="l" defTabSz="96012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or equal to 100 (</a:t>
            </a:r>
            <a:r>
              <a:rPr kumimoji="1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≥</a:t>
            </a:r>
            <a:r>
              <a:rPr kumimoji="1" lang="en-US" altLang="ja-JP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100) is defined as positive. </a:t>
            </a:r>
            <a:endParaRPr kumimoji="1" lang="ja-JP" altLang="en-US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4" name="直線コネクタ 3"/>
          <p:cNvCxnSpPr/>
          <p:nvPr/>
        </p:nvCxnSpPr>
        <p:spPr>
          <a:xfrm>
            <a:off x="3607006" y="3665749"/>
            <a:ext cx="4454769" cy="0"/>
          </a:xfrm>
          <a:prstGeom prst="line">
            <a:avLst/>
          </a:prstGeom>
          <a:ln w="190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線コネクタ 8"/>
          <p:cNvCxnSpPr/>
          <p:nvPr/>
        </p:nvCxnSpPr>
        <p:spPr>
          <a:xfrm>
            <a:off x="3607006" y="4664981"/>
            <a:ext cx="6039998" cy="0"/>
          </a:xfrm>
          <a:prstGeom prst="line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ボックス 10"/>
          <p:cNvSpPr txBox="1"/>
          <p:nvPr/>
        </p:nvSpPr>
        <p:spPr>
          <a:xfrm>
            <a:off x="8832535" y="6427142"/>
            <a:ext cx="32414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Ohue Y</a:t>
            </a:r>
            <a:r>
              <a:rPr kumimoji="1" lang="en-US" altLang="ja-JP" sz="14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et al.</a:t>
            </a:r>
            <a:r>
              <a:rPr kumimoji="1" lang="en-US" altLang="ja-JP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Oncoimmunology</a:t>
            </a:r>
            <a:r>
              <a:rPr kumimoji="1" lang="en-US" altLang="ja-JP" sz="1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2014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2" name="直線コネクタ 11"/>
          <p:cNvCxnSpPr/>
          <p:nvPr/>
        </p:nvCxnSpPr>
        <p:spPr>
          <a:xfrm>
            <a:off x="1380000" y="970709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図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6988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/>
        </p:nvSpPr>
        <p:spPr>
          <a:xfrm>
            <a:off x="953140" y="6050976"/>
            <a:ext cx="230864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Arial Unicode MS" panose="020B0604020202020204" pitchFamily="50" charset="-128"/>
              </a:rPr>
              <a:t>William Coley </a:t>
            </a:r>
            <a:endParaRPr kumimoji="1" lang="en-US" altLang="ja-JP" sz="24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メイリオ" panose="020B0604030504040204" pitchFamily="50" charset="-128"/>
              <a:ea typeface="メイリオ" panose="020B0604030504040204" pitchFamily="50" charset="-128"/>
              <a:cs typeface="Arial Unicode MS" panose="020B0604020202020204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Arial Unicode MS" panose="020B0604020202020204" pitchFamily="50" charset="-128"/>
              </a:rPr>
              <a:t>(</a:t>
            </a: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Arial Unicode MS" panose="020B0604020202020204" pitchFamily="50" charset="-128"/>
              </a:rPr>
              <a:t>1862-1936)</a:t>
            </a:r>
            <a:endParaRPr kumimoji="1" lang="ja-JP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メイリオ" panose="020B0604030504040204" pitchFamily="50" charset="-128"/>
              <a:ea typeface="メイリオ" panose="020B060403050404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6" name="グループ化 5"/>
          <p:cNvGrpSpPr/>
          <p:nvPr/>
        </p:nvGrpSpPr>
        <p:grpSpPr>
          <a:xfrm>
            <a:off x="2746370" y="178695"/>
            <a:ext cx="6699270" cy="1224700"/>
            <a:chOff x="2712063" y="299010"/>
            <a:chExt cx="6699270" cy="1224700"/>
          </a:xfrm>
        </p:grpSpPr>
        <p:sp>
          <p:nvSpPr>
            <p:cNvPr id="8" name="テキスト ボックス 7"/>
            <p:cNvSpPr txBox="1"/>
            <p:nvPr/>
          </p:nvSpPr>
          <p:spPr>
            <a:xfrm>
              <a:off x="3287543" y="299010"/>
              <a:ext cx="554831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4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Cancer Immunotherapy</a:t>
              </a:r>
              <a:endParaRPr kumimoji="1" lang="ja-JP" alt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9" name="テキスト ボックス 8"/>
            <p:cNvSpPr txBox="1"/>
            <p:nvPr/>
          </p:nvSpPr>
          <p:spPr>
            <a:xfrm>
              <a:off x="2712063" y="877379"/>
              <a:ext cx="669927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36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～</a:t>
              </a:r>
              <a:r>
                <a:rPr kumimoji="1" lang="en-US" altLang="ja-JP" sz="36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the long journey to success</a:t>
              </a:r>
              <a:r>
                <a:rPr kumimoji="1" lang="ja-JP" altLang="en-US" sz="36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～</a:t>
              </a:r>
              <a:endParaRPr kumimoji="1" lang="ja-JP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正方形/長方形 12"/>
          <p:cNvSpPr/>
          <p:nvPr/>
        </p:nvSpPr>
        <p:spPr>
          <a:xfrm>
            <a:off x="5433956" y="6235642"/>
            <a:ext cx="12554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Arial Unicode MS" panose="020B0604020202020204" pitchFamily="50" charset="-128"/>
              </a:rPr>
              <a:t>2014</a:t>
            </a:r>
            <a:r>
              <a: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Arial Unicode MS" panose="020B0604020202020204" pitchFamily="50" charset="-128"/>
              </a:rPr>
              <a:t>年</a:t>
            </a:r>
          </a:p>
        </p:txBody>
      </p:sp>
      <p:sp>
        <p:nvSpPr>
          <p:cNvPr id="3" name="スライド番号プレースホルダー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50" charset="-128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50" charset="-128"/>
              <a:cs typeface="+mn-cs"/>
            </a:endParaRPr>
          </a:p>
        </p:txBody>
      </p:sp>
      <p:cxnSp>
        <p:nvCxnSpPr>
          <p:cNvPr id="10" name="直線コネクタ 9"/>
          <p:cNvCxnSpPr/>
          <p:nvPr/>
        </p:nvCxnSpPr>
        <p:spPr>
          <a:xfrm>
            <a:off x="1380000" y="1502355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4674" name="Picture 2" descr="http://mbvax.com/wp-content/uploads/2012/11/coleynew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7666" y="1690357"/>
            <a:ext cx="3959595" cy="4448722"/>
          </a:xfrm>
          <a:prstGeom prst="rect">
            <a:avLst/>
          </a:prstGeom>
          <a:noFill/>
          <a:effectLst>
            <a:softEdge rad="190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68806" y="1831705"/>
            <a:ext cx="3302038" cy="4206705"/>
          </a:xfrm>
          <a:prstGeom prst="rect">
            <a:avLst/>
          </a:prstGeom>
        </p:spPr>
      </p:pic>
      <p:pic>
        <p:nvPicPr>
          <p:cNvPr id="11" name="図 10">
            <a:extLst>
              <a:ext uri="{FF2B5EF4-FFF2-40B4-BE49-F238E27FC236}">
                <a16:creationId xmlns:a16="http://schemas.microsoft.com/office/drawing/2014/main" id="{051A5D03-74A6-DE49-9523-17D22970FB5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52390" y="1831705"/>
            <a:ext cx="4219276" cy="4219271"/>
          </a:xfrm>
          <a:prstGeom prst="rect">
            <a:avLst/>
          </a:prstGeom>
        </p:spPr>
      </p:pic>
      <p:sp>
        <p:nvSpPr>
          <p:cNvPr id="12" name="正方形/長方形 11"/>
          <p:cNvSpPr/>
          <p:nvPr/>
        </p:nvSpPr>
        <p:spPr>
          <a:xfrm>
            <a:off x="9556527" y="6235642"/>
            <a:ext cx="12554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Arial Unicode MS" panose="020B0604020202020204" pitchFamily="50" charset="-128"/>
              </a:rPr>
              <a:t>2018</a:t>
            </a:r>
            <a:r>
              <a:rPr kumimoji="1" lang="ja-JP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Arial Unicode MS" panose="020B0604020202020204" pitchFamily="50" charset="-128"/>
              </a:rPr>
              <a:t>年</a:t>
            </a:r>
            <a:endParaRPr kumimoji="1" lang="ja-JP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メイリオ" panose="020B0604030504040204" pitchFamily="50" charset="-128"/>
              <a:ea typeface="メイリオ" panose="020B0604030504040204" pitchFamily="50" charset="-128"/>
              <a:cs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60887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表 2"/>
          <p:cNvGraphicFramePr>
            <a:graphicFrameLocks noGrp="1"/>
          </p:cNvGraphicFramePr>
          <p:nvPr>
            <p:extLst/>
          </p:nvPr>
        </p:nvGraphicFramePr>
        <p:xfrm>
          <a:off x="3205095" y="1430406"/>
          <a:ext cx="6189062" cy="4910492"/>
        </p:xfrm>
        <a:graphic>
          <a:graphicData uri="http://schemas.openxmlformats.org/drawingml/2006/table">
            <a:tbl>
              <a:tblPr/>
              <a:tblGrid>
                <a:gridCol w="113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2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3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4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5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6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7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8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39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0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1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2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3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4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5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6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7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8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49"/>
                    </a:ext>
                  </a:extLst>
                </a:gridCol>
                <a:gridCol w="113548">
                  <a:extLst>
                    <a:ext uri="{9D8B030D-6E8A-4147-A177-3AD203B41FA5}">
                      <a16:colId xmlns:a16="http://schemas.microsoft.com/office/drawing/2014/main" val="20050"/>
                    </a:ext>
                  </a:extLst>
                </a:gridCol>
                <a:gridCol w="39470">
                  <a:extLst>
                    <a:ext uri="{9D8B030D-6E8A-4147-A177-3AD203B41FA5}">
                      <a16:colId xmlns:a16="http://schemas.microsoft.com/office/drawing/2014/main" val="20051"/>
                    </a:ext>
                  </a:extLst>
                </a:gridCol>
                <a:gridCol w="358644">
                  <a:extLst>
                    <a:ext uri="{9D8B030D-6E8A-4147-A177-3AD203B41FA5}">
                      <a16:colId xmlns:a16="http://schemas.microsoft.com/office/drawing/2014/main" val="20052"/>
                    </a:ext>
                  </a:extLst>
                </a:gridCol>
              </a:tblGrid>
              <a:tr h="78303"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14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6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C8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B3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57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83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14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A2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B6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F2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96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D4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F3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63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5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A9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B6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ja-JP" altLang="en-US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1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56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E3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D6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75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4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3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A7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4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86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9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64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15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4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76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CA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89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F9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5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35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94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4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E3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E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F9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C6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4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1D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0F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2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84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5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95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E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A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E9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E5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4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D5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88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F7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A2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D4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B6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5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F3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F5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D3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3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5E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08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D6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5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2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6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17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55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A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D8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C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9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D6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A7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4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5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05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55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6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43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D5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14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7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2A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2A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C8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06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75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4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3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46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D5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8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A3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46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2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4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9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26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DA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7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A7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4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08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05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D3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D9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BB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C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C5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88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08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43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45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4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A5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37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10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4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9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13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75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E3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64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F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AD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11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57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5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06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4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95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4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19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3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7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C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12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4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E6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A3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E5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13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67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4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C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9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A8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06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E7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E9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C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14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58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46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7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4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9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6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B9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F9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C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97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5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6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64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15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F3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56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15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F7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B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13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16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56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45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5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C9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65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55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0A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85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D4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A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55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6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C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4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D5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3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17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B3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F3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2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13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F5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4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95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58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A6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2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18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6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64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2A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19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08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97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4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85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9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7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8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20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D5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21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4B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53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D3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76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2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F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22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4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C5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69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F2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63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23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2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83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F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24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7A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B6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2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2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A5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4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B4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05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25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49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86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D6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D3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4A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8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A5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9C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8D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A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F9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E8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A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26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64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45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E5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CB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D6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63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4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7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73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F3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6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9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17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27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26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4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96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A2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4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28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C6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13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29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B8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14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F5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84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1A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8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E9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4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30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D4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B3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48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31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6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4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17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14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B4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32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84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E6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66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A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09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45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6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63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4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64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33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2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34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5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14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85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03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7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55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4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E3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A2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D3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D3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35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4A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A5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A2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6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76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15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D5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D6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83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F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DF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36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C7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2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3B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37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A6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08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64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15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A3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38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5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95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52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A3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F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39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94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A3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15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C5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B4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05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B3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40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7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A3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2A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DE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41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59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E9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94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3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78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A2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16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A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46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81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6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F2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42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E3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3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2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43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4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B4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42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73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44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14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67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82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33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D3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50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45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E3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A5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84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2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55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7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4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46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01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47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43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F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48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2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B3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43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22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2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67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49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D3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F9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94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75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24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C0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A3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50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2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39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F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51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4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2A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04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F8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1D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04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4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B2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71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C1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A4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E3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54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91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5F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13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52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43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12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17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A1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20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41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21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61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C4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F1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B0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53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1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C3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A0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70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D0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A2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A3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40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1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</a:t>
                      </a:r>
                      <a:r>
                        <a:rPr lang="en-US" altLang="ja-JP" sz="5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 54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78303"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63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90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F4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E1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D1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25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606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1B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2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86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808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6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C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A5A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454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232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E0E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30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11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29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141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0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8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43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9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D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727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7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5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515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8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3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006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23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F0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5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Patient 55</a:t>
                      </a:r>
                      <a:endParaRPr lang="ja-JP" altLang="en-US" sz="5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50827"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  <a:tr h="552560"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Her2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HORMAD1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PSG8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MAEL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MAGE-C1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gp100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MAGE-C2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HSP105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CEP55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Cx0f61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CEACAM19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PAGE5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SPA17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ACRBP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Survivn2b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SYCP1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SPEF2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HAS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TEKT5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CEACAM4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PLAC1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FTHL17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BAGE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SPANXD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TFDP3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BORIS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MAGE-A4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MAGE-A1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DCAF12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MAGE-A3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MAGE-A6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CABYR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ZNF165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LY6K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CT45A1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SOX2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WT-1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PSG5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HSPB9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NY-ESO-1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SSX2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SSX4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DPPA2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NXF2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CSAG2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DDX53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P53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NUF2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SEMG1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MAGE-B3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altLang="ja-JP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LUZP4</a:t>
                      </a:r>
                      <a:endParaRPr lang="ja-JP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2111" marR="2111" marT="2111" marB="0" vert="vert27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ja-JP" altLang="en-US" sz="200" b="0" i="0" u="none" strike="noStrike" dirty="0">
                        <a:solidFill>
                          <a:srgbClr val="000000"/>
                        </a:solidFill>
                        <a:effectLst/>
                        <a:latin typeface="ＭＳ Ｐゴシック" panose="020B0600070205080204" pitchFamily="50" charset="-128"/>
                        <a:ea typeface="ＭＳ Ｐゴシック" panose="020B0600070205080204" pitchFamily="50" charset="-128"/>
                      </a:endParaRPr>
                    </a:p>
                  </a:txBody>
                  <a:tcPr marL="2437" marR="2437" marT="2437" marB="0" anchor="ctr">
                    <a:lnL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56"/>
                  </a:ext>
                </a:extLst>
              </a:tr>
            </a:tbl>
          </a:graphicData>
        </a:graphic>
      </p:graphicFrame>
      <p:grpSp>
        <p:nvGrpSpPr>
          <p:cNvPr id="4" name="グループ化 3"/>
          <p:cNvGrpSpPr/>
          <p:nvPr/>
        </p:nvGrpSpPr>
        <p:grpSpPr>
          <a:xfrm>
            <a:off x="3072177" y="6357073"/>
            <a:ext cx="873957" cy="300904"/>
            <a:chOff x="1005992" y="5566592"/>
            <a:chExt cx="1067585" cy="277955"/>
          </a:xfrm>
        </p:grpSpPr>
        <p:cxnSp>
          <p:nvCxnSpPr>
            <p:cNvPr id="5" name="直線コネクタ 4"/>
            <p:cNvCxnSpPr/>
            <p:nvPr/>
          </p:nvCxnSpPr>
          <p:spPr>
            <a:xfrm>
              <a:off x="1143783" y="5566592"/>
              <a:ext cx="79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テキスト ボックス 5"/>
            <p:cNvSpPr txBox="1"/>
            <p:nvPr/>
          </p:nvSpPr>
          <p:spPr>
            <a:xfrm>
              <a:off x="1005992" y="5572741"/>
              <a:ext cx="1067585" cy="27180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Cluster A</a:t>
              </a:r>
              <a:endParaRPr kumimoji="1" lang="ja-JP" altLang="en-US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grpSp>
        <p:nvGrpSpPr>
          <p:cNvPr id="7" name="グループ化 6"/>
          <p:cNvGrpSpPr/>
          <p:nvPr/>
        </p:nvGrpSpPr>
        <p:grpSpPr>
          <a:xfrm>
            <a:off x="3911914" y="6357073"/>
            <a:ext cx="2912397" cy="300904"/>
            <a:chOff x="1977843" y="5566592"/>
            <a:chExt cx="2808000" cy="277955"/>
          </a:xfrm>
        </p:grpSpPr>
        <p:cxnSp>
          <p:nvCxnSpPr>
            <p:cNvPr id="8" name="直線コネクタ 7"/>
            <p:cNvCxnSpPr/>
            <p:nvPr/>
          </p:nvCxnSpPr>
          <p:spPr>
            <a:xfrm>
              <a:off x="1977843" y="5566592"/>
              <a:ext cx="28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テキスト ボックス 8"/>
            <p:cNvSpPr txBox="1"/>
            <p:nvPr/>
          </p:nvSpPr>
          <p:spPr>
            <a:xfrm>
              <a:off x="2960530" y="5572741"/>
              <a:ext cx="842629" cy="27180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Cluster B</a:t>
              </a:r>
              <a:endParaRPr kumimoji="1" lang="ja-JP" altLang="en-US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grpSp>
        <p:nvGrpSpPr>
          <p:cNvPr id="10" name="グループ化 9"/>
          <p:cNvGrpSpPr/>
          <p:nvPr/>
        </p:nvGrpSpPr>
        <p:grpSpPr>
          <a:xfrm>
            <a:off x="6987058" y="6357073"/>
            <a:ext cx="2136751" cy="300904"/>
            <a:chOff x="4833803" y="5566592"/>
            <a:chExt cx="2052000" cy="277955"/>
          </a:xfrm>
        </p:grpSpPr>
        <p:cxnSp>
          <p:nvCxnSpPr>
            <p:cNvPr id="11" name="直線コネクタ 10"/>
            <p:cNvCxnSpPr/>
            <p:nvPr/>
          </p:nvCxnSpPr>
          <p:spPr>
            <a:xfrm>
              <a:off x="4833803" y="5566592"/>
              <a:ext cx="2052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テキスト ボックス 11"/>
            <p:cNvSpPr txBox="1"/>
            <p:nvPr/>
          </p:nvSpPr>
          <p:spPr>
            <a:xfrm>
              <a:off x="5435540" y="5572741"/>
              <a:ext cx="848529" cy="27180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Cluster C</a:t>
              </a:r>
              <a:endParaRPr kumimoji="1" lang="ja-JP" altLang="en-US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pic>
        <p:nvPicPr>
          <p:cNvPr id="13" name="Picture 2"/>
          <p:cNvPicPr preferRelativeResize="0">
            <a:picLocks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25" t="7179" r="2394" b="2393"/>
          <a:stretch/>
        </p:blipFill>
        <p:spPr bwMode="auto">
          <a:xfrm rot="16200000">
            <a:off x="5994730" y="-1538694"/>
            <a:ext cx="240726" cy="57129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xmlns:mc="http://schemas.openxmlformats.org/markup-compatibility/2006" val="FFFFFF" mc:Ignorable="a14" a14:legacySpreadsheetColorIndex="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xmlns:mc="http://schemas.openxmlformats.org/markup-compatibility/2006" val="000000" mc:Ignorable="a14" a14:legacySpreadsheetColorIndex="64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正方形/長方形 13"/>
          <p:cNvSpPr/>
          <p:nvPr/>
        </p:nvSpPr>
        <p:spPr>
          <a:xfrm rot="16200000">
            <a:off x="2439808" y="2413341"/>
            <a:ext cx="108395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13498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Positive</a:t>
            </a:r>
            <a:endParaRPr kumimoji="1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5" name="正方形/長方形 14"/>
          <p:cNvSpPr/>
          <p:nvPr/>
        </p:nvSpPr>
        <p:spPr>
          <a:xfrm rot="16200000">
            <a:off x="2382902" y="4657930"/>
            <a:ext cx="119776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13498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Negative</a:t>
            </a:r>
            <a:endParaRPr kumimoji="1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7" name="グループ化 16"/>
          <p:cNvGrpSpPr/>
          <p:nvPr/>
        </p:nvGrpSpPr>
        <p:grpSpPr>
          <a:xfrm>
            <a:off x="9762839" y="3687265"/>
            <a:ext cx="862904" cy="2052931"/>
            <a:chOff x="6020310" y="1985329"/>
            <a:chExt cx="735511" cy="1518206"/>
          </a:xfrm>
        </p:grpSpPr>
        <p:sp>
          <p:nvSpPr>
            <p:cNvPr id="18" name="テキスト ボックス 17"/>
            <p:cNvSpPr txBox="1"/>
            <p:nvPr/>
          </p:nvSpPr>
          <p:spPr>
            <a:xfrm>
              <a:off x="6148890" y="1985329"/>
              <a:ext cx="606931" cy="2276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279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Strong</a:t>
              </a:r>
              <a:endPara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9" name="テキスト ボックス 18"/>
            <p:cNvSpPr txBox="1"/>
            <p:nvPr/>
          </p:nvSpPr>
          <p:spPr>
            <a:xfrm>
              <a:off x="6179658" y="3275924"/>
              <a:ext cx="545390" cy="22761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279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Weak</a:t>
              </a:r>
              <a:endPara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pic>
          <p:nvPicPr>
            <p:cNvPr id="20" name="図 1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377932" y="2216550"/>
              <a:ext cx="216216" cy="1087472"/>
            </a:xfrm>
            <a:prstGeom prst="rect">
              <a:avLst/>
            </a:prstGeom>
          </p:spPr>
        </p:pic>
        <p:sp>
          <p:nvSpPr>
            <p:cNvPr id="21" name="テキスト ボックス 20"/>
            <p:cNvSpPr txBox="1"/>
            <p:nvPr/>
          </p:nvSpPr>
          <p:spPr>
            <a:xfrm rot="16200000">
              <a:off x="5534917" y="2617919"/>
              <a:ext cx="1233126" cy="2623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279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Antibody response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" name="テキスト ボックス 22"/>
          <p:cNvSpPr txBox="1"/>
          <p:nvPr/>
        </p:nvSpPr>
        <p:spPr>
          <a:xfrm>
            <a:off x="1116158" y="105127"/>
            <a:ext cx="99597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Humoral </a:t>
            </a:r>
            <a:r>
              <a:rPr kumimoji="1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immune response against immunogenic CT antigen </a:t>
            </a:r>
            <a:endParaRPr kumimoji="1" lang="en-US" altLang="ja-JP" sz="2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is </a:t>
            </a:r>
            <a:r>
              <a:rPr kumimoji="1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a surrogate marker for the diversity of Antigen-recognition</a:t>
            </a:r>
            <a:endParaRPr kumimoji="1" lang="ja-JP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26" name="直線コネクタ 25"/>
          <p:cNvCxnSpPr/>
          <p:nvPr/>
        </p:nvCxnSpPr>
        <p:spPr>
          <a:xfrm>
            <a:off x="1380000" y="1081190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グループ化 27"/>
          <p:cNvGrpSpPr/>
          <p:nvPr/>
        </p:nvGrpSpPr>
        <p:grpSpPr>
          <a:xfrm>
            <a:off x="1844528" y="1428635"/>
            <a:ext cx="1015663" cy="4316620"/>
            <a:chOff x="1470762" y="1430406"/>
            <a:chExt cx="1015663" cy="4316620"/>
          </a:xfrm>
        </p:grpSpPr>
        <p:sp>
          <p:nvSpPr>
            <p:cNvPr id="16" name="正方形/長方形 15"/>
            <p:cNvSpPr/>
            <p:nvPr/>
          </p:nvSpPr>
          <p:spPr>
            <a:xfrm rot="16200000">
              <a:off x="-174656" y="3080885"/>
              <a:ext cx="4306500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rPr>
                <a:t>Immune response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メイリオ"/>
                  <a:cs typeface="+mn-cs"/>
                </a:rPr>
                <a:t> against immunogenic CT antigen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ja-JP" sz="2000" dirty="0" smtClean="0">
                  <a:solidFill>
                    <a:prstClr val="black"/>
                  </a:solidFill>
                  <a:latin typeface="Arial"/>
                  <a:ea typeface="メイリオ"/>
                </a:rPr>
                <a:t>(NY-ESO-1 and/or XAGE1 antibody)</a:t>
              </a:r>
            </a:p>
          </p:txBody>
        </p:sp>
        <p:cxnSp>
          <p:nvCxnSpPr>
            <p:cNvPr id="25" name="直線コネクタ 24"/>
            <p:cNvCxnSpPr/>
            <p:nvPr/>
          </p:nvCxnSpPr>
          <p:spPr>
            <a:xfrm>
              <a:off x="2418342" y="1430406"/>
              <a:ext cx="0" cy="431662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グループ化 1"/>
          <p:cNvGrpSpPr/>
          <p:nvPr/>
        </p:nvGrpSpPr>
        <p:grpSpPr>
          <a:xfrm>
            <a:off x="9723924" y="6340898"/>
            <a:ext cx="2416880" cy="502277"/>
            <a:chOff x="9672249" y="6139451"/>
            <a:chExt cx="2416880" cy="502277"/>
          </a:xfrm>
        </p:grpSpPr>
        <p:sp>
          <p:nvSpPr>
            <p:cNvPr id="30" name="テキスト ボックス 29"/>
            <p:cNvSpPr txBox="1"/>
            <p:nvPr/>
          </p:nvSpPr>
          <p:spPr>
            <a:xfrm>
              <a:off x="9672249" y="6333951"/>
              <a:ext cx="24168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r">
                <a:defRPr/>
              </a:pP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Ohue Y,</a:t>
              </a:r>
              <a:r>
                <a:rPr lang="ja-JP" altLang="en-US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et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al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Under-revision</a:t>
              </a:r>
              <a:endParaRPr lang="ja-JP" altLang="en-US" sz="1400" i="1" dirty="0">
                <a:solidFill>
                  <a:srgbClr val="000000"/>
                </a:solidFill>
                <a:latin typeface="Helvetica" pitchFamily="2" charset="0"/>
                <a:ea typeface="Optima" pitchFamily="-109" charset="0"/>
                <a:cs typeface="Optima" pitchFamily="-109" charset="0"/>
              </a:endParaRPr>
            </a:p>
          </p:txBody>
        </p:sp>
        <p:sp>
          <p:nvSpPr>
            <p:cNvPr id="31" name="正方形/長方形 30"/>
            <p:cNvSpPr/>
            <p:nvPr/>
          </p:nvSpPr>
          <p:spPr>
            <a:xfrm>
              <a:off x="10062612" y="6139451"/>
              <a:ext cx="202651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　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PCT/JP2018/018083</a:t>
              </a:r>
            </a:p>
          </p:txBody>
        </p:sp>
      </p:grpSp>
      <p:pic>
        <p:nvPicPr>
          <p:cNvPr id="32" name="図 3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2525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0" name="表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4157959"/>
              </p:ext>
            </p:extLst>
          </p:nvPr>
        </p:nvGraphicFramePr>
        <p:xfrm>
          <a:off x="1237729" y="5315487"/>
          <a:ext cx="4119297" cy="9356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168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686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14161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S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S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S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S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S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A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u="none" strike="noStrike" dirty="0">
                          <a:effectLst/>
                          <a:latin typeface="Arial" panose="020B0604020202020204" pitchFamily="34" charset="0"/>
                          <a:ea typeface="Arial Unicode MS" panose="020B0604020202020204" pitchFamily="50" charset="-128"/>
                          <a:cs typeface="Arial" panose="020B0604020202020204" pitchFamily="34" charset="0"/>
                        </a:rPr>
                        <a:t>S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50" charset="-128"/>
                        <a:cs typeface="Arial" panose="020B0604020202020204" pitchFamily="34" charset="0"/>
                      </a:endParaRPr>
                    </a:p>
                  </a:txBody>
                  <a:tcPr marL="11550" marR="11550" marT="1155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318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A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A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A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59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5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59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59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  <a:cs typeface="Arial Unicode MS" panose="020B0604020202020204" pitchFamily="50" charset="-128"/>
                        </a:rPr>
                        <a:t>　</a:t>
                      </a:r>
                    </a:p>
                  </a:txBody>
                  <a:tcPr marL="22638" marR="22638" marT="22638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59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5DD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5DD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5DD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EE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6969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D4D4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3366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66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66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66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66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" dirty="0"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endParaRPr>
                    </a:p>
                  </a:txBody>
                  <a:tcPr marL="110879" marR="110879" marT="55440" marB="5544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358" name="グループ化 357"/>
          <p:cNvGrpSpPr/>
          <p:nvPr/>
        </p:nvGrpSpPr>
        <p:grpSpPr>
          <a:xfrm>
            <a:off x="484110" y="5423961"/>
            <a:ext cx="813043" cy="846732"/>
            <a:chOff x="2372530" y="4120278"/>
            <a:chExt cx="296298" cy="595520"/>
          </a:xfrm>
        </p:grpSpPr>
        <p:sp>
          <p:nvSpPr>
            <p:cNvPr id="359" name="テキスト ボックス 358"/>
            <p:cNvSpPr txBox="1"/>
            <p:nvPr/>
          </p:nvSpPr>
          <p:spPr>
            <a:xfrm>
              <a:off x="2428612" y="4120278"/>
              <a:ext cx="240216" cy="1623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21731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Histology</a:t>
              </a:r>
              <a:endParaRPr kumimoji="1" lang="ja-JP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60" name="テキスト ボックス 359"/>
            <p:cNvSpPr txBox="1"/>
            <p:nvPr/>
          </p:nvSpPr>
          <p:spPr>
            <a:xfrm>
              <a:off x="2482356" y="4200377"/>
              <a:ext cx="186472" cy="1623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21731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PD-L1</a:t>
              </a:r>
              <a:endParaRPr kumimoji="1" lang="ja-JP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61" name="テキスト ボックス 360"/>
            <p:cNvSpPr txBox="1"/>
            <p:nvPr/>
          </p:nvSpPr>
          <p:spPr>
            <a:xfrm>
              <a:off x="2517408" y="4272651"/>
              <a:ext cx="151420" cy="1623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21731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CD8</a:t>
              </a:r>
              <a:endParaRPr kumimoji="1" lang="ja-JP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62" name="テキスト ボックス 361"/>
            <p:cNvSpPr txBox="1"/>
            <p:nvPr/>
          </p:nvSpPr>
          <p:spPr>
            <a:xfrm>
              <a:off x="2494040" y="4342856"/>
              <a:ext cx="174788" cy="1623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21731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CD20</a:t>
              </a:r>
              <a:endParaRPr kumimoji="1" lang="ja-JP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63" name="テキスト ボックス 362"/>
            <p:cNvSpPr txBox="1"/>
            <p:nvPr/>
          </p:nvSpPr>
          <p:spPr>
            <a:xfrm>
              <a:off x="2470673" y="4413844"/>
              <a:ext cx="198155" cy="1623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21731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CD163</a:t>
              </a:r>
              <a:endParaRPr kumimoji="1" lang="ja-JP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64" name="テキスト ボックス 363"/>
            <p:cNvSpPr txBox="1"/>
            <p:nvPr/>
          </p:nvSpPr>
          <p:spPr>
            <a:xfrm>
              <a:off x="2372530" y="4485228"/>
              <a:ext cx="296298" cy="1623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21731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MHC-class I</a:t>
              </a:r>
              <a:endParaRPr kumimoji="1" lang="ja-JP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65" name="テキスト ボックス 364"/>
            <p:cNvSpPr txBox="1"/>
            <p:nvPr/>
          </p:nvSpPr>
          <p:spPr>
            <a:xfrm>
              <a:off x="2393561" y="4553450"/>
              <a:ext cx="275267" cy="1623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21731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CT-antigen</a:t>
              </a:r>
              <a:endParaRPr kumimoji="1" lang="ja-JP" alt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62" name="グループ化 461"/>
          <p:cNvGrpSpPr/>
          <p:nvPr/>
        </p:nvGrpSpPr>
        <p:grpSpPr>
          <a:xfrm>
            <a:off x="160783" y="1802036"/>
            <a:ext cx="5275833" cy="3535557"/>
            <a:chOff x="932263" y="1053909"/>
            <a:chExt cx="5189577" cy="4211594"/>
          </a:xfrm>
        </p:grpSpPr>
        <p:sp>
          <p:nvSpPr>
            <p:cNvPr id="311" name="Freeform 77"/>
            <p:cNvSpPr>
              <a:spLocks noEditPoints="1"/>
            </p:cNvSpPr>
            <p:nvPr/>
          </p:nvSpPr>
          <p:spPr bwMode="auto">
            <a:xfrm>
              <a:off x="1987895" y="3091520"/>
              <a:ext cx="4129583" cy="21781"/>
            </a:xfrm>
            <a:custGeom>
              <a:avLst/>
              <a:gdLst>
                <a:gd name="T0" fmla="*/ 337 w 22760"/>
                <a:gd name="T1" fmla="*/ 48 h 96"/>
                <a:gd name="T2" fmla="*/ 577 w 22760"/>
                <a:gd name="T3" fmla="*/ 96 h 96"/>
                <a:gd name="T4" fmla="*/ 865 w 22760"/>
                <a:gd name="T5" fmla="*/ 0 h 96"/>
                <a:gd name="T6" fmla="*/ 1441 w 22760"/>
                <a:gd name="T7" fmla="*/ 0 h 96"/>
                <a:gd name="T8" fmla="*/ 1729 w 22760"/>
                <a:gd name="T9" fmla="*/ 96 h 96"/>
                <a:gd name="T10" fmla="*/ 1969 w 22760"/>
                <a:gd name="T11" fmla="*/ 48 h 96"/>
                <a:gd name="T12" fmla="*/ 2593 w 22760"/>
                <a:gd name="T13" fmla="*/ 0 h 96"/>
                <a:gd name="T14" fmla="*/ 2930 w 22760"/>
                <a:gd name="T15" fmla="*/ 48 h 96"/>
                <a:gd name="T16" fmla="*/ 3170 w 22760"/>
                <a:gd name="T17" fmla="*/ 96 h 96"/>
                <a:gd name="T18" fmla="*/ 3458 w 22760"/>
                <a:gd name="T19" fmla="*/ 0 h 96"/>
                <a:gd name="T20" fmla="*/ 4034 w 22760"/>
                <a:gd name="T21" fmla="*/ 0 h 96"/>
                <a:gd name="T22" fmla="*/ 4322 w 22760"/>
                <a:gd name="T23" fmla="*/ 96 h 96"/>
                <a:gd name="T24" fmla="*/ 4562 w 22760"/>
                <a:gd name="T25" fmla="*/ 48 h 96"/>
                <a:gd name="T26" fmla="*/ 5186 w 22760"/>
                <a:gd name="T27" fmla="*/ 0 h 96"/>
                <a:gd name="T28" fmla="*/ 5522 w 22760"/>
                <a:gd name="T29" fmla="*/ 48 h 96"/>
                <a:gd name="T30" fmla="*/ 5762 w 22760"/>
                <a:gd name="T31" fmla="*/ 96 h 96"/>
                <a:gd name="T32" fmla="*/ 6050 w 22760"/>
                <a:gd name="T33" fmla="*/ 0 h 96"/>
                <a:gd name="T34" fmla="*/ 6627 w 22760"/>
                <a:gd name="T35" fmla="*/ 0 h 96"/>
                <a:gd name="T36" fmla="*/ 6915 w 22760"/>
                <a:gd name="T37" fmla="*/ 96 h 96"/>
                <a:gd name="T38" fmla="*/ 7155 w 22760"/>
                <a:gd name="T39" fmla="*/ 48 h 96"/>
                <a:gd name="T40" fmla="*/ 7779 w 22760"/>
                <a:gd name="T41" fmla="*/ 0 h 96"/>
                <a:gd name="T42" fmla="*/ 8115 w 22760"/>
                <a:gd name="T43" fmla="*/ 48 h 96"/>
                <a:gd name="T44" fmla="*/ 8355 w 22760"/>
                <a:gd name="T45" fmla="*/ 96 h 96"/>
                <a:gd name="T46" fmla="*/ 8643 w 22760"/>
                <a:gd name="T47" fmla="*/ 0 h 96"/>
                <a:gd name="T48" fmla="*/ 9220 w 22760"/>
                <a:gd name="T49" fmla="*/ 0 h 96"/>
                <a:gd name="T50" fmla="*/ 9508 w 22760"/>
                <a:gd name="T51" fmla="*/ 96 h 96"/>
                <a:gd name="T52" fmla="*/ 9748 w 22760"/>
                <a:gd name="T53" fmla="*/ 48 h 96"/>
                <a:gd name="T54" fmla="*/ 10372 w 22760"/>
                <a:gd name="T55" fmla="*/ 0 h 96"/>
                <a:gd name="T56" fmla="*/ 10708 w 22760"/>
                <a:gd name="T57" fmla="*/ 48 h 96"/>
                <a:gd name="T58" fmla="*/ 10948 w 22760"/>
                <a:gd name="T59" fmla="*/ 96 h 96"/>
                <a:gd name="T60" fmla="*/ 11236 w 22760"/>
                <a:gd name="T61" fmla="*/ 0 h 96"/>
                <a:gd name="T62" fmla="*/ 11812 w 22760"/>
                <a:gd name="T63" fmla="*/ 0 h 96"/>
                <a:gd name="T64" fmla="*/ 12101 w 22760"/>
                <a:gd name="T65" fmla="*/ 96 h 96"/>
                <a:gd name="T66" fmla="*/ 12341 w 22760"/>
                <a:gd name="T67" fmla="*/ 48 h 96"/>
                <a:gd name="T68" fmla="*/ 12965 w 22760"/>
                <a:gd name="T69" fmla="*/ 0 h 96"/>
                <a:gd name="T70" fmla="*/ 13301 w 22760"/>
                <a:gd name="T71" fmla="*/ 48 h 96"/>
                <a:gd name="T72" fmla="*/ 13541 w 22760"/>
                <a:gd name="T73" fmla="*/ 96 h 96"/>
                <a:gd name="T74" fmla="*/ 13829 w 22760"/>
                <a:gd name="T75" fmla="*/ 0 h 96"/>
                <a:gd name="T76" fmla="*/ 14405 w 22760"/>
                <a:gd name="T77" fmla="*/ 0 h 96"/>
                <a:gd name="T78" fmla="*/ 14693 w 22760"/>
                <a:gd name="T79" fmla="*/ 96 h 96"/>
                <a:gd name="T80" fmla="*/ 14933 w 22760"/>
                <a:gd name="T81" fmla="*/ 48 h 96"/>
                <a:gd name="T82" fmla="*/ 15558 w 22760"/>
                <a:gd name="T83" fmla="*/ 0 h 96"/>
                <a:gd name="T84" fmla="*/ 15894 w 22760"/>
                <a:gd name="T85" fmla="*/ 48 h 96"/>
                <a:gd name="T86" fmla="*/ 16134 w 22760"/>
                <a:gd name="T87" fmla="*/ 96 h 96"/>
                <a:gd name="T88" fmla="*/ 16422 w 22760"/>
                <a:gd name="T89" fmla="*/ 0 h 96"/>
                <a:gd name="T90" fmla="*/ 16998 w 22760"/>
                <a:gd name="T91" fmla="*/ 0 h 96"/>
                <a:gd name="T92" fmla="*/ 17286 w 22760"/>
                <a:gd name="T93" fmla="*/ 96 h 96"/>
                <a:gd name="T94" fmla="*/ 17526 w 22760"/>
                <a:gd name="T95" fmla="*/ 48 h 96"/>
                <a:gd name="T96" fmla="*/ 18151 w 22760"/>
                <a:gd name="T97" fmla="*/ 0 h 96"/>
                <a:gd name="T98" fmla="*/ 18487 w 22760"/>
                <a:gd name="T99" fmla="*/ 48 h 96"/>
                <a:gd name="T100" fmla="*/ 18727 w 22760"/>
                <a:gd name="T101" fmla="*/ 96 h 96"/>
                <a:gd name="T102" fmla="*/ 19015 w 22760"/>
                <a:gd name="T103" fmla="*/ 0 h 96"/>
                <a:gd name="T104" fmla="*/ 19591 w 22760"/>
                <a:gd name="T105" fmla="*/ 0 h 96"/>
                <a:gd name="T106" fmla="*/ 19879 w 22760"/>
                <a:gd name="T107" fmla="*/ 96 h 96"/>
                <a:gd name="T108" fmla="*/ 20119 w 22760"/>
                <a:gd name="T109" fmla="*/ 48 h 96"/>
                <a:gd name="T110" fmla="*/ 20743 w 22760"/>
                <a:gd name="T111" fmla="*/ 0 h 96"/>
                <a:gd name="T112" fmla="*/ 21080 w 22760"/>
                <a:gd name="T113" fmla="*/ 48 h 96"/>
                <a:gd name="T114" fmla="*/ 21320 w 22760"/>
                <a:gd name="T115" fmla="*/ 96 h 96"/>
                <a:gd name="T116" fmla="*/ 21608 w 22760"/>
                <a:gd name="T117" fmla="*/ 0 h 96"/>
                <a:gd name="T118" fmla="*/ 22184 w 22760"/>
                <a:gd name="T119" fmla="*/ 0 h 96"/>
                <a:gd name="T120" fmla="*/ 22472 w 22760"/>
                <a:gd name="T121" fmla="*/ 96 h 96"/>
                <a:gd name="T122" fmla="*/ 22760 w 22760"/>
                <a:gd name="T1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60" h="96">
                  <a:moveTo>
                    <a:pt x="0" y="0"/>
                  </a:moveTo>
                  <a:lnTo>
                    <a:pt x="1" y="0"/>
                  </a:lnTo>
                  <a:cubicBezTo>
                    <a:pt x="27" y="0"/>
                    <a:pt x="49" y="22"/>
                    <a:pt x="49" y="48"/>
                  </a:cubicBezTo>
                  <a:cubicBezTo>
                    <a:pt x="49" y="75"/>
                    <a:pt x="27" y="96"/>
                    <a:pt x="1" y="96"/>
                  </a:cubicBezTo>
                  <a:lnTo>
                    <a:pt x="0" y="96"/>
                  </a:lnTo>
                  <a:lnTo>
                    <a:pt x="0" y="0"/>
                  </a:lnTo>
                  <a:close/>
                  <a:moveTo>
                    <a:pt x="289" y="0"/>
                  </a:moveTo>
                  <a:lnTo>
                    <a:pt x="289" y="0"/>
                  </a:lnTo>
                  <a:cubicBezTo>
                    <a:pt x="315" y="0"/>
                    <a:pt x="337" y="22"/>
                    <a:pt x="337" y="48"/>
                  </a:cubicBezTo>
                  <a:cubicBezTo>
                    <a:pt x="337" y="75"/>
                    <a:pt x="315" y="96"/>
                    <a:pt x="289" y="96"/>
                  </a:cubicBezTo>
                  <a:lnTo>
                    <a:pt x="289" y="96"/>
                  </a:lnTo>
                  <a:cubicBezTo>
                    <a:pt x="262" y="96"/>
                    <a:pt x="241" y="75"/>
                    <a:pt x="241" y="48"/>
                  </a:cubicBezTo>
                  <a:cubicBezTo>
                    <a:pt x="241" y="22"/>
                    <a:pt x="262" y="0"/>
                    <a:pt x="289" y="0"/>
                  </a:cubicBezTo>
                  <a:close/>
                  <a:moveTo>
                    <a:pt x="577" y="0"/>
                  </a:moveTo>
                  <a:lnTo>
                    <a:pt x="577" y="0"/>
                  </a:lnTo>
                  <a:cubicBezTo>
                    <a:pt x="603" y="0"/>
                    <a:pt x="625" y="22"/>
                    <a:pt x="625" y="48"/>
                  </a:cubicBezTo>
                  <a:cubicBezTo>
                    <a:pt x="625" y="75"/>
                    <a:pt x="603" y="96"/>
                    <a:pt x="577" y="96"/>
                  </a:cubicBezTo>
                  <a:lnTo>
                    <a:pt x="577" y="96"/>
                  </a:lnTo>
                  <a:cubicBezTo>
                    <a:pt x="550" y="96"/>
                    <a:pt x="529" y="75"/>
                    <a:pt x="529" y="48"/>
                  </a:cubicBezTo>
                  <a:cubicBezTo>
                    <a:pt x="529" y="22"/>
                    <a:pt x="550" y="0"/>
                    <a:pt x="577" y="0"/>
                  </a:cubicBezTo>
                  <a:close/>
                  <a:moveTo>
                    <a:pt x="865" y="0"/>
                  </a:moveTo>
                  <a:lnTo>
                    <a:pt x="865" y="0"/>
                  </a:lnTo>
                  <a:cubicBezTo>
                    <a:pt x="891" y="0"/>
                    <a:pt x="913" y="22"/>
                    <a:pt x="913" y="48"/>
                  </a:cubicBezTo>
                  <a:cubicBezTo>
                    <a:pt x="913" y="75"/>
                    <a:pt x="891" y="96"/>
                    <a:pt x="865" y="96"/>
                  </a:cubicBezTo>
                  <a:lnTo>
                    <a:pt x="865" y="96"/>
                  </a:lnTo>
                  <a:cubicBezTo>
                    <a:pt x="838" y="96"/>
                    <a:pt x="817" y="75"/>
                    <a:pt x="817" y="48"/>
                  </a:cubicBezTo>
                  <a:cubicBezTo>
                    <a:pt x="817" y="22"/>
                    <a:pt x="838" y="0"/>
                    <a:pt x="865" y="0"/>
                  </a:cubicBezTo>
                  <a:close/>
                  <a:moveTo>
                    <a:pt x="1153" y="0"/>
                  </a:moveTo>
                  <a:lnTo>
                    <a:pt x="1153" y="0"/>
                  </a:lnTo>
                  <a:cubicBezTo>
                    <a:pt x="1179" y="0"/>
                    <a:pt x="1201" y="22"/>
                    <a:pt x="1201" y="48"/>
                  </a:cubicBezTo>
                  <a:cubicBezTo>
                    <a:pt x="1201" y="75"/>
                    <a:pt x="1179" y="96"/>
                    <a:pt x="1153" y="96"/>
                  </a:cubicBezTo>
                  <a:lnTo>
                    <a:pt x="1153" y="96"/>
                  </a:lnTo>
                  <a:cubicBezTo>
                    <a:pt x="1126" y="96"/>
                    <a:pt x="1105" y="75"/>
                    <a:pt x="1105" y="48"/>
                  </a:cubicBezTo>
                  <a:cubicBezTo>
                    <a:pt x="1105" y="22"/>
                    <a:pt x="1126" y="0"/>
                    <a:pt x="1153" y="0"/>
                  </a:cubicBezTo>
                  <a:close/>
                  <a:moveTo>
                    <a:pt x="1441" y="0"/>
                  </a:moveTo>
                  <a:lnTo>
                    <a:pt x="1441" y="0"/>
                  </a:lnTo>
                  <a:cubicBezTo>
                    <a:pt x="1468" y="0"/>
                    <a:pt x="1489" y="22"/>
                    <a:pt x="1489" y="48"/>
                  </a:cubicBezTo>
                  <a:cubicBezTo>
                    <a:pt x="1489" y="75"/>
                    <a:pt x="1468" y="96"/>
                    <a:pt x="1441" y="96"/>
                  </a:cubicBezTo>
                  <a:lnTo>
                    <a:pt x="1441" y="96"/>
                  </a:lnTo>
                  <a:cubicBezTo>
                    <a:pt x="1414" y="96"/>
                    <a:pt x="1393" y="75"/>
                    <a:pt x="1393" y="48"/>
                  </a:cubicBezTo>
                  <a:cubicBezTo>
                    <a:pt x="1393" y="22"/>
                    <a:pt x="1414" y="0"/>
                    <a:pt x="1441" y="0"/>
                  </a:cubicBezTo>
                  <a:close/>
                  <a:moveTo>
                    <a:pt x="1729" y="0"/>
                  </a:moveTo>
                  <a:lnTo>
                    <a:pt x="1729" y="0"/>
                  </a:lnTo>
                  <a:cubicBezTo>
                    <a:pt x="1756" y="0"/>
                    <a:pt x="1777" y="22"/>
                    <a:pt x="1777" y="48"/>
                  </a:cubicBezTo>
                  <a:cubicBezTo>
                    <a:pt x="1777" y="75"/>
                    <a:pt x="1756" y="96"/>
                    <a:pt x="1729" y="96"/>
                  </a:cubicBezTo>
                  <a:lnTo>
                    <a:pt x="1729" y="96"/>
                  </a:lnTo>
                  <a:cubicBezTo>
                    <a:pt x="1703" y="96"/>
                    <a:pt x="1681" y="75"/>
                    <a:pt x="1681" y="48"/>
                  </a:cubicBezTo>
                  <a:cubicBezTo>
                    <a:pt x="1681" y="22"/>
                    <a:pt x="1703" y="0"/>
                    <a:pt x="1729" y="0"/>
                  </a:cubicBezTo>
                  <a:close/>
                  <a:moveTo>
                    <a:pt x="2017" y="0"/>
                  </a:moveTo>
                  <a:lnTo>
                    <a:pt x="2017" y="0"/>
                  </a:lnTo>
                  <a:cubicBezTo>
                    <a:pt x="2044" y="0"/>
                    <a:pt x="2065" y="22"/>
                    <a:pt x="2065" y="48"/>
                  </a:cubicBezTo>
                  <a:cubicBezTo>
                    <a:pt x="2065" y="75"/>
                    <a:pt x="2044" y="96"/>
                    <a:pt x="2017" y="96"/>
                  </a:cubicBezTo>
                  <a:lnTo>
                    <a:pt x="2017" y="96"/>
                  </a:lnTo>
                  <a:cubicBezTo>
                    <a:pt x="1991" y="96"/>
                    <a:pt x="1969" y="75"/>
                    <a:pt x="1969" y="48"/>
                  </a:cubicBezTo>
                  <a:cubicBezTo>
                    <a:pt x="1969" y="22"/>
                    <a:pt x="1991" y="0"/>
                    <a:pt x="2017" y="0"/>
                  </a:cubicBezTo>
                  <a:close/>
                  <a:moveTo>
                    <a:pt x="2305" y="0"/>
                  </a:moveTo>
                  <a:lnTo>
                    <a:pt x="2305" y="0"/>
                  </a:lnTo>
                  <a:cubicBezTo>
                    <a:pt x="2332" y="0"/>
                    <a:pt x="2353" y="22"/>
                    <a:pt x="2353" y="48"/>
                  </a:cubicBezTo>
                  <a:cubicBezTo>
                    <a:pt x="2353" y="75"/>
                    <a:pt x="2332" y="96"/>
                    <a:pt x="2305" y="96"/>
                  </a:cubicBezTo>
                  <a:lnTo>
                    <a:pt x="2305" y="96"/>
                  </a:lnTo>
                  <a:cubicBezTo>
                    <a:pt x="2279" y="96"/>
                    <a:pt x="2257" y="75"/>
                    <a:pt x="2257" y="48"/>
                  </a:cubicBezTo>
                  <a:cubicBezTo>
                    <a:pt x="2257" y="22"/>
                    <a:pt x="2279" y="0"/>
                    <a:pt x="2305" y="0"/>
                  </a:cubicBezTo>
                  <a:close/>
                  <a:moveTo>
                    <a:pt x="2593" y="0"/>
                  </a:moveTo>
                  <a:lnTo>
                    <a:pt x="2593" y="0"/>
                  </a:lnTo>
                  <a:cubicBezTo>
                    <a:pt x="2620" y="0"/>
                    <a:pt x="2641" y="22"/>
                    <a:pt x="2641" y="48"/>
                  </a:cubicBezTo>
                  <a:cubicBezTo>
                    <a:pt x="2641" y="75"/>
                    <a:pt x="2620" y="96"/>
                    <a:pt x="2593" y="96"/>
                  </a:cubicBezTo>
                  <a:lnTo>
                    <a:pt x="2593" y="96"/>
                  </a:lnTo>
                  <a:cubicBezTo>
                    <a:pt x="2567" y="96"/>
                    <a:pt x="2545" y="75"/>
                    <a:pt x="2545" y="48"/>
                  </a:cubicBezTo>
                  <a:cubicBezTo>
                    <a:pt x="2545" y="22"/>
                    <a:pt x="2567" y="0"/>
                    <a:pt x="2593" y="0"/>
                  </a:cubicBezTo>
                  <a:close/>
                  <a:moveTo>
                    <a:pt x="2881" y="0"/>
                  </a:moveTo>
                  <a:lnTo>
                    <a:pt x="2882" y="0"/>
                  </a:lnTo>
                  <a:cubicBezTo>
                    <a:pt x="2908" y="0"/>
                    <a:pt x="2930" y="22"/>
                    <a:pt x="2930" y="48"/>
                  </a:cubicBezTo>
                  <a:cubicBezTo>
                    <a:pt x="2930" y="75"/>
                    <a:pt x="2908" y="96"/>
                    <a:pt x="2882" y="96"/>
                  </a:cubicBezTo>
                  <a:lnTo>
                    <a:pt x="2881" y="96"/>
                  </a:lnTo>
                  <a:cubicBezTo>
                    <a:pt x="2855" y="96"/>
                    <a:pt x="2833" y="75"/>
                    <a:pt x="2833" y="48"/>
                  </a:cubicBezTo>
                  <a:cubicBezTo>
                    <a:pt x="2833" y="22"/>
                    <a:pt x="2855" y="0"/>
                    <a:pt x="2881" y="0"/>
                  </a:cubicBezTo>
                  <a:close/>
                  <a:moveTo>
                    <a:pt x="3170" y="0"/>
                  </a:moveTo>
                  <a:lnTo>
                    <a:pt x="3170" y="0"/>
                  </a:lnTo>
                  <a:cubicBezTo>
                    <a:pt x="3196" y="0"/>
                    <a:pt x="3218" y="22"/>
                    <a:pt x="3218" y="48"/>
                  </a:cubicBezTo>
                  <a:cubicBezTo>
                    <a:pt x="3218" y="75"/>
                    <a:pt x="3196" y="96"/>
                    <a:pt x="3170" y="96"/>
                  </a:cubicBezTo>
                  <a:lnTo>
                    <a:pt x="3170" y="96"/>
                  </a:lnTo>
                  <a:cubicBezTo>
                    <a:pt x="3143" y="96"/>
                    <a:pt x="3122" y="75"/>
                    <a:pt x="3122" y="48"/>
                  </a:cubicBezTo>
                  <a:cubicBezTo>
                    <a:pt x="3122" y="22"/>
                    <a:pt x="3143" y="0"/>
                    <a:pt x="3170" y="0"/>
                  </a:cubicBezTo>
                  <a:close/>
                  <a:moveTo>
                    <a:pt x="3458" y="0"/>
                  </a:moveTo>
                  <a:lnTo>
                    <a:pt x="3458" y="0"/>
                  </a:lnTo>
                  <a:cubicBezTo>
                    <a:pt x="3484" y="0"/>
                    <a:pt x="3506" y="22"/>
                    <a:pt x="3506" y="48"/>
                  </a:cubicBezTo>
                  <a:cubicBezTo>
                    <a:pt x="3506" y="75"/>
                    <a:pt x="3484" y="96"/>
                    <a:pt x="3458" y="96"/>
                  </a:cubicBezTo>
                  <a:lnTo>
                    <a:pt x="3458" y="96"/>
                  </a:lnTo>
                  <a:cubicBezTo>
                    <a:pt x="3431" y="96"/>
                    <a:pt x="3410" y="75"/>
                    <a:pt x="3410" y="48"/>
                  </a:cubicBezTo>
                  <a:cubicBezTo>
                    <a:pt x="3410" y="22"/>
                    <a:pt x="3431" y="0"/>
                    <a:pt x="3458" y="0"/>
                  </a:cubicBezTo>
                  <a:close/>
                  <a:moveTo>
                    <a:pt x="3746" y="0"/>
                  </a:moveTo>
                  <a:lnTo>
                    <a:pt x="3746" y="0"/>
                  </a:lnTo>
                  <a:cubicBezTo>
                    <a:pt x="3772" y="0"/>
                    <a:pt x="3794" y="22"/>
                    <a:pt x="3794" y="48"/>
                  </a:cubicBezTo>
                  <a:cubicBezTo>
                    <a:pt x="3794" y="75"/>
                    <a:pt x="3772" y="96"/>
                    <a:pt x="3746" y="96"/>
                  </a:cubicBezTo>
                  <a:lnTo>
                    <a:pt x="3746" y="96"/>
                  </a:lnTo>
                  <a:cubicBezTo>
                    <a:pt x="3719" y="96"/>
                    <a:pt x="3698" y="75"/>
                    <a:pt x="3698" y="48"/>
                  </a:cubicBezTo>
                  <a:cubicBezTo>
                    <a:pt x="3698" y="22"/>
                    <a:pt x="3719" y="0"/>
                    <a:pt x="3746" y="0"/>
                  </a:cubicBezTo>
                  <a:close/>
                  <a:moveTo>
                    <a:pt x="4034" y="0"/>
                  </a:moveTo>
                  <a:lnTo>
                    <a:pt x="4034" y="0"/>
                  </a:lnTo>
                  <a:cubicBezTo>
                    <a:pt x="4060" y="0"/>
                    <a:pt x="4082" y="22"/>
                    <a:pt x="4082" y="48"/>
                  </a:cubicBezTo>
                  <a:cubicBezTo>
                    <a:pt x="4082" y="75"/>
                    <a:pt x="4060" y="96"/>
                    <a:pt x="4034" y="96"/>
                  </a:cubicBezTo>
                  <a:lnTo>
                    <a:pt x="4034" y="96"/>
                  </a:lnTo>
                  <a:cubicBezTo>
                    <a:pt x="4007" y="96"/>
                    <a:pt x="3986" y="75"/>
                    <a:pt x="3986" y="48"/>
                  </a:cubicBezTo>
                  <a:cubicBezTo>
                    <a:pt x="3986" y="22"/>
                    <a:pt x="4007" y="0"/>
                    <a:pt x="4034" y="0"/>
                  </a:cubicBezTo>
                  <a:close/>
                  <a:moveTo>
                    <a:pt x="4322" y="0"/>
                  </a:moveTo>
                  <a:lnTo>
                    <a:pt x="4322" y="0"/>
                  </a:lnTo>
                  <a:cubicBezTo>
                    <a:pt x="4349" y="0"/>
                    <a:pt x="4370" y="22"/>
                    <a:pt x="4370" y="48"/>
                  </a:cubicBezTo>
                  <a:cubicBezTo>
                    <a:pt x="4370" y="75"/>
                    <a:pt x="4349" y="96"/>
                    <a:pt x="4322" y="96"/>
                  </a:cubicBezTo>
                  <a:lnTo>
                    <a:pt x="4322" y="96"/>
                  </a:lnTo>
                  <a:cubicBezTo>
                    <a:pt x="4295" y="96"/>
                    <a:pt x="4274" y="75"/>
                    <a:pt x="4274" y="48"/>
                  </a:cubicBezTo>
                  <a:cubicBezTo>
                    <a:pt x="4274" y="22"/>
                    <a:pt x="4295" y="0"/>
                    <a:pt x="4322" y="0"/>
                  </a:cubicBezTo>
                  <a:close/>
                  <a:moveTo>
                    <a:pt x="4610" y="0"/>
                  </a:moveTo>
                  <a:lnTo>
                    <a:pt x="4610" y="0"/>
                  </a:lnTo>
                  <a:cubicBezTo>
                    <a:pt x="4637" y="0"/>
                    <a:pt x="4658" y="22"/>
                    <a:pt x="4658" y="48"/>
                  </a:cubicBezTo>
                  <a:cubicBezTo>
                    <a:pt x="4658" y="75"/>
                    <a:pt x="4637" y="96"/>
                    <a:pt x="4610" y="96"/>
                  </a:cubicBezTo>
                  <a:lnTo>
                    <a:pt x="4610" y="96"/>
                  </a:lnTo>
                  <a:cubicBezTo>
                    <a:pt x="4583" y="96"/>
                    <a:pt x="4562" y="75"/>
                    <a:pt x="4562" y="48"/>
                  </a:cubicBezTo>
                  <a:cubicBezTo>
                    <a:pt x="4562" y="22"/>
                    <a:pt x="4583" y="0"/>
                    <a:pt x="4610" y="0"/>
                  </a:cubicBezTo>
                  <a:close/>
                  <a:moveTo>
                    <a:pt x="4898" y="0"/>
                  </a:moveTo>
                  <a:lnTo>
                    <a:pt x="4898" y="0"/>
                  </a:lnTo>
                  <a:cubicBezTo>
                    <a:pt x="4925" y="0"/>
                    <a:pt x="4946" y="22"/>
                    <a:pt x="4946" y="48"/>
                  </a:cubicBezTo>
                  <a:cubicBezTo>
                    <a:pt x="4946" y="75"/>
                    <a:pt x="4925" y="96"/>
                    <a:pt x="4898" y="96"/>
                  </a:cubicBezTo>
                  <a:lnTo>
                    <a:pt x="4898" y="96"/>
                  </a:lnTo>
                  <a:cubicBezTo>
                    <a:pt x="4872" y="96"/>
                    <a:pt x="4850" y="75"/>
                    <a:pt x="4850" y="48"/>
                  </a:cubicBezTo>
                  <a:cubicBezTo>
                    <a:pt x="4850" y="22"/>
                    <a:pt x="4872" y="0"/>
                    <a:pt x="4898" y="0"/>
                  </a:cubicBezTo>
                  <a:close/>
                  <a:moveTo>
                    <a:pt x="5186" y="0"/>
                  </a:moveTo>
                  <a:lnTo>
                    <a:pt x="5186" y="0"/>
                  </a:lnTo>
                  <a:cubicBezTo>
                    <a:pt x="5213" y="0"/>
                    <a:pt x="5234" y="22"/>
                    <a:pt x="5234" y="48"/>
                  </a:cubicBezTo>
                  <a:cubicBezTo>
                    <a:pt x="5234" y="75"/>
                    <a:pt x="5213" y="96"/>
                    <a:pt x="5186" y="96"/>
                  </a:cubicBezTo>
                  <a:lnTo>
                    <a:pt x="5186" y="96"/>
                  </a:lnTo>
                  <a:cubicBezTo>
                    <a:pt x="5160" y="96"/>
                    <a:pt x="5138" y="75"/>
                    <a:pt x="5138" y="48"/>
                  </a:cubicBezTo>
                  <a:cubicBezTo>
                    <a:pt x="5138" y="22"/>
                    <a:pt x="5160" y="0"/>
                    <a:pt x="5186" y="0"/>
                  </a:cubicBezTo>
                  <a:close/>
                  <a:moveTo>
                    <a:pt x="5474" y="0"/>
                  </a:moveTo>
                  <a:lnTo>
                    <a:pt x="5474" y="0"/>
                  </a:lnTo>
                  <a:cubicBezTo>
                    <a:pt x="5501" y="0"/>
                    <a:pt x="5522" y="22"/>
                    <a:pt x="5522" y="48"/>
                  </a:cubicBezTo>
                  <a:cubicBezTo>
                    <a:pt x="5522" y="75"/>
                    <a:pt x="5501" y="96"/>
                    <a:pt x="5474" y="96"/>
                  </a:cubicBezTo>
                  <a:lnTo>
                    <a:pt x="5474" y="96"/>
                  </a:lnTo>
                  <a:cubicBezTo>
                    <a:pt x="5448" y="96"/>
                    <a:pt x="5426" y="75"/>
                    <a:pt x="5426" y="48"/>
                  </a:cubicBezTo>
                  <a:cubicBezTo>
                    <a:pt x="5426" y="22"/>
                    <a:pt x="5448" y="0"/>
                    <a:pt x="5474" y="0"/>
                  </a:cubicBezTo>
                  <a:close/>
                  <a:moveTo>
                    <a:pt x="5762" y="0"/>
                  </a:moveTo>
                  <a:lnTo>
                    <a:pt x="5762" y="0"/>
                  </a:lnTo>
                  <a:cubicBezTo>
                    <a:pt x="5789" y="0"/>
                    <a:pt x="5810" y="22"/>
                    <a:pt x="5810" y="48"/>
                  </a:cubicBezTo>
                  <a:cubicBezTo>
                    <a:pt x="5810" y="75"/>
                    <a:pt x="5789" y="96"/>
                    <a:pt x="5762" y="96"/>
                  </a:cubicBezTo>
                  <a:lnTo>
                    <a:pt x="5762" y="96"/>
                  </a:lnTo>
                  <a:cubicBezTo>
                    <a:pt x="5736" y="96"/>
                    <a:pt x="5714" y="75"/>
                    <a:pt x="5714" y="48"/>
                  </a:cubicBezTo>
                  <a:cubicBezTo>
                    <a:pt x="5714" y="22"/>
                    <a:pt x="5736" y="0"/>
                    <a:pt x="5762" y="0"/>
                  </a:cubicBezTo>
                  <a:close/>
                  <a:moveTo>
                    <a:pt x="6050" y="0"/>
                  </a:moveTo>
                  <a:lnTo>
                    <a:pt x="6051" y="0"/>
                  </a:lnTo>
                  <a:cubicBezTo>
                    <a:pt x="6077" y="0"/>
                    <a:pt x="6099" y="22"/>
                    <a:pt x="6099" y="48"/>
                  </a:cubicBezTo>
                  <a:cubicBezTo>
                    <a:pt x="6099" y="75"/>
                    <a:pt x="6077" y="96"/>
                    <a:pt x="6051" y="96"/>
                  </a:cubicBezTo>
                  <a:lnTo>
                    <a:pt x="6050" y="96"/>
                  </a:lnTo>
                  <a:cubicBezTo>
                    <a:pt x="6024" y="96"/>
                    <a:pt x="6002" y="75"/>
                    <a:pt x="6002" y="48"/>
                  </a:cubicBezTo>
                  <a:cubicBezTo>
                    <a:pt x="6002" y="22"/>
                    <a:pt x="6024" y="0"/>
                    <a:pt x="6050" y="0"/>
                  </a:cubicBezTo>
                  <a:close/>
                  <a:moveTo>
                    <a:pt x="6339" y="0"/>
                  </a:moveTo>
                  <a:lnTo>
                    <a:pt x="6339" y="0"/>
                  </a:lnTo>
                  <a:cubicBezTo>
                    <a:pt x="6365" y="0"/>
                    <a:pt x="6387" y="22"/>
                    <a:pt x="6387" y="48"/>
                  </a:cubicBezTo>
                  <a:cubicBezTo>
                    <a:pt x="6387" y="75"/>
                    <a:pt x="6365" y="96"/>
                    <a:pt x="6339" y="96"/>
                  </a:cubicBezTo>
                  <a:lnTo>
                    <a:pt x="6339" y="96"/>
                  </a:lnTo>
                  <a:cubicBezTo>
                    <a:pt x="6312" y="96"/>
                    <a:pt x="6291" y="75"/>
                    <a:pt x="6291" y="48"/>
                  </a:cubicBezTo>
                  <a:cubicBezTo>
                    <a:pt x="6291" y="22"/>
                    <a:pt x="6312" y="0"/>
                    <a:pt x="6339" y="0"/>
                  </a:cubicBezTo>
                  <a:close/>
                  <a:moveTo>
                    <a:pt x="6627" y="0"/>
                  </a:moveTo>
                  <a:lnTo>
                    <a:pt x="6627" y="0"/>
                  </a:lnTo>
                  <a:cubicBezTo>
                    <a:pt x="6653" y="0"/>
                    <a:pt x="6675" y="22"/>
                    <a:pt x="6675" y="48"/>
                  </a:cubicBezTo>
                  <a:cubicBezTo>
                    <a:pt x="6675" y="75"/>
                    <a:pt x="6653" y="96"/>
                    <a:pt x="6627" y="96"/>
                  </a:cubicBezTo>
                  <a:lnTo>
                    <a:pt x="6627" y="96"/>
                  </a:lnTo>
                  <a:cubicBezTo>
                    <a:pt x="6600" y="96"/>
                    <a:pt x="6579" y="75"/>
                    <a:pt x="6579" y="48"/>
                  </a:cubicBezTo>
                  <a:cubicBezTo>
                    <a:pt x="6579" y="22"/>
                    <a:pt x="6600" y="0"/>
                    <a:pt x="6627" y="0"/>
                  </a:cubicBezTo>
                  <a:close/>
                  <a:moveTo>
                    <a:pt x="6915" y="0"/>
                  </a:moveTo>
                  <a:lnTo>
                    <a:pt x="6915" y="0"/>
                  </a:lnTo>
                  <a:cubicBezTo>
                    <a:pt x="6941" y="0"/>
                    <a:pt x="6963" y="22"/>
                    <a:pt x="6963" y="48"/>
                  </a:cubicBezTo>
                  <a:cubicBezTo>
                    <a:pt x="6963" y="75"/>
                    <a:pt x="6941" y="96"/>
                    <a:pt x="6915" y="96"/>
                  </a:cubicBezTo>
                  <a:lnTo>
                    <a:pt x="6915" y="96"/>
                  </a:lnTo>
                  <a:cubicBezTo>
                    <a:pt x="6888" y="96"/>
                    <a:pt x="6867" y="75"/>
                    <a:pt x="6867" y="48"/>
                  </a:cubicBezTo>
                  <a:cubicBezTo>
                    <a:pt x="6867" y="22"/>
                    <a:pt x="6888" y="0"/>
                    <a:pt x="6915" y="0"/>
                  </a:cubicBezTo>
                  <a:close/>
                  <a:moveTo>
                    <a:pt x="7203" y="0"/>
                  </a:moveTo>
                  <a:lnTo>
                    <a:pt x="7203" y="0"/>
                  </a:lnTo>
                  <a:cubicBezTo>
                    <a:pt x="7229" y="0"/>
                    <a:pt x="7251" y="22"/>
                    <a:pt x="7251" y="48"/>
                  </a:cubicBezTo>
                  <a:cubicBezTo>
                    <a:pt x="7251" y="75"/>
                    <a:pt x="7229" y="96"/>
                    <a:pt x="7203" y="96"/>
                  </a:cubicBezTo>
                  <a:lnTo>
                    <a:pt x="7203" y="96"/>
                  </a:lnTo>
                  <a:cubicBezTo>
                    <a:pt x="7176" y="96"/>
                    <a:pt x="7155" y="75"/>
                    <a:pt x="7155" y="48"/>
                  </a:cubicBezTo>
                  <a:cubicBezTo>
                    <a:pt x="7155" y="22"/>
                    <a:pt x="7176" y="0"/>
                    <a:pt x="7203" y="0"/>
                  </a:cubicBezTo>
                  <a:close/>
                  <a:moveTo>
                    <a:pt x="7491" y="0"/>
                  </a:moveTo>
                  <a:lnTo>
                    <a:pt x="7491" y="0"/>
                  </a:lnTo>
                  <a:cubicBezTo>
                    <a:pt x="7518" y="0"/>
                    <a:pt x="7539" y="22"/>
                    <a:pt x="7539" y="48"/>
                  </a:cubicBezTo>
                  <a:cubicBezTo>
                    <a:pt x="7539" y="75"/>
                    <a:pt x="7518" y="96"/>
                    <a:pt x="7491" y="96"/>
                  </a:cubicBezTo>
                  <a:lnTo>
                    <a:pt x="7491" y="96"/>
                  </a:lnTo>
                  <a:cubicBezTo>
                    <a:pt x="7464" y="96"/>
                    <a:pt x="7443" y="75"/>
                    <a:pt x="7443" y="48"/>
                  </a:cubicBezTo>
                  <a:cubicBezTo>
                    <a:pt x="7443" y="22"/>
                    <a:pt x="7464" y="0"/>
                    <a:pt x="7491" y="0"/>
                  </a:cubicBezTo>
                  <a:close/>
                  <a:moveTo>
                    <a:pt x="7779" y="0"/>
                  </a:moveTo>
                  <a:lnTo>
                    <a:pt x="7779" y="0"/>
                  </a:lnTo>
                  <a:cubicBezTo>
                    <a:pt x="7806" y="0"/>
                    <a:pt x="7827" y="22"/>
                    <a:pt x="7827" y="48"/>
                  </a:cubicBezTo>
                  <a:cubicBezTo>
                    <a:pt x="7827" y="75"/>
                    <a:pt x="7806" y="96"/>
                    <a:pt x="7779" y="96"/>
                  </a:cubicBezTo>
                  <a:lnTo>
                    <a:pt x="7779" y="96"/>
                  </a:lnTo>
                  <a:cubicBezTo>
                    <a:pt x="7753" y="96"/>
                    <a:pt x="7731" y="75"/>
                    <a:pt x="7731" y="48"/>
                  </a:cubicBezTo>
                  <a:cubicBezTo>
                    <a:pt x="7731" y="22"/>
                    <a:pt x="7753" y="0"/>
                    <a:pt x="7779" y="0"/>
                  </a:cubicBezTo>
                  <a:close/>
                  <a:moveTo>
                    <a:pt x="8067" y="0"/>
                  </a:moveTo>
                  <a:lnTo>
                    <a:pt x="8067" y="0"/>
                  </a:lnTo>
                  <a:cubicBezTo>
                    <a:pt x="8094" y="0"/>
                    <a:pt x="8115" y="22"/>
                    <a:pt x="8115" y="48"/>
                  </a:cubicBezTo>
                  <a:cubicBezTo>
                    <a:pt x="8115" y="75"/>
                    <a:pt x="8094" y="96"/>
                    <a:pt x="8067" y="96"/>
                  </a:cubicBezTo>
                  <a:lnTo>
                    <a:pt x="8067" y="96"/>
                  </a:lnTo>
                  <a:cubicBezTo>
                    <a:pt x="8041" y="96"/>
                    <a:pt x="8019" y="75"/>
                    <a:pt x="8019" y="48"/>
                  </a:cubicBezTo>
                  <a:cubicBezTo>
                    <a:pt x="8019" y="22"/>
                    <a:pt x="8041" y="0"/>
                    <a:pt x="8067" y="0"/>
                  </a:cubicBezTo>
                  <a:close/>
                  <a:moveTo>
                    <a:pt x="8355" y="0"/>
                  </a:moveTo>
                  <a:lnTo>
                    <a:pt x="8355" y="0"/>
                  </a:lnTo>
                  <a:cubicBezTo>
                    <a:pt x="8382" y="0"/>
                    <a:pt x="8403" y="22"/>
                    <a:pt x="8403" y="48"/>
                  </a:cubicBezTo>
                  <a:cubicBezTo>
                    <a:pt x="8403" y="75"/>
                    <a:pt x="8382" y="96"/>
                    <a:pt x="8355" y="96"/>
                  </a:cubicBezTo>
                  <a:lnTo>
                    <a:pt x="8355" y="96"/>
                  </a:lnTo>
                  <a:cubicBezTo>
                    <a:pt x="8329" y="96"/>
                    <a:pt x="8307" y="75"/>
                    <a:pt x="8307" y="48"/>
                  </a:cubicBezTo>
                  <a:cubicBezTo>
                    <a:pt x="8307" y="22"/>
                    <a:pt x="8329" y="0"/>
                    <a:pt x="8355" y="0"/>
                  </a:cubicBezTo>
                  <a:close/>
                  <a:moveTo>
                    <a:pt x="8643" y="0"/>
                  </a:moveTo>
                  <a:lnTo>
                    <a:pt x="8643" y="0"/>
                  </a:lnTo>
                  <a:cubicBezTo>
                    <a:pt x="8670" y="0"/>
                    <a:pt x="8691" y="22"/>
                    <a:pt x="8691" y="48"/>
                  </a:cubicBezTo>
                  <a:cubicBezTo>
                    <a:pt x="8691" y="75"/>
                    <a:pt x="8670" y="96"/>
                    <a:pt x="8643" y="96"/>
                  </a:cubicBezTo>
                  <a:lnTo>
                    <a:pt x="8643" y="96"/>
                  </a:lnTo>
                  <a:cubicBezTo>
                    <a:pt x="8617" y="96"/>
                    <a:pt x="8595" y="75"/>
                    <a:pt x="8595" y="48"/>
                  </a:cubicBezTo>
                  <a:cubicBezTo>
                    <a:pt x="8595" y="22"/>
                    <a:pt x="8617" y="0"/>
                    <a:pt x="8643" y="0"/>
                  </a:cubicBezTo>
                  <a:close/>
                  <a:moveTo>
                    <a:pt x="8931" y="0"/>
                  </a:moveTo>
                  <a:lnTo>
                    <a:pt x="8932" y="0"/>
                  </a:lnTo>
                  <a:cubicBezTo>
                    <a:pt x="8958" y="0"/>
                    <a:pt x="8980" y="22"/>
                    <a:pt x="8980" y="48"/>
                  </a:cubicBezTo>
                  <a:cubicBezTo>
                    <a:pt x="8980" y="75"/>
                    <a:pt x="8958" y="96"/>
                    <a:pt x="8932" y="96"/>
                  </a:cubicBezTo>
                  <a:lnTo>
                    <a:pt x="8931" y="96"/>
                  </a:lnTo>
                  <a:cubicBezTo>
                    <a:pt x="8905" y="96"/>
                    <a:pt x="8883" y="75"/>
                    <a:pt x="8883" y="48"/>
                  </a:cubicBezTo>
                  <a:cubicBezTo>
                    <a:pt x="8883" y="22"/>
                    <a:pt x="8905" y="0"/>
                    <a:pt x="8931" y="0"/>
                  </a:cubicBezTo>
                  <a:close/>
                  <a:moveTo>
                    <a:pt x="9220" y="0"/>
                  </a:moveTo>
                  <a:lnTo>
                    <a:pt x="9220" y="0"/>
                  </a:lnTo>
                  <a:cubicBezTo>
                    <a:pt x="9246" y="0"/>
                    <a:pt x="9268" y="22"/>
                    <a:pt x="9268" y="48"/>
                  </a:cubicBezTo>
                  <a:cubicBezTo>
                    <a:pt x="9268" y="75"/>
                    <a:pt x="9246" y="96"/>
                    <a:pt x="9220" y="96"/>
                  </a:cubicBezTo>
                  <a:lnTo>
                    <a:pt x="9220" y="96"/>
                  </a:lnTo>
                  <a:cubicBezTo>
                    <a:pt x="9193" y="96"/>
                    <a:pt x="9172" y="75"/>
                    <a:pt x="9172" y="48"/>
                  </a:cubicBezTo>
                  <a:cubicBezTo>
                    <a:pt x="9172" y="22"/>
                    <a:pt x="9193" y="0"/>
                    <a:pt x="9220" y="0"/>
                  </a:cubicBezTo>
                  <a:close/>
                  <a:moveTo>
                    <a:pt x="9508" y="0"/>
                  </a:moveTo>
                  <a:lnTo>
                    <a:pt x="9508" y="0"/>
                  </a:lnTo>
                  <a:cubicBezTo>
                    <a:pt x="9534" y="0"/>
                    <a:pt x="9556" y="22"/>
                    <a:pt x="9556" y="48"/>
                  </a:cubicBezTo>
                  <a:cubicBezTo>
                    <a:pt x="9556" y="75"/>
                    <a:pt x="9534" y="96"/>
                    <a:pt x="9508" y="96"/>
                  </a:cubicBezTo>
                  <a:lnTo>
                    <a:pt x="9508" y="96"/>
                  </a:lnTo>
                  <a:cubicBezTo>
                    <a:pt x="9481" y="96"/>
                    <a:pt x="9460" y="75"/>
                    <a:pt x="9460" y="48"/>
                  </a:cubicBezTo>
                  <a:cubicBezTo>
                    <a:pt x="9460" y="22"/>
                    <a:pt x="9481" y="0"/>
                    <a:pt x="9508" y="0"/>
                  </a:cubicBezTo>
                  <a:close/>
                  <a:moveTo>
                    <a:pt x="9796" y="0"/>
                  </a:moveTo>
                  <a:lnTo>
                    <a:pt x="9796" y="0"/>
                  </a:lnTo>
                  <a:cubicBezTo>
                    <a:pt x="9822" y="0"/>
                    <a:pt x="9844" y="22"/>
                    <a:pt x="9844" y="48"/>
                  </a:cubicBezTo>
                  <a:cubicBezTo>
                    <a:pt x="9844" y="75"/>
                    <a:pt x="9822" y="96"/>
                    <a:pt x="9796" y="96"/>
                  </a:cubicBezTo>
                  <a:lnTo>
                    <a:pt x="9796" y="96"/>
                  </a:lnTo>
                  <a:cubicBezTo>
                    <a:pt x="9769" y="96"/>
                    <a:pt x="9748" y="75"/>
                    <a:pt x="9748" y="48"/>
                  </a:cubicBezTo>
                  <a:cubicBezTo>
                    <a:pt x="9748" y="22"/>
                    <a:pt x="9769" y="0"/>
                    <a:pt x="9796" y="0"/>
                  </a:cubicBezTo>
                  <a:close/>
                  <a:moveTo>
                    <a:pt x="10084" y="0"/>
                  </a:moveTo>
                  <a:lnTo>
                    <a:pt x="10084" y="0"/>
                  </a:lnTo>
                  <a:cubicBezTo>
                    <a:pt x="10110" y="0"/>
                    <a:pt x="10132" y="22"/>
                    <a:pt x="10132" y="48"/>
                  </a:cubicBezTo>
                  <a:cubicBezTo>
                    <a:pt x="10132" y="75"/>
                    <a:pt x="10110" y="96"/>
                    <a:pt x="10084" y="96"/>
                  </a:cubicBezTo>
                  <a:lnTo>
                    <a:pt x="10084" y="96"/>
                  </a:lnTo>
                  <a:cubicBezTo>
                    <a:pt x="10057" y="96"/>
                    <a:pt x="10036" y="75"/>
                    <a:pt x="10036" y="48"/>
                  </a:cubicBezTo>
                  <a:cubicBezTo>
                    <a:pt x="10036" y="22"/>
                    <a:pt x="10057" y="0"/>
                    <a:pt x="10084" y="0"/>
                  </a:cubicBezTo>
                  <a:close/>
                  <a:moveTo>
                    <a:pt x="10372" y="0"/>
                  </a:moveTo>
                  <a:lnTo>
                    <a:pt x="10372" y="0"/>
                  </a:lnTo>
                  <a:cubicBezTo>
                    <a:pt x="10399" y="0"/>
                    <a:pt x="10420" y="22"/>
                    <a:pt x="10420" y="48"/>
                  </a:cubicBezTo>
                  <a:cubicBezTo>
                    <a:pt x="10420" y="75"/>
                    <a:pt x="10399" y="96"/>
                    <a:pt x="10372" y="96"/>
                  </a:cubicBezTo>
                  <a:lnTo>
                    <a:pt x="10372" y="96"/>
                  </a:lnTo>
                  <a:cubicBezTo>
                    <a:pt x="10345" y="96"/>
                    <a:pt x="10324" y="75"/>
                    <a:pt x="10324" y="48"/>
                  </a:cubicBezTo>
                  <a:cubicBezTo>
                    <a:pt x="10324" y="22"/>
                    <a:pt x="10345" y="0"/>
                    <a:pt x="10372" y="0"/>
                  </a:cubicBezTo>
                  <a:close/>
                  <a:moveTo>
                    <a:pt x="10660" y="0"/>
                  </a:moveTo>
                  <a:lnTo>
                    <a:pt x="10660" y="0"/>
                  </a:lnTo>
                  <a:cubicBezTo>
                    <a:pt x="10687" y="0"/>
                    <a:pt x="10708" y="22"/>
                    <a:pt x="10708" y="48"/>
                  </a:cubicBezTo>
                  <a:cubicBezTo>
                    <a:pt x="10708" y="75"/>
                    <a:pt x="10687" y="96"/>
                    <a:pt x="10660" y="96"/>
                  </a:cubicBezTo>
                  <a:lnTo>
                    <a:pt x="10660" y="96"/>
                  </a:lnTo>
                  <a:cubicBezTo>
                    <a:pt x="10634" y="96"/>
                    <a:pt x="10612" y="75"/>
                    <a:pt x="10612" y="48"/>
                  </a:cubicBezTo>
                  <a:cubicBezTo>
                    <a:pt x="10612" y="22"/>
                    <a:pt x="10634" y="0"/>
                    <a:pt x="10660" y="0"/>
                  </a:cubicBezTo>
                  <a:close/>
                  <a:moveTo>
                    <a:pt x="10948" y="0"/>
                  </a:moveTo>
                  <a:lnTo>
                    <a:pt x="10948" y="0"/>
                  </a:lnTo>
                  <a:cubicBezTo>
                    <a:pt x="10975" y="0"/>
                    <a:pt x="10996" y="22"/>
                    <a:pt x="10996" y="48"/>
                  </a:cubicBezTo>
                  <a:cubicBezTo>
                    <a:pt x="10996" y="75"/>
                    <a:pt x="10975" y="96"/>
                    <a:pt x="10948" y="96"/>
                  </a:cubicBezTo>
                  <a:lnTo>
                    <a:pt x="10948" y="96"/>
                  </a:lnTo>
                  <a:cubicBezTo>
                    <a:pt x="10922" y="96"/>
                    <a:pt x="10900" y="75"/>
                    <a:pt x="10900" y="48"/>
                  </a:cubicBezTo>
                  <a:cubicBezTo>
                    <a:pt x="10900" y="22"/>
                    <a:pt x="10922" y="0"/>
                    <a:pt x="10948" y="0"/>
                  </a:cubicBezTo>
                  <a:close/>
                  <a:moveTo>
                    <a:pt x="11236" y="0"/>
                  </a:moveTo>
                  <a:lnTo>
                    <a:pt x="11236" y="0"/>
                  </a:lnTo>
                  <a:cubicBezTo>
                    <a:pt x="11263" y="0"/>
                    <a:pt x="11284" y="22"/>
                    <a:pt x="11284" y="48"/>
                  </a:cubicBezTo>
                  <a:cubicBezTo>
                    <a:pt x="11284" y="75"/>
                    <a:pt x="11263" y="96"/>
                    <a:pt x="11236" y="96"/>
                  </a:cubicBezTo>
                  <a:lnTo>
                    <a:pt x="11236" y="96"/>
                  </a:lnTo>
                  <a:cubicBezTo>
                    <a:pt x="11210" y="96"/>
                    <a:pt x="11188" y="75"/>
                    <a:pt x="11188" y="48"/>
                  </a:cubicBezTo>
                  <a:cubicBezTo>
                    <a:pt x="11188" y="22"/>
                    <a:pt x="11210" y="0"/>
                    <a:pt x="11236" y="0"/>
                  </a:cubicBezTo>
                  <a:close/>
                  <a:moveTo>
                    <a:pt x="11524" y="0"/>
                  </a:moveTo>
                  <a:lnTo>
                    <a:pt x="11524" y="0"/>
                  </a:lnTo>
                  <a:cubicBezTo>
                    <a:pt x="11551" y="0"/>
                    <a:pt x="11572" y="22"/>
                    <a:pt x="11572" y="48"/>
                  </a:cubicBezTo>
                  <a:cubicBezTo>
                    <a:pt x="11572" y="75"/>
                    <a:pt x="11551" y="96"/>
                    <a:pt x="11524" y="96"/>
                  </a:cubicBezTo>
                  <a:lnTo>
                    <a:pt x="11524" y="96"/>
                  </a:lnTo>
                  <a:cubicBezTo>
                    <a:pt x="11498" y="96"/>
                    <a:pt x="11476" y="75"/>
                    <a:pt x="11476" y="48"/>
                  </a:cubicBezTo>
                  <a:cubicBezTo>
                    <a:pt x="11476" y="22"/>
                    <a:pt x="11498" y="0"/>
                    <a:pt x="11524" y="0"/>
                  </a:cubicBezTo>
                  <a:close/>
                  <a:moveTo>
                    <a:pt x="11812" y="0"/>
                  </a:moveTo>
                  <a:lnTo>
                    <a:pt x="11812" y="0"/>
                  </a:lnTo>
                  <a:cubicBezTo>
                    <a:pt x="11839" y="0"/>
                    <a:pt x="11860" y="22"/>
                    <a:pt x="11860" y="48"/>
                  </a:cubicBezTo>
                  <a:cubicBezTo>
                    <a:pt x="11860" y="75"/>
                    <a:pt x="11839" y="96"/>
                    <a:pt x="11812" y="96"/>
                  </a:cubicBezTo>
                  <a:lnTo>
                    <a:pt x="11812" y="96"/>
                  </a:lnTo>
                  <a:cubicBezTo>
                    <a:pt x="11786" y="96"/>
                    <a:pt x="11764" y="75"/>
                    <a:pt x="11764" y="48"/>
                  </a:cubicBezTo>
                  <a:cubicBezTo>
                    <a:pt x="11764" y="22"/>
                    <a:pt x="11786" y="0"/>
                    <a:pt x="11812" y="0"/>
                  </a:cubicBezTo>
                  <a:close/>
                  <a:moveTo>
                    <a:pt x="12100" y="0"/>
                  </a:moveTo>
                  <a:lnTo>
                    <a:pt x="12101" y="0"/>
                  </a:lnTo>
                  <a:cubicBezTo>
                    <a:pt x="12127" y="0"/>
                    <a:pt x="12149" y="22"/>
                    <a:pt x="12149" y="48"/>
                  </a:cubicBezTo>
                  <a:cubicBezTo>
                    <a:pt x="12149" y="75"/>
                    <a:pt x="12127" y="96"/>
                    <a:pt x="12101" y="96"/>
                  </a:cubicBezTo>
                  <a:lnTo>
                    <a:pt x="12100" y="96"/>
                  </a:lnTo>
                  <a:cubicBezTo>
                    <a:pt x="12074" y="96"/>
                    <a:pt x="12052" y="75"/>
                    <a:pt x="12052" y="48"/>
                  </a:cubicBezTo>
                  <a:cubicBezTo>
                    <a:pt x="12052" y="22"/>
                    <a:pt x="12074" y="0"/>
                    <a:pt x="12100" y="0"/>
                  </a:cubicBezTo>
                  <a:close/>
                  <a:moveTo>
                    <a:pt x="12389" y="0"/>
                  </a:moveTo>
                  <a:lnTo>
                    <a:pt x="12389" y="0"/>
                  </a:lnTo>
                  <a:cubicBezTo>
                    <a:pt x="12415" y="0"/>
                    <a:pt x="12437" y="22"/>
                    <a:pt x="12437" y="48"/>
                  </a:cubicBezTo>
                  <a:cubicBezTo>
                    <a:pt x="12437" y="75"/>
                    <a:pt x="12415" y="96"/>
                    <a:pt x="12389" y="96"/>
                  </a:cubicBezTo>
                  <a:lnTo>
                    <a:pt x="12389" y="96"/>
                  </a:lnTo>
                  <a:cubicBezTo>
                    <a:pt x="12362" y="96"/>
                    <a:pt x="12341" y="75"/>
                    <a:pt x="12341" y="48"/>
                  </a:cubicBezTo>
                  <a:cubicBezTo>
                    <a:pt x="12341" y="22"/>
                    <a:pt x="12362" y="0"/>
                    <a:pt x="12389" y="0"/>
                  </a:cubicBezTo>
                  <a:close/>
                  <a:moveTo>
                    <a:pt x="12677" y="0"/>
                  </a:moveTo>
                  <a:lnTo>
                    <a:pt x="12677" y="0"/>
                  </a:lnTo>
                  <a:cubicBezTo>
                    <a:pt x="12703" y="0"/>
                    <a:pt x="12725" y="22"/>
                    <a:pt x="12725" y="48"/>
                  </a:cubicBezTo>
                  <a:cubicBezTo>
                    <a:pt x="12725" y="75"/>
                    <a:pt x="12703" y="96"/>
                    <a:pt x="12677" y="96"/>
                  </a:cubicBezTo>
                  <a:lnTo>
                    <a:pt x="12677" y="96"/>
                  </a:lnTo>
                  <a:cubicBezTo>
                    <a:pt x="12650" y="96"/>
                    <a:pt x="12629" y="75"/>
                    <a:pt x="12629" y="48"/>
                  </a:cubicBezTo>
                  <a:cubicBezTo>
                    <a:pt x="12629" y="22"/>
                    <a:pt x="12650" y="0"/>
                    <a:pt x="12677" y="0"/>
                  </a:cubicBezTo>
                  <a:close/>
                  <a:moveTo>
                    <a:pt x="12965" y="0"/>
                  </a:moveTo>
                  <a:lnTo>
                    <a:pt x="12965" y="0"/>
                  </a:lnTo>
                  <a:cubicBezTo>
                    <a:pt x="12991" y="0"/>
                    <a:pt x="13013" y="22"/>
                    <a:pt x="13013" y="48"/>
                  </a:cubicBezTo>
                  <a:cubicBezTo>
                    <a:pt x="13013" y="75"/>
                    <a:pt x="12991" y="96"/>
                    <a:pt x="12965" y="96"/>
                  </a:cubicBezTo>
                  <a:lnTo>
                    <a:pt x="12965" y="96"/>
                  </a:lnTo>
                  <a:cubicBezTo>
                    <a:pt x="12938" y="96"/>
                    <a:pt x="12917" y="75"/>
                    <a:pt x="12917" y="48"/>
                  </a:cubicBezTo>
                  <a:cubicBezTo>
                    <a:pt x="12917" y="22"/>
                    <a:pt x="12938" y="0"/>
                    <a:pt x="12965" y="0"/>
                  </a:cubicBezTo>
                  <a:close/>
                  <a:moveTo>
                    <a:pt x="13253" y="0"/>
                  </a:moveTo>
                  <a:lnTo>
                    <a:pt x="13253" y="0"/>
                  </a:lnTo>
                  <a:cubicBezTo>
                    <a:pt x="13279" y="0"/>
                    <a:pt x="13301" y="22"/>
                    <a:pt x="13301" y="48"/>
                  </a:cubicBezTo>
                  <a:cubicBezTo>
                    <a:pt x="13301" y="75"/>
                    <a:pt x="13279" y="96"/>
                    <a:pt x="13253" y="96"/>
                  </a:cubicBezTo>
                  <a:lnTo>
                    <a:pt x="13253" y="96"/>
                  </a:lnTo>
                  <a:cubicBezTo>
                    <a:pt x="13226" y="96"/>
                    <a:pt x="13205" y="75"/>
                    <a:pt x="13205" y="48"/>
                  </a:cubicBezTo>
                  <a:cubicBezTo>
                    <a:pt x="13205" y="22"/>
                    <a:pt x="13226" y="0"/>
                    <a:pt x="13253" y="0"/>
                  </a:cubicBezTo>
                  <a:close/>
                  <a:moveTo>
                    <a:pt x="13541" y="0"/>
                  </a:moveTo>
                  <a:lnTo>
                    <a:pt x="13541" y="0"/>
                  </a:lnTo>
                  <a:cubicBezTo>
                    <a:pt x="13568" y="0"/>
                    <a:pt x="13589" y="22"/>
                    <a:pt x="13589" y="48"/>
                  </a:cubicBezTo>
                  <a:cubicBezTo>
                    <a:pt x="13589" y="75"/>
                    <a:pt x="13568" y="96"/>
                    <a:pt x="13541" y="96"/>
                  </a:cubicBezTo>
                  <a:lnTo>
                    <a:pt x="13541" y="96"/>
                  </a:lnTo>
                  <a:cubicBezTo>
                    <a:pt x="13514" y="96"/>
                    <a:pt x="13493" y="75"/>
                    <a:pt x="13493" y="48"/>
                  </a:cubicBezTo>
                  <a:cubicBezTo>
                    <a:pt x="13493" y="22"/>
                    <a:pt x="13514" y="0"/>
                    <a:pt x="13541" y="0"/>
                  </a:cubicBezTo>
                  <a:close/>
                  <a:moveTo>
                    <a:pt x="13829" y="0"/>
                  </a:moveTo>
                  <a:lnTo>
                    <a:pt x="13829" y="0"/>
                  </a:lnTo>
                  <a:cubicBezTo>
                    <a:pt x="13856" y="0"/>
                    <a:pt x="13877" y="22"/>
                    <a:pt x="13877" y="48"/>
                  </a:cubicBezTo>
                  <a:cubicBezTo>
                    <a:pt x="13877" y="75"/>
                    <a:pt x="13856" y="96"/>
                    <a:pt x="13829" y="96"/>
                  </a:cubicBezTo>
                  <a:lnTo>
                    <a:pt x="13829" y="96"/>
                  </a:lnTo>
                  <a:cubicBezTo>
                    <a:pt x="13803" y="96"/>
                    <a:pt x="13781" y="75"/>
                    <a:pt x="13781" y="48"/>
                  </a:cubicBezTo>
                  <a:cubicBezTo>
                    <a:pt x="13781" y="22"/>
                    <a:pt x="13803" y="0"/>
                    <a:pt x="13829" y="0"/>
                  </a:cubicBezTo>
                  <a:close/>
                  <a:moveTo>
                    <a:pt x="14117" y="0"/>
                  </a:moveTo>
                  <a:lnTo>
                    <a:pt x="14117" y="0"/>
                  </a:lnTo>
                  <a:cubicBezTo>
                    <a:pt x="14144" y="0"/>
                    <a:pt x="14165" y="22"/>
                    <a:pt x="14165" y="48"/>
                  </a:cubicBezTo>
                  <a:cubicBezTo>
                    <a:pt x="14165" y="75"/>
                    <a:pt x="14144" y="96"/>
                    <a:pt x="14117" y="96"/>
                  </a:cubicBezTo>
                  <a:lnTo>
                    <a:pt x="14117" y="96"/>
                  </a:lnTo>
                  <a:cubicBezTo>
                    <a:pt x="14091" y="96"/>
                    <a:pt x="14069" y="75"/>
                    <a:pt x="14069" y="48"/>
                  </a:cubicBezTo>
                  <a:cubicBezTo>
                    <a:pt x="14069" y="22"/>
                    <a:pt x="14091" y="0"/>
                    <a:pt x="14117" y="0"/>
                  </a:cubicBezTo>
                  <a:close/>
                  <a:moveTo>
                    <a:pt x="14405" y="0"/>
                  </a:moveTo>
                  <a:lnTo>
                    <a:pt x="14405" y="0"/>
                  </a:lnTo>
                  <a:cubicBezTo>
                    <a:pt x="14432" y="0"/>
                    <a:pt x="14453" y="22"/>
                    <a:pt x="14453" y="48"/>
                  </a:cubicBezTo>
                  <a:cubicBezTo>
                    <a:pt x="14453" y="75"/>
                    <a:pt x="14432" y="96"/>
                    <a:pt x="14405" y="96"/>
                  </a:cubicBezTo>
                  <a:lnTo>
                    <a:pt x="14405" y="96"/>
                  </a:lnTo>
                  <a:cubicBezTo>
                    <a:pt x="14379" y="96"/>
                    <a:pt x="14357" y="75"/>
                    <a:pt x="14357" y="48"/>
                  </a:cubicBezTo>
                  <a:cubicBezTo>
                    <a:pt x="14357" y="22"/>
                    <a:pt x="14379" y="0"/>
                    <a:pt x="14405" y="0"/>
                  </a:cubicBezTo>
                  <a:close/>
                  <a:moveTo>
                    <a:pt x="14693" y="0"/>
                  </a:moveTo>
                  <a:lnTo>
                    <a:pt x="14693" y="0"/>
                  </a:lnTo>
                  <a:cubicBezTo>
                    <a:pt x="14720" y="0"/>
                    <a:pt x="14741" y="22"/>
                    <a:pt x="14741" y="48"/>
                  </a:cubicBezTo>
                  <a:cubicBezTo>
                    <a:pt x="14741" y="75"/>
                    <a:pt x="14720" y="96"/>
                    <a:pt x="14693" y="96"/>
                  </a:cubicBezTo>
                  <a:lnTo>
                    <a:pt x="14693" y="96"/>
                  </a:lnTo>
                  <a:cubicBezTo>
                    <a:pt x="14667" y="96"/>
                    <a:pt x="14645" y="75"/>
                    <a:pt x="14645" y="48"/>
                  </a:cubicBezTo>
                  <a:cubicBezTo>
                    <a:pt x="14645" y="22"/>
                    <a:pt x="14667" y="0"/>
                    <a:pt x="14693" y="0"/>
                  </a:cubicBezTo>
                  <a:close/>
                  <a:moveTo>
                    <a:pt x="14981" y="0"/>
                  </a:moveTo>
                  <a:lnTo>
                    <a:pt x="14982" y="0"/>
                  </a:lnTo>
                  <a:cubicBezTo>
                    <a:pt x="15008" y="0"/>
                    <a:pt x="15030" y="22"/>
                    <a:pt x="15030" y="48"/>
                  </a:cubicBezTo>
                  <a:cubicBezTo>
                    <a:pt x="15030" y="75"/>
                    <a:pt x="15008" y="96"/>
                    <a:pt x="14982" y="96"/>
                  </a:cubicBezTo>
                  <a:lnTo>
                    <a:pt x="14981" y="96"/>
                  </a:lnTo>
                  <a:cubicBezTo>
                    <a:pt x="14955" y="96"/>
                    <a:pt x="14933" y="75"/>
                    <a:pt x="14933" y="48"/>
                  </a:cubicBezTo>
                  <a:cubicBezTo>
                    <a:pt x="14933" y="22"/>
                    <a:pt x="14955" y="0"/>
                    <a:pt x="14981" y="0"/>
                  </a:cubicBezTo>
                  <a:close/>
                  <a:moveTo>
                    <a:pt x="15270" y="0"/>
                  </a:moveTo>
                  <a:lnTo>
                    <a:pt x="15270" y="0"/>
                  </a:lnTo>
                  <a:cubicBezTo>
                    <a:pt x="15296" y="0"/>
                    <a:pt x="15318" y="22"/>
                    <a:pt x="15318" y="48"/>
                  </a:cubicBezTo>
                  <a:cubicBezTo>
                    <a:pt x="15318" y="75"/>
                    <a:pt x="15296" y="96"/>
                    <a:pt x="15270" y="96"/>
                  </a:cubicBezTo>
                  <a:lnTo>
                    <a:pt x="15270" y="96"/>
                  </a:lnTo>
                  <a:cubicBezTo>
                    <a:pt x="15243" y="96"/>
                    <a:pt x="15222" y="75"/>
                    <a:pt x="15222" y="48"/>
                  </a:cubicBezTo>
                  <a:cubicBezTo>
                    <a:pt x="15222" y="22"/>
                    <a:pt x="15243" y="0"/>
                    <a:pt x="15270" y="0"/>
                  </a:cubicBezTo>
                  <a:close/>
                  <a:moveTo>
                    <a:pt x="15558" y="0"/>
                  </a:moveTo>
                  <a:lnTo>
                    <a:pt x="15558" y="0"/>
                  </a:lnTo>
                  <a:cubicBezTo>
                    <a:pt x="15584" y="0"/>
                    <a:pt x="15606" y="22"/>
                    <a:pt x="15606" y="48"/>
                  </a:cubicBezTo>
                  <a:cubicBezTo>
                    <a:pt x="15606" y="75"/>
                    <a:pt x="15584" y="96"/>
                    <a:pt x="15558" y="96"/>
                  </a:cubicBezTo>
                  <a:lnTo>
                    <a:pt x="15558" y="96"/>
                  </a:lnTo>
                  <a:cubicBezTo>
                    <a:pt x="15531" y="96"/>
                    <a:pt x="15510" y="75"/>
                    <a:pt x="15510" y="48"/>
                  </a:cubicBezTo>
                  <a:cubicBezTo>
                    <a:pt x="15510" y="22"/>
                    <a:pt x="15531" y="0"/>
                    <a:pt x="15558" y="0"/>
                  </a:cubicBezTo>
                  <a:close/>
                  <a:moveTo>
                    <a:pt x="15846" y="0"/>
                  </a:moveTo>
                  <a:lnTo>
                    <a:pt x="15846" y="0"/>
                  </a:lnTo>
                  <a:cubicBezTo>
                    <a:pt x="15872" y="0"/>
                    <a:pt x="15894" y="22"/>
                    <a:pt x="15894" y="48"/>
                  </a:cubicBezTo>
                  <a:cubicBezTo>
                    <a:pt x="15894" y="75"/>
                    <a:pt x="15872" y="96"/>
                    <a:pt x="15846" y="96"/>
                  </a:cubicBezTo>
                  <a:lnTo>
                    <a:pt x="15846" y="96"/>
                  </a:lnTo>
                  <a:cubicBezTo>
                    <a:pt x="15819" y="96"/>
                    <a:pt x="15798" y="75"/>
                    <a:pt x="15798" y="48"/>
                  </a:cubicBezTo>
                  <a:cubicBezTo>
                    <a:pt x="15798" y="22"/>
                    <a:pt x="15819" y="0"/>
                    <a:pt x="15846" y="0"/>
                  </a:cubicBezTo>
                  <a:close/>
                  <a:moveTo>
                    <a:pt x="16134" y="0"/>
                  </a:moveTo>
                  <a:lnTo>
                    <a:pt x="16134" y="0"/>
                  </a:lnTo>
                  <a:cubicBezTo>
                    <a:pt x="16160" y="0"/>
                    <a:pt x="16182" y="22"/>
                    <a:pt x="16182" y="48"/>
                  </a:cubicBezTo>
                  <a:cubicBezTo>
                    <a:pt x="16182" y="75"/>
                    <a:pt x="16160" y="96"/>
                    <a:pt x="16134" y="96"/>
                  </a:cubicBezTo>
                  <a:lnTo>
                    <a:pt x="16134" y="96"/>
                  </a:lnTo>
                  <a:cubicBezTo>
                    <a:pt x="16107" y="96"/>
                    <a:pt x="16086" y="75"/>
                    <a:pt x="16086" y="48"/>
                  </a:cubicBezTo>
                  <a:cubicBezTo>
                    <a:pt x="16086" y="22"/>
                    <a:pt x="16107" y="0"/>
                    <a:pt x="16134" y="0"/>
                  </a:cubicBezTo>
                  <a:close/>
                  <a:moveTo>
                    <a:pt x="16422" y="0"/>
                  </a:moveTo>
                  <a:lnTo>
                    <a:pt x="16422" y="0"/>
                  </a:lnTo>
                  <a:cubicBezTo>
                    <a:pt x="16449" y="0"/>
                    <a:pt x="16470" y="22"/>
                    <a:pt x="16470" y="48"/>
                  </a:cubicBezTo>
                  <a:cubicBezTo>
                    <a:pt x="16470" y="75"/>
                    <a:pt x="16449" y="96"/>
                    <a:pt x="16422" y="96"/>
                  </a:cubicBezTo>
                  <a:lnTo>
                    <a:pt x="16422" y="96"/>
                  </a:lnTo>
                  <a:cubicBezTo>
                    <a:pt x="16395" y="96"/>
                    <a:pt x="16374" y="75"/>
                    <a:pt x="16374" y="48"/>
                  </a:cubicBezTo>
                  <a:cubicBezTo>
                    <a:pt x="16374" y="22"/>
                    <a:pt x="16395" y="0"/>
                    <a:pt x="16422" y="0"/>
                  </a:cubicBezTo>
                  <a:close/>
                  <a:moveTo>
                    <a:pt x="16710" y="0"/>
                  </a:moveTo>
                  <a:lnTo>
                    <a:pt x="16710" y="0"/>
                  </a:lnTo>
                  <a:cubicBezTo>
                    <a:pt x="16737" y="0"/>
                    <a:pt x="16758" y="22"/>
                    <a:pt x="16758" y="48"/>
                  </a:cubicBezTo>
                  <a:cubicBezTo>
                    <a:pt x="16758" y="75"/>
                    <a:pt x="16737" y="96"/>
                    <a:pt x="16710" y="96"/>
                  </a:cubicBezTo>
                  <a:lnTo>
                    <a:pt x="16710" y="96"/>
                  </a:lnTo>
                  <a:cubicBezTo>
                    <a:pt x="16684" y="96"/>
                    <a:pt x="16662" y="75"/>
                    <a:pt x="16662" y="48"/>
                  </a:cubicBezTo>
                  <a:cubicBezTo>
                    <a:pt x="16662" y="22"/>
                    <a:pt x="16684" y="0"/>
                    <a:pt x="16710" y="0"/>
                  </a:cubicBezTo>
                  <a:close/>
                  <a:moveTo>
                    <a:pt x="16998" y="0"/>
                  </a:moveTo>
                  <a:lnTo>
                    <a:pt x="16998" y="0"/>
                  </a:lnTo>
                  <a:cubicBezTo>
                    <a:pt x="17025" y="0"/>
                    <a:pt x="17046" y="22"/>
                    <a:pt x="17046" y="48"/>
                  </a:cubicBezTo>
                  <a:cubicBezTo>
                    <a:pt x="17046" y="75"/>
                    <a:pt x="17025" y="96"/>
                    <a:pt x="16998" y="96"/>
                  </a:cubicBezTo>
                  <a:lnTo>
                    <a:pt x="16998" y="96"/>
                  </a:lnTo>
                  <a:cubicBezTo>
                    <a:pt x="16972" y="96"/>
                    <a:pt x="16950" y="75"/>
                    <a:pt x="16950" y="48"/>
                  </a:cubicBezTo>
                  <a:cubicBezTo>
                    <a:pt x="16950" y="22"/>
                    <a:pt x="16972" y="0"/>
                    <a:pt x="16998" y="0"/>
                  </a:cubicBezTo>
                  <a:close/>
                  <a:moveTo>
                    <a:pt x="17286" y="0"/>
                  </a:moveTo>
                  <a:lnTo>
                    <a:pt x="17286" y="0"/>
                  </a:lnTo>
                  <a:cubicBezTo>
                    <a:pt x="17313" y="0"/>
                    <a:pt x="17334" y="22"/>
                    <a:pt x="17334" y="48"/>
                  </a:cubicBezTo>
                  <a:cubicBezTo>
                    <a:pt x="17334" y="75"/>
                    <a:pt x="17313" y="96"/>
                    <a:pt x="17286" y="96"/>
                  </a:cubicBezTo>
                  <a:lnTo>
                    <a:pt x="17286" y="96"/>
                  </a:lnTo>
                  <a:cubicBezTo>
                    <a:pt x="17260" y="96"/>
                    <a:pt x="17238" y="75"/>
                    <a:pt x="17238" y="48"/>
                  </a:cubicBezTo>
                  <a:cubicBezTo>
                    <a:pt x="17238" y="22"/>
                    <a:pt x="17260" y="0"/>
                    <a:pt x="17286" y="0"/>
                  </a:cubicBezTo>
                  <a:close/>
                  <a:moveTo>
                    <a:pt x="17574" y="0"/>
                  </a:moveTo>
                  <a:lnTo>
                    <a:pt x="17574" y="0"/>
                  </a:lnTo>
                  <a:cubicBezTo>
                    <a:pt x="17601" y="0"/>
                    <a:pt x="17622" y="22"/>
                    <a:pt x="17622" y="48"/>
                  </a:cubicBezTo>
                  <a:cubicBezTo>
                    <a:pt x="17622" y="75"/>
                    <a:pt x="17601" y="96"/>
                    <a:pt x="17574" y="96"/>
                  </a:cubicBezTo>
                  <a:lnTo>
                    <a:pt x="17574" y="96"/>
                  </a:lnTo>
                  <a:cubicBezTo>
                    <a:pt x="17548" y="96"/>
                    <a:pt x="17526" y="75"/>
                    <a:pt x="17526" y="48"/>
                  </a:cubicBezTo>
                  <a:cubicBezTo>
                    <a:pt x="17526" y="22"/>
                    <a:pt x="17548" y="0"/>
                    <a:pt x="17574" y="0"/>
                  </a:cubicBezTo>
                  <a:close/>
                  <a:moveTo>
                    <a:pt x="17862" y="0"/>
                  </a:moveTo>
                  <a:lnTo>
                    <a:pt x="17863" y="0"/>
                  </a:lnTo>
                  <a:cubicBezTo>
                    <a:pt x="17889" y="0"/>
                    <a:pt x="17911" y="22"/>
                    <a:pt x="17911" y="48"/>
                  </a:cubicBezTo>
                  <a:cubicBezTo>
                    <a:pt x="17911" y="75"/>
                    <a:pt x="17889" y="96"/>
                    <a:pt x="17863" y="96"/>
                  </a:cubicBezTo>
                  <a:lnTo>
                    <a:pt x="17862" y="96"/>
                  </a:lnTo>
                  <a:cubicBezTo>
                    <a:pt x="17836" y="96"/>
                    <a:pt x="17814" y="75"/>
                    <a:pt x="17814" y="48"/>
                  </a:cubicBezTo>
                  <a:cubicBezTo>
                    <a:pt x="17814" y="22"/>
                    <a:pt x="17836" y="0"/>
                    <a:pt x="17862" y="0"/>
                  </a:cubicBezTo>
                  <a:close/>
                  <a:moveTo>
                    <a:pt x="18151" y="0"/>
                  </a:moveTo>
                  <a:lnTo>
                    <a:pt x="18151" y="0"/>
                  </a:lnTo>
                  <a:cubicBezTo>
                    <a:pt x="18177" y="0"/>
                    <a:pt x="18199" y="22"/>
                    <a:pt x="18199" y="48"/>
                  </a:cubicBezTo>
                  <a:cubicBezTo>
                    <a:pt x="18199" y="75"/>
                    <a:pt x="18177" y="96"/>
                    <a:pt x="18151" y="96"/>
                  </a:cubicBezTo>
                  <a:lnTo>
                    <a:pt x="18151" y="96"/>
                  </a:lnTo>
                  <a:cubicBezTo>
                    <a:pt x="18124" y="96"/>
                    <a:pt x="18103" y="75"/>
                    <a:pt x="18103" y="48"/>
                  </a:cubicBezTo>
                  <a:cubicBezTo>
                    <a:pt x="18103" y="22"/>
                    <a:pt x="18124" y="0"/>
                    <a:pt x="18151" y="0"/>
                  </a:cubicBezTo>
                  <a:close/>
                  <a:moveTo>
                    <a:pt x="18439" y="0"/>
                  </a:moveTo>
                  <a:lnTo>
                    <a:pt x="18439" y="0"/>
                  </a:lnTo>
                  <a:cubicBezTo>
                    <a:pt x="18465" y="0"/>
                    <a:pt x="18487" y="22"/>
                    <a:pt x="18487" y="48"/>
                  </a:cubicBezTo>
                  <a:cubicBezTo>
                    <a:pt x="18487" y="75"/>
                    <a:pt x="18465" y="96"/>
                    <a:pt x="18439" y="96"/>
                  </a:cubicBezTo>
                  <a:lnTo>
                    <a:pt x="18439" y="96"/>
                  </a:lnTo>
                  <a:cubicBezTo>
                    <a:pt x="18412" y="96"/>
                    <a:pt x="18391" y="75"/>
                    <a:pt x="18391" y="48"/>
                  </a:cubicBezTo>
                  <a:cubicBezTo>
                    <a:pt x="18391" y="22"/>
                    <a:pt x="18412" y="0"/>
                    <a:pt x="18439" y="0"/>
                  </a:cubicBezTo>
                  <a:close/>
                  <a:moveTo>
                    <a:pt x="18727" y="0"/>
                  </a:moveTo>
                  <a:lnTo>
                    <a:pt x="18727" y="0"/>
                  </a:lnTo>
                  <a:cubicBezTo>
                    <a:pt x="18753" y="0"/>
                    <a:pt x="18775" y="22"/>
                    <a:pt x="18775" y="48"/>
                  </a:cubicBezTo>
                  <a:cubicBezTo>
                    <a:pt x="18775" y="75"/>
                    <a:pt x="18753" y="96"/>
                    <a:pt x="18727" y="96"/>
                  </a:cubicBezTo>
                  <a:lnTo>
                    <a:pt x="18727" y="96"/>
                  </a:lnTo>
                  <a:cubicBezTo>
                    <a:pt x="18700" y="96"/>
                    <a:pt x="18679" y="75"/>
                    <a:pt x="18679" y="48"/>
                  </a:cubicBezTo>
                  <a:cubicBezTo>
                    <a:pt x="18679" y="22"/>
                    <a:pt x="18700" y="0"/>
                    <a:pt x="18727" y="0"/>
                  </a:cubicBezTo>
                  <a:close/>
                  <a:moveTo>
                    <a:pt x="19015" y="0"/>
                  </a:moveTo>
                  <a:lnTo>
                    <a:pt x="19015" y="0"/>
                  </a:lnTo>
                  <a:cubicBezTo>
                    <a:pt x="19041" y="0"/>
                    <a:pt x="19063" y="22"/>
                    <a:pt x="19063" y="48"/>
                  </a:cubicBezTo>
                  <a:cubicBezTo>
                    <a:pt x="19063" y="75"/>
                    <a:pt x="19041" y="96"/>
                    <a:pt x="19015" y="96"/>
                  </a:cubicBezTo>
                  <a:lnTo>
                    <a:pt x="19015" y="96"/>
                  </a:lnTo>
                  <a:cubicBezTo>
                    <a:pt x="18988" y="96"/>
                    <a:pt x="18967" y="75"/>
                    <a:pt x="18967" y="48"/>
                  </a:cubicBezTo>
                  <a:cubicBezTo>
                    <a:pt x="18967" y="22"/>
                    <a:pt x="18988" y="0"/>
                    <a:pt x="19015" y="0"/>
                  </a:cubicBezTo>
                  <a:close/>
                  <a:moveTo>
                    <a:pt x="19303" y="0"/>
                  </a:moveTo>
                  <a:lnTo>
                    <a:pt x="19303" y="0"/>
                  </a:lnTo>
                  <a:cubicBezTo>
                    <a:pt x="19330" y="0"/>
                    <a:pt x="19351" y="22"/>
                    <a:pt x="19351" y="48"/>
                  </a:cubicBezTo>
                  <a:cubicBezTo>
                    <a:pt x="19351" y="75"/>
                    <a:pt x="19330" y="96"/>
                    <a:pt x="19303" y="96"/>
                  </a:cubicBezTo>
                  <a:lnTo>
                    <a:pt x="19303" y="96"/>
                  </a:lnTo>
                  <a:cubicBezTo>
                    <a:pt x="19276" y="96"/>
                    <a:pt x="19255" y="75"/>
                    <a:pt x="19255" y="48"/>
                  </a:cubicBezTo>
                  <a:cubicBezTo>
                    <a:pt x="19255" y="22"/>
                    <a:pt x="19276" y="0"/>
                    <a:pt x="19303" y="0"/>
                  </a:cubicBezTo>
                  <a:close/>
                  <a:moveTo>
                    <a:pt x="19591" y="0"/>
                  </a:moveTo>
                  <a:lnTo>
                    <a:pt x="19591" y="0"/>
                  </a:lnTo>
                  <a:cubicBezTo>
                    <a:pt x="19618" y="0"/>
                    <a:pt x="19639" y="22"/>
                    <a:pt x="19639" y="48"/>
                  </a:cubicBezTo>
                  <a:cubicBezTo>
                    <a:pt x="19639" y="75"/>
                    <a:pt x="19618" y="96"/>
                    <a:pt x="19591" y="96"/>
                  </a:cubicBezTo>
                  <a:lnTo>
                    <a:pt x="19591" y="96"/>
                  </a:lnTo>
                  <a:cubicBezTo>
                    <a:pt x="19564" y="96"/>
                    <a:pt x="19543" y="75"/>
                    <a:pt x="19543" y="48"/>
                  </a:cubicBezTo>
                  <a:cubicBezTo>
                    <a:pt x="19543" y="22"/>
                    <a:pt x="19564" y="0"/>
                    <a:pt x="19591" y="0"/>
                  </a:cubicBezTo>
                  <a:close/>
                  <a:moveTo>
                    <a:pt x="19879" y="0"/>
                  </a:moveTo>
                  <a:lnTo>
                    <a:pt x="19879" y="0"/>
                  </a:lnTo>
                  <a:cubicBezTo>
                    <a:pt x="19906" y="0"/>
                    <a:pt x="19927" y="22"/>
                    <a:pt x="19927" y="48"/>
                  </a:cubicBezTo>
                  <a:cubicBezTo>
                    <a:pt x="19927" y="75"/>
                    <a:pt x="19906" y="96"/>
                    <a:pt x="19879" y="96"/>
                  </a:cubicBezTo>
                  <a:lnTo>
                    <a:pt x="19879" y="96"/>
                  </a:lnTo>
                  <a:cubicBezTo>
                    <a:pt x="19853" y="96"/>
                    <a:pt x="19831" y="75"/>
                    <a:pt x="19831" y="48"/>
                  </a:cubicBezTo>
                  <a:cubicBezTo>
                    <a:pt x="19831" y="22"/>
                    <a:pt x="19853" y="0"/>
                    <a:pt x="19879" y="0"/>
                  </a:cubicBezTo>
                  <a:close/>
                  <a:moveTo>
                    <a:pt x="20167" y="0"/>
                  </a:moveTo>
                  <a:lnTo>
                    <a:pt x="20167" y="0"/>
                  </a:lnTo>
                  <a:cubicBezTo>
                    <a:pt x="20194" y="0"/>
                    <a:pt x="20215" y="22"/>
                    <a:pt x="20215" y="48"/>
                  </a:cubicBezTo>
                  <a:cubicBezTo>
                    <a:pt x="20215" y="75"/>
                    <a:pt x="20194" y="96"/>
                    <a:pt x="20167" y="96"/>
                  </a:cubicBezTo>
                  <a:lnTo>
                    <a:pt x="20167" y="96"/>
                  </a:lnTo>
                  <a:cubicBezTo>
                    <a:pt x="20141" y="96"/>
                    <a:pt x="20119" y="75"/>
                    <a:pt x="20119" y="48"/>
                  </a:cubicBezTo>
                  <a:cubicBezTo>
                    <a:pt x="20119" y="22"/>
                    <a:pt x="20141" y="0"/>
                    <a:pt x="20167" y="0"/>
                  </a:cubicBezTo>
                  <a:close/>
                  <a:moveTo>
                    <a:pt x="20455" y="0"/>
                  </a:moveTo>
                  <a:lnTo>
                    <a:pt x="20455" y="0"/>
                  </a:lnTo>
                  <a:cubicBezTo>
                    <a:pt x="20482" y="0"/>
                    <a:pt x="20503" y="22"/>
                    <a:pt x="20503" y="48"/>
                  </a:cubicBezTo>
                  <a:cubicBezTo>
                    <a:pt x="20503" y="75"/>
                    <a:pt x="20482" y="96"/>
                    <a:pt x="20455" y="96"/>
                  </a:cubicBezTo>
                  <a:lnTo>
                    <a:pt x="20455" y="96"/>
                  </a:lnTo>
                  <a:cubicBezTo>
                    <a:pt x="20429" y="96"/>
                    <a:pt x="20407" y="75"/>
                    <a:pt x="20407" y="48"/>
                  </a:cubicBezTo>
                  <a:cubicBezTo>
                    <a:pt x="20407" y="22"/>
                    <a:pt x="20429" y="0"/>
                    <a:pt x="20455" y="0"/>
                  </a:cubicBezTo>
                  <a:close/>
                  <a:moveTo>
                    <a:pt x="20743" y="0"/>
                  </a:moveTo>
                  <a:lnTo>
                    <a:pt x="20743" y="0"/>
                  </a:lnTo>
                  <a:cubicBezTo>
                    <a:pt x="20770" y="0"/>
                    <a:pt x="20791" y="22"/>
                    <a:pt x="20791" y="48"/>
                  </a:cubicBezTo>
                  <a:cubicBezTo>
                    <a:pt x="20791" y="75"/>
                    <a:pt x="20770" y="96"/>
                    <a:pt x="20743" y="96"/>
                  </a:cubicBezTo>
                  <a:lnTo>
                    <a:pt x="20743" y="96"/>
                  </a:lnTo>
                  <a:cubicBezTo>
                    <a:pt x="20717" y="96"/>
                    <a:pt x="20695" y="75"/>
                    <a:pt x="20695" y="48"/>
                  </a:cubicBezTo>
                  <a:cubicBezTo>
                    <a:pt x="20695" y="22"/>
                    <a:pt x="20717" y="0"/>
                    <a:pt x="20743" y="0"/>
                  </a:cubicBezTo>
                  <a:close/>
                  <a:moveTo>
                    <a:pt x="21031" y="0"/>
                  </a:moveTo>
                  <a:lnTo>
                    <a:pt x="21032" y="0"/>
                  </a:lnTo>
                  <a:cubicBezTo>
                    <a:pt x="21058" y="0"/>
                    <a:pt x="21080" y="22"/>
                    <a:pt x="21080" y="48"/>
                  </a:cubicBezTo>
                  <a:cubicBezTo>
                    <a:pt x="21080" y="75"/>
                    <a:pt x="21058" y="96"/>
                    <a:pt x="21032" y="96"/>
                  </a:cubicBezTo>
                  <a:lnTo>
                    <a:pt x="21031" y="96"/>
                  </a:lnTo>
                  <a:cubicBezTo>
                    <a:pt x="21005" y="96"/>
                    <a:pt x="20983" y="75"/>
                    <a:pt x="20983" y="48"/>
                  </a:cubicBezTo>
                  <a:cubicBezTo>
                    <a:pt x="20983" y="22"/>
                    <a:pt x="21005" y="0"/>
                    <a:pt x="21031" y="0"/>
                  </a:cubicBezTo>
                  <a:close/>
                  <a:moveTo>
                    <a:pt x="21320" y="0"/>
                  </a:moveTo>
                  <a:lnTo>
                    <a:pt x="21320" y="0"/>
                  </a:lnTo>
                  <a:cubicBezTo>
                    <a:pt x="21346" y="0"/>
                    <a:pt x="21368" y="22"/>
                    <a:pt x="21368" y="48"/>
                  </a:cubicBezTo>
                  <a:cubicBezTo>
                    <a:pt x="21368" y="75"/>
                    <a:pt x="21346" y="96"/>
                    <a:pt x="21320" y="96"/>
                  </a:cubicBezTo>
                  <a:lnTo>
                    <a:pt x="21320" y="96"/>
                  </a:lnTo>
                  <a:cubicBezTo>
                    <a:pt x="21293" y="96"/>
                    <a:pt x="21272" y="75"/>
                    <a:pt x="21272" y="48"/>
                  </a:cubicBezTo>
                  <a:cubicBezTo>
                    <a:pt x="21272" y="22"/>
                    <a:pt x="21293" y="0"/>
                    <a:pt x="21320" y="0"/>
                  </a:cubicBezTo>
                  <a:close/>
                  <a:moveTo>
                    <a:pt x="21608" y="0"/>
                  </a:moveTo>
                  <a:lnTo>
                    <a:pt x="21608" y="0"/>
                  </a:lnTo>
                  <a:cubicBezTo>
                    <a:pt x="21634" y="0"/>
                    <a:pt x="21656" y="22"/>
                    <a:pt x="21656" y="48"/>
                  </a:cubicBezTo>
                  <a:cubicBezTo>
                    <a:pt x="21656" y="75"/>
                    <a:pt x="21634" y="96"/>
                    <a:pt x="21608" y="96"/>
                  </a:cubicBezTo>
                  <a:lnTo>
                    <a:pt x="21608" y="96"/>
                  </a:lnTo>
                  <a:cubicBezTo>
                    <a:pt x="21581" y="96"/>
                    <a:pt x="21560" y="75"/>
                    <a:pt x="21560" y="48"/>
                  </a:cubicBezTo>
                  <a:cubicBezTo>
                    <a:pt x="21560" y="22"/>
                    <a:pt x="21581" y="0"/>
                    <a:pt x="21608" y="0"/>
                  </a:cubicBezTo>
                  <a:close/>
                  <a:moveTo>
                    <a:pt x="21896" y="0"/>
                  </a:moveTo>
                  <a:lnTo>
                    <a:pt x="21896" y="0"/>
                  </a:lnTo>
                  <a:cubicBezTo>
                    <a:pt x="21922" y="0"/>
                    <a:pt x="21944" y="22"/>
                    <a:pt x="21944" y="48"/>
                  </a:cubicBezTo>
                  <a:cubicBezTo>
                    <a:pt x="21944" y="75"/>
                    <a:pt x="21922" y="96"/>
                    <a:pt x="21896" y="96"/>
                  </a:cubicBezTo>
                  <a:lnTo>
                    <a:pt x="21896" y="96"/>
                  </a:lnTo>
                  <a:cubicBezTo>
                    <a:pt x="21869" y="96"/>
                    <a:pt x="21848" y="75"/>
                    <a:pt x="21848" y="48"/>
                  </a:cubicBezTo>
                  <a:cubicBezTo>
                    <a:pt x="21848" y="22"/>
                    <a:pt x="21869" y="0"/>
                    <a:pt x="21896" y="0"/>
                  </a:cubicBezTo>
                  <a:close/>
                  <a:moveTo>
                    <a:pt x="22184" y="0"/>
                  </a:moveTo>
                  <a:lnTo>
                    <a:pt x="22184" y="0"/>
                  </a:lnTo>
                  <a:cubicBezTo>
                    <a:pt x="22210" y="0"/>
                    <a:pt x="22232" y="22"/>
                    <a:pt x="22232" y="48"/>
                  </a:cubicBezTo>
                  <a:cubicBezTo>
                    <a:pt x="22232" y="75"/>
                    <a:pt x="22210" y="96"/>
                    <a:pt x="22184" y="96"/>
                  </a:cubicBezTo>
                  <a:lnTo>
                    <a:pt x="22184" y="96"/>
                  </a:lnTo>
                  <a:cubicBezTo>
                    <a:pt x="22157" y="96"/>
                    <a:pt x="22136" y="75"/>
                    <a:pt x="22136" y="48"/>
                  </a:cubicBezTo>
                  <a:cubicBezTo>
                    <a:pt x="22136" y="22"/>
                    <a:pt x="22157" y="0"/>
                    <a:pt x="22184" y="0"/>
                  </a:cubicBezTo>
                  <a:close/>
                  <a:moveTo>
                    <a:pt x="22472" y="0"/>
                  </a:moveTo>
                  <a:lnTo>
                    <a:pt x="22472" y="0"/>
                  </a:lnTo>
                  <a:cubicBezTo>
                    <a:pt x="22499" y="0"/>
                    <a:pt x="22520" y="22"/>
                    <a:pt x="22520" y="48"/>
                  </a:cubicBezTo>
                  <a:cubicBezTo>
                    <a:pt x="22520" y="75"/>
                    <a:pt x="22499" y="96"/>
                    <a:pt x="22472" y="96"/>
                  </a:cubicBezTo>
                  <a:lnTo>
                    <a:pt x="22472" y="96"/>
                  </a:lnTo>
                  <a:cubicBezTo>
                    <a:pt x="22445" y="96"/>
                    <a:pt x="22424" y="75"/>
                    <a:pt x="22424" y="48"/>
                  </a:cubicBezTo>
                  <a:cubicBezTo>
                    <a:pt x="22424" y="22"/>
                    <a:pt x="22445" y="0"/>
                    <a:pt x="22472" y="0"/>
                  </a:cubicBezTo>
                  <a:close/>
                  <a:moveTo>
                    <a:pt x="22760" y="0"/>
                  </a:moveTo>
                  <a:lnTo>
                    <a:pt x="22760" y="0"/>
                  </a:lnTo>
                  <a:lnTo>
                    <a:pt x="22760" y="96"/>
                  </a:lnTo>
                  <a:lnTo>
                    <a:pt x="22760" y="96"/>
                  </a:lnTo>
                  <a:cubicBezTo>
                    <a:pt x="22734" y="96"/>
                    <a:pt x="22712" y="75"/>
                    <a:pt x="22712" y="48"/>
                  </a:cubicBezTo>
                  <a:cubicBezTo>
                    <a:pt x="22712" y="22"/>
                    <a:pt x="22734" y="0"/>
                    <a:pt x="22760" y="0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312" name="グループ化 311"/>
            <p:cNvGrpSpPr/>
            <p:nvPr/>
          </p:nvGrpSpPr>
          <p:grpSpPr>
            <a:xfrm>
              <a:off x="1525376" y="1178575"/>
              <a:ext cx="357468" cy="3981285"/>
              <a:chOff x="1505617" y="1147926"/>
              <a:chExt cx="279755" cy="3850913"/>
            </a:xfrm>
          </p:grpSpPr>
          <p:sp>
            <p:nvSpPr>
              <p:cNvPr id="313" name="Rectangle 106"/>
              <p:cNvSpPr>
                <a:spLocks noChangeArrowheads="1"/>
              </p:cNvSpPr>
              <p:nvPr/>
            </p:nvSpPr>
            <p:spPr bwMode="auto">
              <a:xfrm>
                <a:off x="1505617" y="4766573"/>
                <a:ext cx="279755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-100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4" name="Rectangle 108"/>
              <p:cNvSpPr>
                <a:spLocks noChangeArrowheads="1"/>
              </p:cNvSpPr>
              <p:nvPr/>
            </p:nvSpPr>
            <p:spPr bwMode="auto">
              <a:xfrm>
                <a:off x="1583396" y="4461787"/>
                <a:ext cx="201976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-80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5" name="Rectangle 110"/>
              <p:cNvSpPr>
                <a:spLocks noChangeArrowheads="1"/>
              </p:cNvSpPr>
              <p:nvPr/>
            </p:nvSpPr>
            <p:spPr bwMode="auto">
              <a:xfrm>
                <a:off x="1583396" y="4137088"/>
                <a:ext cx="201976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-60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6" name="Rectangle 112"/>
              <p:cNvSpPr>
                <a:spLocks noChangeArrowheads="1"/>
              </p:cNvSpPr>
              <p:nvPr/>
            </p:nvSpPr>
            <p:spPr bwMode="auto">
              <a:xfrm>
                <a:off x="1583396" y="3829328"/>
                <a:ext cx="201976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-40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7" name="Rectangle 114"/>
              <p:cNvSpPr>
                <a:spLocks noChangeArrowheads="1"/>
              </p:cNvSpPr>
              <p:nvPr/>
            </p:nvSpPr>
            <p:spPr bwMode="auto">
              <a:xfrm>
                <a:off x="1583396" y="3527610"/>
                <a:ext cx="201976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-20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8" name="Rectangle 116"/>
              <p:cNvSpPr>
                <a:spLocks noChangeArrowheads="1"/>
              </p:cNvSpPr>
              <p:nvPr/>
            </p:nvSpPr>
            <p:spPr bwMode="auto">
              <a:xfrm>
                <a:off x="1707592" y="3210491"/>
                <a:ext cx="77780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19" name="Rectangle 118"/>
              <p:cNvSpPr>
                <a:spLocks noChangeArrowheads="1"/>
              </p:cNvSpPr>
              <p:nvPr/>
            </p:nvSpPr>
            <p:spPr bwMode="auto">
              <a:xfrm>
                <a:off x="1629813" y="2902049"/>
                <a:ext cx="155559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20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0" name="Rectangle 120"/>
              <p:cNvSpPr>
                <a:spLocks noChangeArrowheads="1"/>
              </p:cNvSpPr>
              <p:nvPr/>
            </p:nvSpPr>
            <p:spPr bwMode="auto">
              <a:xfrm>
                <a:off x="1629813" y="2586746"/>
                <a:ext cx="155559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40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1" name="Rectangle 122"/>
              <p:cNvSpPr>
                <a:spLocks noChangeArrowheads="1"/>
              </p:cNvSpPr>
              <p:nvPr/>
            </p:nvSpPr>
            <p:spPr bwMode="auto">
              <a:xfrm>
                <a:off x="1629813" y="2278084"/>
                <a:ext cx="155559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60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2" name="Rectangle 124"/>
              <p:cNvSpPr>
                <a:spLocks noChangeArrowheads="1"/>
              </p:cNvSpPr>
              <p:nvPr/>
            </p:nvSpPr>
            <p:spPr bwMode="auto">
              <a:xfrm>
                <a:off x="1629813" y="1955170"/>
                <a:ext cx="155559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80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3" name="Rectangle 126"/>
              <p:cNvSpPr>
                <a:spLocks noChangeArrowheads="1"/>
              </p:cNvSpPr>
              <p:nvPr/>
            </p:nvSpPr>
            <p:spPr bwMode="auto">
              <a:xfrm>
                <a:off x="1552032" y="1639059"/>
                <a:ext cx="233340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100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4" name="Rectangle 128"/>
              <p:cNvSpPr>
                <a:spLocks noChangeArrowheads="1"/>
              </p:cNvSpPr>
              <p:nvPr/>
            </p:nvSpPr>
            <p:spPr bwMode="auto">
              <a:xfrm>
                <a:off x="1552032" y="1338114"/>
                <a:ext cx="233340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2</a:t>
                </a: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00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5" name="Rectangle 129"/>
              <p:cNvSpPr>
                <a:spLocks noChangeArrowheads="1"/>
              </p:cNvSpPr>
              <p:nvPr/>
            </p:nvSpPr>
            <p:spPr bwMode="auto">
              <a:xfrm>
                <a:off x="1552032" y="1147926"/>
                <a:ext cx="233340" cy="232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2173185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3</a:t>
                </a:r>
                <a:r>
                  <a:rPr kumimoji="0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Arial Unicode MS" panose="020B0604020202020204" pitchFamily="50" charset="-128"/>
                    <a:cs typeface="Arial" panose="020B0604020202020204" pitchFamily="34" charset="0"/>
                  </a:rPr>
                  <a:t>00</a:t>
                </a:r>
                <a:endParaRPr kumimoji="0" lang="ja-JP" altLang="ja-JP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26" name="テキスト ボックス 325"/>
            <p:cNvSpPr txBox="1"/>
            <p:nvPr/>
          </p:nvSpPr>
          <p:spPr>
            <a:xfrm>
              <a:off x="4359794" y="2200738"/>
              <a:ext cx="1687992" cy="4802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21731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# 1 </a:t>
              </a:r>
              <a:r>
                <a:rPr kumimoji="1" lang="en-US" altLang="ja-JP" sz="11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Kras</a:t>
              </a:r>
              <a:r>
                <a:rPr kumimoji="1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 mutation</a:t>
              </a:r>
            </a:p>
            <a:p>
              <a:pPr marL="0" marR="0" lvl="0" indent="0" algn="l" defTabSz="21731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# 2 </a:t>
              </a:r>
              <a:r>
                <a:rPr kumimoji="1" lang="en-US" altLang="ja-JP" sz="11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EML-4/ALK </a:t>
              </a:r>
              <a:r>
                <a:rPr kumimoji="1" lang="en-US" altLang="ja-JP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fusion</a:t>
              </a:r>
              <a:endParaRPr kumimoji="1" lang="ja-JP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27" name="テキスト ボックス 326"/>
            <p:cNvSpPr txBox="1"/>
            <p:nvPr/>
          </p:nvSpPr>
          <p:spPr>
            <a:xfrm>
              <a:off x="1945352" y="1053909"/>
              <a:ext cx="4318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21731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# 1</a:t>
              </a: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28" name="テキスト ボックス 327"/>
            <p:cNvSpPr txBox="1"/>
            <p:nvPr/>
          </p:nvSpPr>
          <p:spPr>
            <a:xfrm>
              <a:off x="5393562" y="4957726"/>
              <a:ext cx="4349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21731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# 2</a:t>
              </a: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29" name="テキスト ボックス 328"/>
            <p:cNvSpPr txBox="1"/>
            <p:nvPr/>
          </p:nvSpPr>
          <p:spPr>
            <a:xfrm>
              <a:off x="4766392" y="4637218"/>
              <a:ext cx="4349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21731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# 1</a:t>
              </a: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0" name="テキスト ボックス 329"/>
            <p:cNvSpPr txBox="1"/>
            <p:nvPr/>
          </p:nvSpPr>
          <p:spPr>
            <a:xfrm>
              <a:off x="4439172" y="4362641"/>
              <a:ext cx="4349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21731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# 1</a:t>
              </a: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1" name="テキスト ボックス 330"/>
            <p:cNvSpPr txBox="1"/>
            <p:nvPr/>
          </p:nvSpPr>
          <p:spPr>
            <a:xfrm>
              <a:off x="2253390" y="1185747"/>
              <a:ext cx="4384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21731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# 1</a:t>
              </a: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2" name="テキスト ボックス 331"/>
            <p:cNvSpPr txBox="1"/>
            <p:nvPr/>
          </p:nvSpPr>
          <p:spPr>
            <a:xfrm>
              <a:off x="3516889" y="1852784"/>
              <a:ext cx="4587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21731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# 1</a:t>
              </a: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3" name="Freeform 41"/>
            <p:cNvSpPr>
              <a:spLocks noEditPoints="1"/>
            </p:cNvSpPr>
            <p:nvPr/>
          </p:nvSpPr>
          <p:spPr bwMode="auto">
            <a:xfrm>
              <a:off x="1987895" y="3897402"/>
              <a:ext cx="4129583" cy="21781"/>
            </a:xfrm>
            <a:custGeom>
              <a:avLst/>
              <a:gdLst>
                <a:gd name="T0" fmla="*/ 337 w 22760"/>
                <a:gd name="T1" fmla="*/ 48 h 96"/>
                <a:gd name="T2" fmla="*/ 577 w 22760"/>
                <a:gd name="T3" fmla="*/ 96 h 96"/>
                <a:gd name="T4" fmla="*/ 865 w 22760"/>
                <a:gd name="T5" fmla="*/ 0 h 96"/>
                <a:gd name="T6" fmla="*/ 1441 w 22760"/>
                <a:gd name="T7" fmla="*/ 0 h 96"/>
                <a:gd name="T8" fmla="*/ 1729 w 22760"/>
                <a:gd name="T9" fmla="*/ 96 h 96"/>
                <a:gd name="T10" fmla="*/ 1969 w 22760"/>
                <a:gd name="T11" fmla="*/ 48 h 96"/>
                <a:gd name="T12" fmla="*/ 2593 w 22760"/>
                <a:gd name="T13" fmla="*/ 0 h 96"/>
                <a:gd name="T14" fmla="*/ 2930 w 22760"/>
                <a:gd name="T15" fmla="*/ 48 h 96"/>
                <a:gd name="T16" fmla="*/ 3170 w 22760"/>
                <a:gd name="T17" fmla="*/ 96 h 96"/>
                <a:gd name="T18" fmla="*/ 3458 w 22760"/>
                <a:gd name="T19" fmla="*/ 0 h 96"/>
                <a:gd name="T20" fmla="*/ 4034 w 22760"/>
                <a:gd name="T21" fmla="*/ 0 h 96"/>
                <a:gd name="T22" fmla="*/ 4322 w 22760"/>
                <a:gd name="T23" fmla="*/ 96 h 96"/>
                <a:gd name="T24" fmla="*/ 4562 w 22760"/>
                <a:gd name="T25" fmla="*/ 48 h 96"/>
                <a:gd name="T26" fmla="*/ 5186 w 22760"/>
                <a:gd name="T27" fmla="*/ 0 h 96"/>
                <a:gd name="T28" fmla="*/ 5522 w 22760"/>
                <a:gd name="T29" fmla="*/ 48 h 96"/>
                <a:gd name="T30" fmla="*/ 5762 w 22760"/>
                <a:gd name="T31" fmla="*/ 96 h 96"/>
                <a:gd name="T32" fmla="*/ 6050 w 22760"/>
                <a:gd name="T33" fmla="*/ 0 h 96"/>
                <a:gd name="T34" fmla="*/ 6627 w 22760"/>
                <a:gd name="T35" fmla="*/ 0 h 96"/>
                <a:gd name="T36" fmla="*/ 6915 w 22760"/>
                <a:gd name="T37" fmla="*/ 96 h 96"/>
                <a:gd name="T38" fmla="*/ 7155 w 22760"/>
                <a:gd name="T39" fmla="*/ 48 h 96"/>
                <a:gd name="T40" fmla="*/ 7779 w 22760"/>
                <a:gd name="T41" fmla="*/ 0 h 96"/>
                <a:gd name="T42" fmla="*/ 8115 w 22760"/>
                <a:gd name="T43" fmla="*/ 48 h 96"/>
                <a:gd name="T44" fmla="*/ 8355 w 22760"/>
                <a:gd name="T45" fmla="*/ 96 h 96"/>
                <a:gd name="T46" fmla="*/ 8643 w 22760"/>
                <a:gd name="T47" fmla="*/ 0 h 96"/>
                <a:gd name="T48" fmla="*/ 9220 w 22760"/>
                <a:gd name="T49" fmla="*/ 0 h 96"/>
                <a:gd name="T50" fmla="*/ 9508 w 22760"/>
                <a:gd name="T51" fmla="*/ 96 h 96"/>
                <a:gd name="T52" fmla="*/ 9748 w 22760"/>
                <a:gd name="T53" fmla="*/ 48 h 96"/>
                <a:gd name="T54" fmla="*/ 10372 w 22760"/>
                <a:gd name="T55" fmla="*/ 0 h 96"/>
                <a:gd name="T56" fmla="*/ 10708 w 22760"/>
                <a:gd name="T57" fmla="*/ 48 h 96"/>
                <a:gd name="T58" fmla="*/ 10948 w 22760"/>
                <a:gd name="T59" fmla="*/ 96 h 96"/>
                <a:gd name="T60" fmla="*/ 11236 w 22760"/>
                <a:gd name="T61" fmla="*/ 0 h 96"/>
                <a:gd name="T62" fmla="*/ 11812 w 22760"/>
                <a:gd name="T63" fmla="*/ 0 h 96"/>
                <a:gd name="T64" fmla="*/ 12101 w 22760"/>
                <a:gd name="T65" fmla="*/ 96 h 96"/>
                <a:gd name="T66" fmla="*/ 12341 w 22760"/>
                <a:gd name="T67" fmla="*/ 48 h 96"/>
                <a:gd name="T68" fmla="*/ 12965 w 22760"/>
                <a:gd name="T69" fmla="*/ 0 h 96"/>
                <a:gd name="T70" fmla="*/ 13301 w 22760"/>
                <a:gd name="T71" fmla="*/ 48 h 96"/>
                <a:gd name="T72" fmla="*/ 13541 w 22760"/>
                <a:gd name="T73" fmla="*/ 96 h 96"/>
                <a:gd name="T74" fmla="*/ 13829 w 22760"/>
                <a:gd name="T75" fmla="*/ 0 h 96"/>
                <a:gd name="T76" fmla="*/ 14405 w 22760"/>
                <a:gd name="T77" fmla="*/ 0 h 96"/>
                <a:gd name="T78" fmla="*/ 14693 w 22760"/>
                <a:gd name="T79" fmla="*/ 96 h 96"/>
                <a:gd name="T80" fmla="*/ 14933 w 22760"/>
                <a:gd name="T81" fmla="*/ 48 h 96"/>
                <a:gd name="T82" fmla="*/ 15558 w 22760"/>
                <a:gd name="T83" fmla="*/ 0 h 96"/>
                <a:gd name="T84" fmla="*/ 15894 w 22760"/>
                <a:gd name="T85" fmla="*/ 48 h 96"/>
                <a:gd name="T86" fmla="*/ 16134 w 22760"/>
                <a:gd name="T87" fmla="*/ 96 h 96"/>
                <a:gd name="T88" fmla="*/ 16422 w 22760"/>
                <a:gd name="T89" fmla="*/ 0 h 96"/>
                <a:gd name="T90" fmla="*/ 16998 w 22760"/>
                <a:gd name="T91" fmla="*/ 0 h 96"/>
                <a:gd name="T92" fmla="*/ 17286 w 22760"/>
                <a:gd name="T93" fmla="*/ 96 h 96"/>
                <a:gd name="T94" fmla="*/ 17526 w 22760"/>
                <a:gd name="T95" fmla="*/ 48 h 96"/>
                <a:gd name="T96" fmla="*/ 18151 w 22760"/>
                <a:gd name="T97" fmla="*/ 0 h 96"/>
                <a:gd name="T98" fmla="*/ 18487 w 22760"/>
                <a:gd name="T99" fmla="*/ 48 h 96"/>
                <a:gd name="T100" fmla="*/ 18727 w 22760"/>
                <a:gd name="T101" fmla="*/ 96 h 96"/>
                <a:gd name="T102" fmla="*/ 19015 w 22760"/>
                <a:gd name="T103" fmla="*/ 0 h 96"/>
                <a:gd name="T104" fmla="*/ 19591 w 22760"/>
                <a:gd name="T105" fmla="*/ 0 h 96"/>
                <a:gd name="T106" fmla="*/ 19879 w 22760"/>
                <a:gd name="T107" fmla="*/ 96 h 96"/>
                <a:gd name="T108" fmla="*/ 20119 w 22760"/>
                <a:gd name="T109" fmla="*/ 48 h 96"/>
                <a:gd name="T110" fmla="*/ 20743 w 22760"/>
                <a:gd name="T111" fmla="*/ 0 h 96"/>
                <a:gd name="T112" fmla="*/ 21080 w 22760"/>
                <a:gd name="T113" fmla="*/ 48 h 96"/>
                <a:gd name="T114" fmla="*/ 21320 w 22760"/>
                <a:gd name="T115" fmla="*/ 96 h 96"/>
                <a:gd name="T116" fmla="*/ 21608 w 22760"/>
                <a:gd name="T117" fmla="*/ 0 h 96"/>
                <a:gd name="T118" fmla="*/ 22184 w 22760"/>
                <a:gd name="T119" fmla="*/ 0 h 96"/>
                <a:gd name="T120" fmla="*/ 22472 w 22760"/>
                <a:gd name="T121" fmla="*/ 96 h 96"/>
                <a:gd name="T122" fmla="*/ 22760 w 22760"/>
                <a:gd name="T1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60" h="96">
                  <a:moveTo>
                    <a:pt x="0" y="0"/>
                  </a:moveTo>
                  <a:lnTo>
                    <a:pt x="1" y="0"/>
                  </a:lnTo>
                  <a:cubicBezTo>
                    <a:pt x="27" y="0"/>
                    <a:pt x="49" y="22"/>
                    <a:pt x="49" y="48"/>
                  </a:cubicBezTo>
                  <a:cubicBezTo>
                    <a:pt x="49" y="75"/>
                    <a:pt x="27" y="96"/>
                    <a:pt x="1" y="96"/>
                  </a:cubicBezTo>
                  <a:lnTo>
                    <a:pt x="0" y="96"/>
                  </a:lnTo>
                  <a:lnTo>
                    <a:pt x="0" y="0"/>
                  </a:lnTo>
                  <a:close/>
                  <a:moveTo>
                    <a:pt x="289" y="0"/>
                  </a:moveTo>
                  <a:lnTo>
                    <a:pt x="289" y="0"/>
                  </a:lnTo>
                  <a:cubicBezTo>
                    <a:pt x="315" y="0"/>
                    <a:pt x="337" y="22"/>
                    <a:pt x="337" y="48"/>
                  </a:cubicBezTo>
                  <a:cubicBezTo>
                    <a:pt x="337" y="75"/>
                    <a:pt x="315" y="96"/>
                    <a:pt x="289" y="96"/>
                  </a:cubicBezTo>
                  <a:lnTo>
                    <a:pt x="289" y="96"/>
                  </a:lnTo>
                  <a:cubicBezTo>
                    <a:pt x="262" y="96"/>
                    <a:pt x="241" y="75"/>
                    <a:pt x="241" y="48"/>
                  </a:cubicBezTo>
                  <a:cubicBezTo>
                    <a:pt x="241" y="22"/>
                    <a:pt x="262" y="0"/>
                    <a:pt x="289" y="0"/>
                  </a:cubicBezTo>
                  <a:close/>
                  <a:moveTo>
                    <a:pt x="577" y="0"/>
                  </a:moveTo>
                  <a:lnTo>
                    <a:pt x="577" y="0"/>
                  </a:lnTo>
                  <a:cubicBezTo>
                    <a:pt x="603" y="0"/>
                    <a:pt x="625" y="22"/>
                    <a:pt x="625" y="48"/>
                  </a:cubicBezTo>
                  <a:cubicBezTo>
                    <a:pt x="625" y="75"/>
                    <a:pt x="603" y="96"/>
                    <a:pt x="577" y="96"/>
                  </a:cubicBezTo>
                  <a:lnTo>
                    <a:pt x="577" y="96"/>
                  </a:lnTo>
                  <a:cubicBezTo>
                    <a:pt x="550" y="96"/>
                    <a:pt x="529" y="75"/>
                    <a:pt x="529" y="48"/>
                  </a:cubicBezTo>
                  <a:cubicBezTo>
                    <a:pt x="529" y="22"/>
                    <a:pt x="550" y="0"/>
                    <a:pt x="577" y="0"/>
                  </a:cubicBezTo>
                  <a:close/>
                  <a:moveTo>
                    <a:pt x="865" y="0"/>
                  </a:moveTo>
                  <a:lnTo>
                    <a:pt x="865" y="0"/>
                  </a:lnTo>
                  <a:cubicBezTo>
                    <a:pt x="891" y="0"/>
                    <a:pt x="913" y="22"/>
                    <a:pt x="913" y="48"/>
                  </a:cubicBezTo>
                  <a:cubicBezTo>
                    <a:pt x="913" y="75"/>
                    <a:pt x="891" y="96"/>
                    <a:pt x="865" y="96"/>
                  </a:cubicBezTo>
                  <a:lnTo>
                    <a:pt x="865" y="96"/>
                  </a:lnTo>
                  <a:cubicBezTo>
                    <a:pt x="838" y="96"/>
                    <a:pt x="817" y="75"/>
                    <a:pt x="817" y="48"/>
                  </a:cubicBezTo>
                  <a:cubicBezTo>
                    <a:pt x="817" y="22"/>
                    <a:pt x="838" y="0"/>
                    <a:pt x="865" y="0"/>
                  </a:cubicBezTo>
                  <a:close/>
                  <a:moveTo>
                    <a:pt x="1153" y="0"/>
                  </a:moveTo>
                  <a:lnTo>
                    <a:pt x="1153" y="0"/>
                  </a:lnTo>
                  <a:cubicBezTo>
                    <a:pt x="1179" y="0"/>
                    <a:pt x="1201" y="22"/>
                    <a:pt x="1201" y="48"/>
                  </a:cubicBezTo>
                  <a:cubicBezTo>
                    <a:pt x="1201" y="75"/>
                    <a:pt x="1179" y="96"/>
                    <a:pt x="1153" y="96"/>
                  </a:cubicBezTo>
                  <a:lnTo>
                    <a:pt x="1153" y="96"/>
                  </a:lnTo>
                  <a:cubicBezTo>
                    <a:pt x="1126" y="96"/>
                    <a:pt x="1105" y="75"/>
                    <a:pt x="1105" y="48"/>
                  </a:cubicBezTo>
                  <a:cubicBezTo>
                    <a:pt x="1105" y="22"/>
                    <a:pt x="1126" y="0"/>
                    <a:pt x="1153" y="0"/>
                  </a:cubicBezTo>
                  <a:close/>
                  <a:moveTo>
                    <a:pt x="1441" y="0"/>
                  </a:moveTo>
                  <a:lnTo>
                    <a:pt x="1441" y="0"/>
                  </a:lnTo>
                  <a:cubicBezTo>
                    <a:pt x="1468" y="0"/>
                    <a:pt x="1489" y="22"/>
                    <a:pt x="1489" y="48"/>
                  </a:cubicBezTo>
                  <a:cubicBezTo>
                    <a:pt x="1489" y="75"/>
                    <a:pt x="1468" y="96"/>
                    <a:pt x="1441" y="96"/>
                  </a:cubicBezTo>
                  <a:lnTo>
                    <a:pt x="1441" y="96"/>
                  </a:lnTo>
                  <a:cubicBezTo>
                    <a:pt x="1414" y="96"/>
                    <a:pt x="1393" y="75"/>
                    <a:pt x="1393" y="48"/>
                  </a:cubicBezTo>
                  <a:cubicBezTo>
                    <a:pt x="1393" y="22"/>
                    <a:pt x="1414" y="0"/>
                    <a:pt x="1441" y="0"/>
                  </a:cubicBezTo>
                  <a:close/>
                  <a:moveTo>
                    <a:pt x="1729" y="0"/>
                  </a:moveTo>
                  <a:lnTo>
                    <a:pt x="1729" y="0"/>
                  </a:lnTo>
                  <a:cubicBezTo>
                    <a:pt x="1756" y="0"/>
                    <a:pt x="1777" y="22"/>
                    <a:pt x="1777" y="48"/>
                  </a:cubicBezTo>
                  <a:cubicBezTo>
                    <a:pt x="1777" y="75"/>
                    <a:pt x="1756" y="96"/>
                    <a:pt x="1729" y="96"/>
                  </a:cubicBezTo>
                  <a:lnTo>
                    <a:pt x="1729" y="96"/>
                  </a:lnTo>
                  <a:cubicBezTo>
                    <a:pt x="1703" y="96"/>
                    <a:pt x="1681" y="75"/>
                    <a:pt x="1681" y="48"/>
                  </a:cubicBezTo>
                  <a:cubicBezTo>
                    <a:pt x="1681" y="22"/>
                    <a:pt x="1703" y="0"/>
                    <a:pt x="1729" y="0"/>
                  </a:cubicBezTo>
                  <a:close/>
                  <a:moveTo>
                    <a:pt x="2017" y="0"/>
                  </a:moveTo>
                  <a:lnTo>
                    <a:pt x="2017" y="0"/>
                  </a:lnTo>
                  <a:cubicBezTo>
                    <a:pt x="2044" y="0"/>
                    <a:pt x="2065" y="22"/>
                    <a:pt x="2065" y="48"/>
                  </a:cubicBezTo>
                  <a:cubicBezTo>
                    <a:pt x="2065" y="75"/>
                    <a:pt x="2044" y="96"/>
                    <a:pt x="2017" y="96"/>
                  </a:cubicBezTo>
                  <a:lnTo>
                    <a:pt x="2017" y="96"/>
                  </a:lnTo>
                  <a:cubicBezTo>
                    <a:pt x="1991" y="96"/>
                    <a:pt x="1969" y="75"/>
                    <a:pt x="1969" y="48"/>
                  </a:cubicBezTo>
                  <a:cubicBezTo>
                    <a:pt x="1969" y="22"/>
                    <a:pt x="1991" y="0"/>
                    <a:pt x="2017" y="0"/>
                  </a:cubicBezTo>
                  <a:close/>
                  <a:moveTo>
                    <a:pt x="2305" y="0"/>
                  </a:moveTo>
                  <a:lnTo>
                    <a:pt x="2305" y="0"/>
                  </a:lnTo>
                  <a:cubicBezTo>
                    <a:pt x="2332" y="0"/>
                    <a:pt x="2353" y="22"/>
                    <a:pt x="2353" y="48"/>
                  </a:cubicBezTo>
                  <a:cubicBezTo>
                    <a:pt x="2353" y="75"/>
                    <a:pt x="2332" y="96"/>
                    <a:pt x="2305" y="96"/>
                  </a:cubicBezTo>
                  <a:lnTo>
                    <a:pt x="2305" y="96"/>
                  </a:lnTo>
                  <a:cubicBezTo>
                    <a:pt x="2279" y="96"/>
                    <a:pt x="2257" y="75"/>
                    <a:pt x="2257" y="48"/>
                  </a:cubicBezTo>
                  <a:cubicBezTo>
                    <a:pt x="2257" y="22"/>
                    <a:pt x="2279" y="0"/>
                    <a:pt x="2305" y="0"/>
                  </a:cubicBezTo>
                  <a:close/>
                  <a:moveTo>
                    <a:pt x="2593" y="0"/>
                  </a:moveTo>
                  <a:lnTo>
                    <a:pt x="2593" y="0"/>
                  </a:lnTo>
                  <a:cubicBezTo>
                    <a:pt x="2620" y="0"/>
                    <a:pt x="2641" y="22"/>
                    <a:pt x="2641" y="48"/>
                  </a:cubicBezTo>
                  <a:cubicBezTo>
                    <a:pt x="2641" y="75"/>
                    <a:pt x="2620" y="96"/>
                    <a:pt x="2593" y="96"/>
                  </a:cubicBezTo>
                  <a:lnTo>
                    <a:pt x="2593" y="96"/>
                  </a:lnTo>
                  <a:cubicBezTo>
                    <a:pt x="2567" y="96"/>
                    <a:pt x="2545" y="75"/>
                    <a:pt x="2545" y="48"/>
                  </a:cubicBezTo>
                  <a:cubicBezTo>
                    <a:pt x="2545" y="22"/>
                    <a:pt x="2567" y="0"/>
                    <a:pt x="2593" y="0"/>
                  </a:cubicBezTo>
                  <a:close/>
                  <a:moveTo>
                    <a:pt x="2881" y="0"/>
                  </a:moveTo>
                  <a:lnTo>
                    <a:pt x="2882" y="0"/>
                  </a:lnTo>
                  <a:cubicBezTo>
                    <a:pt x="2908" y="0"/>
                    <a:pt x="2930" y="22"/>
                    <a:pt x="2930" y="48"/>
                  </a:cubicBezTo>
                  <a:cubicBezTo>
                    <a:pt x="2930" y="75"/>
                    <a:pt x="2908" y="96"/>
                    <a:pt x="2882" y="96"/>
                  </a:cubicBezTo>
                  <a:lnTo>
                    <a:pt x="2881" y="96"/>
                  </a:lnTo>
                  <a:cubicBezTo>
                    <a:pt x="2855" y="96"/>
                    <a:pt x="2833" y="75"/>
                    <a:pt x="2833" y="48"/>
                  </a:cubicBezTo>
                  <a:cubicBezTo>
                    <a:pt x="2833" y="22"/>
                    <a:pt x="2855" y="0"/>
                    <a:pt x="2881" y="0"/>
                  </a:cubicBezTo>
                  <a:close/>
                  <a:moveTo>
                    <a:pt x="3170" y="0"/>
                  </a:moveTo>
                  <a:lnTo>
                    <a:pt x="3170" y="0"/>
                  </a:lnTo>
                  <a:cubicBezTo>
                    <a:pt x="3196" y="0"/>
                    <a:pt x="3218" y="22"/>
                    <a:pt x="3218" y="48"/>
                  </a:cubicBezTo>
                  <a:cubicBezTo>
                    <a:pt x="3218" y="75"/>
                    <a:pt x="3196" y="96"/>
                    <a:pt x="3170" y="96"/>
                  </a:cubicBezTo>
                  <a:lnTo>
                    <a:pt x="3170" y="96"/>
                  </a:lnTo>
                  <a:cubicBezTo>
                    <a:pt x="3143" y="96"/>
                    <a:pt x="3122" y="75"/>
                    <a:pt x="3122" y="48"/>
                  </a:cubicBezTo>
                  <a:cubicBezTo>
                    <a:pt x="3122" y="22"/>
                    <a:pt x="3143" y="0"/>
                    <a:pt x="3170" y="0"/>
                  </a:cubicBezTo>
                  <a:close/>
                  <a:moveTo>
                    <a:pt x="3458" y="0"/>
                  </a:moveTo>
                  <a:lnTo>
                    <a:pt x="3458" y="0"/>
                  </a:lnTo>
                  <a:cubicBezTo>
                    <a:pt x="3484" y="0"/>
                    <a:pt x="3506" y="22"/>
                    <a:pt x="3506" y="48"/>
                  </a:cubicBezTo>
                  <a:cubicBezTo>
                    <a:pt x="3506" y="75"/>
                    <a:pt x="3484" y="96"/>
                    <a:pt x="3458" y="96"/>
                  </a:cubicBezTo>
                  <a:lnTo>
                    <a:pt x="3458" y="96"/>
                  </a:lnTo>
                  <a:cubicBezTo>
                    <a:pt x="3431" y="96"/>
                    <a:pt x="3410" y="75"/>
                    <a:pt x="3410" y="48"/>
                  </a:cubicBezTo>
                  <a:cubicBezTo>
                    <a:pt x="3410" y="22"/>
                    <a:pt x="3431" y="0"/>
                    <a:pt x="3458" y="0"/>
                  </a:cubicBezTo>
                  <a:close/>
                  <a:moveTo>
                    <a:pt x="3746" y="0"/>
                  </a:moveTo>
                  <a:lnTo>
                    <a:pt x="3746" y="0"/>
                  </a:lnTo>
                  <a:cubicBezTo>
                    <a:pt x="3772" y="0"/>
                    <a:pt x="3794" y="22"/>
                    <a:pt x="3794" y="48"/>
                  </a:cubicBezTo>
                  <a:cubicBezTo>
                    <a:pt x="3794" y="75"/>
                    <a:pt x="3772" y="96"/>
                    <a:pt x="3746" y="96"/>
                  </a:cubicBezTo>
                  <a:lnTo>
                    <a:pt x="3746" y="96"/>
                  </a:lnTo>
                  <a:cubicBezTo>
                    <a:pt x="3719" y="96"/>
                    <a:pt x="3698" y="75"/>
                    <a:pt x="3698" y="48"/>
                  </a:cubicBezTo>
                  <a:cubicBezTo>
                    <a:pt x="3698" y="22"/>
                    <a:pt x="3719" y="0"/>
                    <a:pt x="3746" y="0"/>
                  </a:cubicBezTo>
                  <a:close/>
                  <a:moveTo>
                    <a:pt x="4034" y="0"/>
                  </a:moveTo>
                  <a:lnTo>
                    <a:pt x="4034" y="0"/>
                  </a:lnTo>
                  <a:cubicBezTo>
                    <a:pt x="4060" y="0"/>
                    <a:pt x="4082" y="22"/>
                    <a:pt x="4082" y="48"/>
                  </a:cubicBezTo>
                  <a:cubicBezTo>
                    <a:pt x="4082" y="75"/>
                    <a:pt x="4060" y="96"/>
                    <a:pt x="4034" y="96"/>
                  </a:cubicBezTo>
                  <a:lnTo>
                    <a:pt x="4034" y="96"/>
                  </a:lnTo>
                  <a:cubicBezTo>
                    <a:pt x="4007" y="96"/>
                    <a:pt x="3986" y="75"/>
                    <a:pt x="3986" y="48"/>
                  </a:cubicBezTo>
                  <a:cubicBezTo>
                    <a:pt x="3986" y="22"/>
                    <a:pt x="4007" y="0"/>
                    <a:pt x="4034" y="0"/>
                  </a:cubicBezTo>
                  <a:close/>
                  <a:moveTo>
                    <a:pt x="4322" y="0"/>
                  </a:moveTo>
                  <a:lnTo>
                    <a:pt x="4322" y="0"/>
                  </a:lnTo>
                  <a:cubicBezTo>
                    <a:pt x="4349" y="0"/>
                    <a:pt x="4370" y="22"/>
                    <a:pt x="4370" y="48"/>
                  </a:cubicBezTo>
                  <a:cubicBezTo>
                    <a:pt x="4370" y="75"/>
                    <a:pt x="4349" y="96"/>
                    <a:pt x="4322" y="96"/>
                  </a:cubicBezTo>
                  <a:lnTo>
                    <a:pt x="4322" y="96"/>
                  </a:lnTo>
                  <a:cubicBezTo>
                    <a:pt x="4295" y="96"/>
                    <a:pt x="4274" y="75"/>
                    <a:pt x="4274" y="48"/>
                  </a:cubicBezTo>
                  <a:cubicBezTo>
                    <a:pt x="4274" y="22"/>
                    <a:pt x="4295" y="0"/>
                    <a:pt x="4322" y="0"/>
                  </a:cubicBezTo>
                  <a:close/>
                  <a:moveTo>
                    <a:pt x="4610" y="0"/>
                  </a:moveTo>
                  <a:lnTo>
                    <a:pt x="4610" y="0"/>
                  </a:lnTo>
                  <a:cubicBezTo>
                    <a:pt x="4637" y="0"/>
                    <a:pt x="4658" y="22"/>
                    <a:pt x="4658" y="48"/>
                  </a:cubicBezTo>
                  <a:cubicBezTo>
                    <a:pt x="4658" y="75"/>
                    <a:pt x="4637" y="96"/>
                    <a:pt x="4610" y="96"/>
                  </a:cubicBezTo>
                  <a:lnTo>
                    <a:pt x="4610" y="96"/>
                  </a:lnTo>
                  <a:cubicBezTo>
                    <a:pt x="4583" y="96"/>
                    <a:pt x="4562" y="75"/>
                    <a:pt x="4562" y="48"/>
                  </a:cubicBezTo>
                  <a:cubicBezTo>
                    <a:pt x="4562" y="22"/>
                    <a:pt x="4583" y="0"/>
                    <a:pt x="4610" y="0"/>
                  </a:cubicBezTo>
                  <a:close/>
                  <a:moveTo>
                    <a:pt x="4898" y="0"/>
                  </a:moveTo>
                  <a:lnTo>
                    <a:pt x="4898" y="0"/>
                  </a:lnTo>
                  <a:cubicBezTo>
                    <a:pt x="4925" y="0"/>
                    <a:pt x="4946" y="22"/>
                    <a:pt x="4946" y="48"/>
                  </a:cubicBezTo>
                  <a:cubicBezTo>
                    <a:pt x="4946" y="75"/>
                    <a:pt x="4925" y="96"/>
                    <a:pt x="4898" y="96"/>
                  </a:cubicBezTo>
                  <a:lnTo>
                    <a:pt x="4898" y="96"/>
                  </a:lnTo>
                  <a:cubicBezTo>
                    <a:pt x="4872" y="96"/>
                    <a:pt x="4850" y="75"/>
                    <a:pt x="4850" y="48"/>
                  </a:cubicBezTo>
                  <a:cubicBezTo>
                    <a:pt x="4850" y="22"/>
                    <a:pt x="4872" y="0"/>
                    <a:pt x="4898" y="0"/>
                  </a:cubicBezTo>
                  <a:close/>
                  <a:moveTo>
                    <a:pt x="5186" y="0"/>
                  </a:moveTo>
                  <a:lnTo>
                    <a:pt x="5186" y="0"/>
                  </a:lnTo>
                  <a:cubicBezTo>
                    <a:pt x="5213" y="0"/>
                    <a:pt x="5234" y="22"/>
                    <a:pt x="5234" y="48"/>
                  </a:cubicBezTo>
                  <a:cubicBezTo>
                    <a:pt x="5234" y="75"/>
                    <a:pt x="5213" y="96"/>
                    <a:pt x="5186" y="96"/>
                  </a:cubicBezTo>
                  <a:lnTo>
                    <a:pt x="5186" y="96"/>
                  </a:lnTo>
                  <a:cubicBezTo>
                    <a:pt x="5160" y="96"/>
                    <a:pt x="5138" y="75"/>
                    <a:pt x="5138" y="48"/>
                  </a:cubicBezTo>
                  <a:cubicBezTo>
                    <a:pt x="5138" y="22"/>
                    <a:pt x="5160" y="0"/>
                    <a:pt x="5186" y="0"/>
                  </a:cubicBezTo>
                  <a:close/>
                  <a:moveTo>
                    <a:pt x="5474" y="0"/>
                  </a:moveTo>
                  <a:lnTo>
                    <a:pt x="5474" y="0"/>
                  </a:lnTo>
                  <a:cubicBezTo>
                    <a:pt x="5501" y="0"/>
                    <a:pt x="5522" y="22"/>
                    <a:pt x="5522" y="48"/>
                  </a:cubicBezTo>
                  <a:cubicBezTo>
                    <a:pt x="5522" y="75"/>
                    <a:pt x="5501" y="96"/>
                    <a:pt x="5474" y="96"/>
                  </a:cubicBezTo>
                  <a:lnTo>
                    <a:pt x="5474" y="96"/>
                  </a:lnTo>
                  <a:cubicBezTo>
                    <a:pt x="5448" y="96"/>
                    <a:pt x="5426" y="75"/>
                    <a:pt x="5426" y="48"/>
                  </a:cubicBezTo>
                  <a:cubicBezTo>
                    <a:pt x="5426" y="22"/>
                    <a:pt x="5448" y="0"/>
                    <a:pt x="5474" y="0"/>
                  </a:cubicBezTo>
                  <a:close/>
                  <a:moveTo>
                    <a:pt x="5762" y="0"/>
                  </a:moveTo>
                  <a:lnTo>
                    <a:pt x="5762" y="0"/>
                  </a:lnTo>
                  <a:cubicBezTo>
                    <a:pt x="5789" y="0"/>
                    <a:pt x="5810" y="22"/>
                    <a:pt x="5810" y="48"/>
                  </a:cubicBezTo>
                  <a:cubicBezTo>
                    <a:pt x="5810" y="75"/>
                    <a:pt x="5789" y="96"/>
                    <a:pt x="5762" y="96"/>
                  </a:cubicBezTo>
                  <a:lnTo>
                    <a:pt x="5762" y="96"/>
                  </a:lnTo>
                  <a:cubicBezTo>
                    <a:pt x="5736" y="96"/>
                    <a:pt x="5714" y="75"/>
                    <a:pt x="5714" y="48"/>
                  </a:cubicBezTo>
                  <a:cubicBezTo>
                    <a:pt x="5714" y="22"/>
                    <a:pt x="5736" y="0"/>
                    <a:pt x="5762" y="0"/>
                  </a:cubicBezTo>
                  <a:close/>
                  <a:moveTo>
                    <a:pt x="6050" y="0"/>
                  </a:moveTo>
                  <a:lnTo>
                    <a:pt x="6051" y="0"/>
                  </a:lnTo>
                  <a:cubicBezTo>
                    <a:pt x="6077" y="0"/>
                    <a:pt x="6099" y="22"/>
                    <a:pt x="6099" y="48"/>
                  </a:cubicBezTo>
                  <a:cubicBezTo>
                    <a:pt x="6099" y="75"/>
                    <a:pt x="6077" y="96"/>
                    <a:pt x="6051" y="96"/>
                  </a:cubicBezTo>
                  <a:lnTo>
                    <a:pt x="6050" y="96"/>
                  </a:lnTo>
                  <a:cubicBezTo>
                    <a:pt x="6024" y="96"/>
                    <a:pt x="6002" y="75"/>
                    <a:pt x="6002" y="48"/>
                  </a:cubicBezTo>
                  <a:cubicBezTo>
                    <a:pt x="6002" y="22"/>
                    <a:pt x="6024" y="0"/>
                    <a:pt x="6050" y="0"/>
                  </a:cubicBezTo>
                  <a:close/>
                  <a:moveTo>
                    <a:pt x="6339" y="0"/>
                  </a:moveTo>
                  <a:lnTo>
                    <a:pt x="6339" y="0"/>
                  </a:lnTo>
                  <a:cubicBezTo>
                    <a:pt x="6365" y="0"/>
                    <a:pt x="6387" y="22"/>
                    <a:pt x="6387" y="48"/>
                  </a:cubicBezTo>
                  <a:cubicBezTo>
                    <a:pt x="6387" y="75"/>
                    <a:pt x="6365" y="96"/>
                    <a:pt x="6339" y="96"/>
                  </a:cubicBezTo>
                  <a:lnTo>
                    <a:pt x="6339" y="96"/>
                  </a:lnTo>
                  <a:cubicBezTo>
                    <a:pt x="6312" y="96"/>
                    <a:pt x="6291" y="75"/>
                    <a:pt x="6291" y="48"/>
                  </a:cubicBezTo>
                  <a:cubicBezTo>
                    <a:pt x="6291" y="22"/>
                    <a:pt x="6312" y="0"/>
                    <a:pt x="6339" y="0"/>
                  </a:cubicBezTo>
                  <a:close/>
                  <a:moveTo>
                    <a:pt x="6627" y="0"/>
                  </a:moveTo>
                  <a:lnTo>
                    <a:pt x="6627" y="0"/>
                  </a:lnTo>
                  <a:cubicBezTo>
                    <a:pt x="6653" y="0"/>
                    <a:pt x="6675" y="22"/>
                    <a:pt x="6675" y="48"/>
                  </a:cubicBezTo>
                  <a:cubicBezTo>
                    <a:pt x="6675" y="75"/>
                    <a:pt x="6653" y="96"/>
                    <a:pt x="6627" y="96"/>
                  </a:cubicBezTo>
                  <a:lnTo>
                    <a:pt x="6627" y="96"/>
                  </a:lnTo>
                  <a:cubicBezTo>
                    <a:pt x="6600" y="96"/>
                    <a:pt x="6579" y="75"/>
                    <a:pt x="6579" y="48"/>
                  </a:cubicBezTo>
                  <a:cubicBezTo>
                    <a:pt x="6579" y="22"/>
                    <a:pt x="6600" y="0"/>
                    <a:pt x="6627" y="0"/>
                  </a:cubicBezTo>
                  <a:close/>
                  <a:moveTo>
                    <a:pt x="6915" y="0"/>
                  </a:moveTo>
                  <a:lnTo>
                    <a:pt x="6915" y="0"/>
                  </a:lnTo>
                  <a:cubicBezTo>
                    <a:pt x="6941" y="0"/>
                    <a:pt x="6963" y="22"/>
                    <a:pt x="6963" y="48"/>
                  </a:cubicBezTo>
                  <a:cubicBezTo>
                    <a:pt x="6963" y="75"/>
                    <a:pt x="6941" y="96"/>
                    <a:pt x="6915" y="96"/>
                  </a:cubicBezTo>
                  <a:lnTo>
                    <a:pt x="6915" y="96"/>
                  </a:lnTo>
                  <a:cubicBezTo>
                    <a:pt x="6888" y="96"/>
                    <a:pt x="6867" y="75"/>
                    <a:pt x="6867" y="48"/>
                  </a:cubicBezTo>
                  <a:cubicBezTo>
                    <a:pt x="6867" y="22"/>
                    <a:pt x="6888" y="0"/>
                    <a:pt x="6915" y="0"/>
                  </a:cubicBezTo>
                  <a:close/>
                  <a:moveTo>
                    <a:pt x="7203" y="0"/>
                  </a:moveTo>
                  <a:lnTo>
                    <a:pt x="7203" y="0"/>
                  </a:lnTo>
                  <a:cubicBezTo>
                    <a:pt x="7229" y="0"/>
                    <a:pt x="7251" y="22"/>
                    <a:pt x="7251" y="48"/>
                  </a:cubicBezTo>
                  <a:cubicBezTo>
                    <a:pt x="7251" y="75"/>
                    <a:pt x="7229" y="96"/>
                    <a:pt x="7203" y="96"/>
                  </a:cubicBezTo>
                  <a:lnTo>
                    <a:pt x="7203" y="96"/>
                  </a:lnTo>
                  <a:cubicBezTo>
                    <a:pt x="7176" y="96"/>
                    <a:pt x="7155" y="75"/>
                    <a:pt x="7155" y="48"/>
                  </a:cubicBezTo>
                  <a:cubicBezTo>
                    <a:pt x="7155" y="22"/>
                    <a:pt x="7176" y="0"/>
                    <a:pt x="7203" y="0"/>
                  </a:cubicBezTo>
                  <a:close/>
                  <a:moveTo>
                    <a:pt x="7491" y="0"/>
                  </a:moveTo>
                  <a:lnTo>
                    <a:pt x="7491" y="0"/>
                  </a:lnTo>
                  <a:cubicBezTo>
                    <a:pt x="7518" y="0"/>
                    <a:pt x="7539" y="22"/>
                    <a:pt x="7539" y="48"/>
                  </a:cubicBezTo>
                  <a:cubicBezTo>
                    <a:pt x="7539" y="75"/>
                    <a:pt x="7518" y="96"/>
                    <a:pt x="7491" y="96"/>
                  </a:cubicBezTo>
                  <a:lnTo>
                    <a:pt x="7491" y="96"/>
                  </a:lnTo>
                  <a:cubicBezTo>
                    <a:pt x="7464" y="96"/>
                    <a:pt x="7443" y="75"/>
                    <a:pt x="7443" y="48"/>
                  </a:cubicBezTo>
                  <a:cubicBezTo>
                    <a:pt x="7443" y="22"/>
                    <a:pt x="7464" y="0"/>
                    <a:pt x="7491" y="0"/>
                  </a:cubicBezTo>
                  <a:close/>
                  <a:moveTo>
                    <a:pt x="7779" y="0"/>
                  </a:moveTo>
                  <a:lnTo>
                    <a:pt x="7779" y="0"/>
                  </a:lnTo>
                  <a:cubicBezTo>
                    <a:pt x="7806" y="0"/>
                    <a:pt x="7827" y="22"/>
                    <a:pt x="7827" y="48"/>
                  </a:cubicBezTo>
                  <a:cubicBezTo>
                    <a:pt x="7827" y="75"/>
                    <a:pt x="7806" y="96"/>
                    <a:pt x="7779" y="96"/>
                  </a:cubicBezTo>
                  <a:lnTo>
                    <a:pt x="7779" y="96"/>
                  </a:lnTo>
                  <a:cubicBezTo>
                    <a:pt x="7753" y="96"/>
                    <a:pt x="7731" y="75"/>
                    <a:pt x="7731" y="48"/>
                  </a:cubicBezTo>
                  <a:cubicBezTo>
                    <a:pt x="7731" y="22"/>
                    <a:pt x="7753" y="0"/>
                    <a:pt x="7779" y="0"/>
                  </a:cubicBezTo>
                  <a:close/>
                  <a:moveTo>
                    <a:pt x="8067" y="0"/>
                  </a:moveTo>
                  <a:lnTo>
                    <a:pt x="8067" y="0"/>
                  </a:lnTo>
                  <a:cubicBezTo>
                    <a:pt x="8094" y="0"/>
                    <a:pt x="8115" y="22"/>
                    <a:pt x="8115" y="48"/>
                  </a:cubicBezTo>
                  <a:cubicBezTo>
                    <a:pt x="8115" y="75"/>
                    <a:pt x="8094" y="96"/>
                    <a:pt x="8067" y="96"/>
                  </a:cubicBezTo>
                  <a:lnTo>
                    <a:pt x="8067" y="96"/>
                  </a:lnTo>
                  <a:cubicBezTo>
                    <a:pt x="8041" y="96"/>
                    <a:pt x="8019" y="75"/>
                    <a:pt x="8019" y="48"/>
                  </a:cubicBezTo>
                  <a:cubicBezTo>
                    <a:pt x="8019" y="22"/>
                    <a:pt x="8041" y="0"/>
                    <a:pt x="8067" y="0"/>
                  </a:cubicBezTo>
                  <a:close/>
                  <a:moveTo>
                    <a:pt x="8355" y="0"/>
                  </a:moveTo>
                  <a:lnTo>
                    <a:pt x="8355" y="0"/>
                  </a:lnTo>
                  <a:cubicBezTo>
                    <a:pt x="8382" y="0"/>
                    <a:pt x="8403" y="22"/>
                    <a:pt x="8403" y="48"/>
                  </a:cubicBezTo>
                  <a:cubicBezTo>
                    <a:pt x="8403" y="75"/>
                    <a:pt x="8382" y="96"/>
                    <a:pt x="8355" y="96"/>
                  </a:cubicBezTo>
                  <a:lnTo>
                    <a:pt x="8355" y="96"/>
                  </a:lnTo>
                  <a:cubicBezTo>
                    <a:pt x="8329" y="96"/>
                    <a:pt x="8307" y="75"/>
                    <a:pt x="8307" y="48"/>
                  </a:cubicBezTo>
                  <a:cubicBezTo>
                    <a:pt x="8307" y="22"/>
                    <a:pt x="8329" y="0"/>
                    <a:pt x="8355" y="0"/>
                  </a:cubicBezTo>
                  <a:close/>
                  <a:moveTo>
                    <a:pt x="8643" y="0"/>
                  </a:moveTo>
                  <a:lnTo>
                    <a:pt x="8643" y="0"/>
                  </a:lnTo>
                  <a:cubicBezTo>
                    <a:pt x="8670" y="0"/>
                    <a:pt x="8691" y="22"/>
                    <a:pt x="8691" y="48"/>
                  </a:cubicBezTo>
                  <a:cubicBezTo>
                    <a:pt x="8691" y="75"/>
                    <a:pt x="8670" y="96"/>
                    <a:pt x="8643" y="96"/>
                  </a:cubicBezTo>
                  <a:lnTo>
                    <a:pt x="8643" y="96"/>
                  </a:lnTo>
                  <a:cubicBezTo>
                    <a:pt x="8617" y="96"/>
                    <a:pt x="8595" y="75"/>
                    <a:pt x="8595" y="48"/>
                  </a:cubicBezTo>
                  <a:cubicBezTo>
                    <a:pt x="8595" y="22"/>
                    <a:pt x="8617" y="0"/>
                    <a:pt x="8643" y="0"/>
                  </a:cubicBezTo>
                  <a:close/>
                  <a:moveTo>
                    <a:pt x="8931" y="0"/>
                  </a:moveTo>
                  <a:lnTo>
                    <a:pt x="8932" y="0"/>
                  </a:lnTo>
                  <a:cubicBezTo>
                    <a:pt x="8958" y="0"/>
                    <a:pt x="8980" y="22"/>
                    <a:pt x="8980" y="48"/>
                  </a:cubicBezTo>
                  <a:cubicBezTo>
                    <a:pt x="8980" y="75"/>
                    <a:pt x="8958" y="96"/>
                    <a:pt x="8932" y="96"/>
                  </a:cubicBezTo>
                  <a:lnTo>
                    <a:pt x="8931" y="96"/>
                  </a:lnTo>
                  <a:cubicBezTo>
                    <a:pt x="8905" y="96"/>
                    <a:pt x="8883" y="75"/>
                    <a:pt x="8883" y="48"/>
                  </a:cubicBezTo>
                  <a:cubicBezTo>
                    <a:pt x="8883" y="22"/>
                    <a:pt x="8905" y="0"/>
                    <a:pt x="8931" y="0"/>
                  </a:cubicBezTo>
                  <a:close/>
                  <a:moveTo>
                    <a:pt x="9220" y="0"/>
                  </a:moveTo>
                  <a:lnTo>
                    <a:pt x="9220" y="0"/>
                  </a:lnTo>
                  <a:cubicBezTo>
                    <a:pt x="9246" y="0"/>
                    <a:pt x="9268" y="22"/>
                    <a:pt x="9268" y="48"/>
                  </a:cubicBezTo>
                  <a:cubicBezTo>
                    <a:pt x="9268" y="75"/>
                    <a:pt x="9246" y="96"/>
                    <a:pt x="9220" y="96"/>
                  </a:cubicBezTo>
                  <a:lnTo>
                    <a:pt x="9220" y="96"/>
                  </a:lnTo>
                  <a:cubicBezTo>
                    <a:pt x="9193" y="96"/>
                    <a:pt x="9172" y="75"/>
                    <a:pt x="9172" y="48"/>
                  </a:cubicBezTo>
                  <a:cubicBezTo>
                    <a:pt x="9172" y="22"/>
                    <a:pt x="9193" y="0"/>
                    <a:pt x="9220" y="0"/>
                  </a:cubicBezTo>
                  <a:close/>
                  <a:moveTo>
                    <a:pt x="9508" y="0"/>
                  </a:moveTo>
                  <a:lnTo>
                    <a:pt x="9508" y="0"/>
                  </a:lnTo>
                  <a:cubicBezTo>
                    <a:pt x="9534" y="0"/>
                    <a:pt x="9556" y="22"/>
                    <a:pt x="9556" y="48"/>
                  </a:cubicBezTo>
                  <a:cubicBezTo>
                    <a:pt x="9556" y="75"/>
                    <a:pt x="9534" y="96"/>
                    <a:pt x="9508" y="96"/>
                  </a:cubicBezTo>
                  <a:lnTo>
                    <a:pt x="9508" y="96"/>
                  </a:lnTo>
                  <a:cubicBezTo>
                    <a:pt x="9481" y="96"/>
                    <a:pt x="9460" y="75"/>
                    <a:pt x="9460" y="48"/>
                  </a:cubicBezTo>
                  <a:cubicBezTo>
                    <a:pt x="9460" y="22"/>
                    <a:pt x="9481" y="0"/>
                    <a:pt x="9508" y="0"/>
                  </a:cubicBezTo>
                  <a:close/>
                  <a:moveTo>
                    <a:pt x="9796" y="0"/>
                  </a:moveTo>
                  <a:lnTo>
                    <a:pt x="9796" y="0"/>
                  </a:lnTo>
                  <a:cubicBezTo>
                    <a:pt x="9822" y="0"/>
                    <a:pt x="9844" y="22"/>
                    <a:pt x="9844" y="48"/>
                  </a:cubicBezTo>
                  <a:cubicBezTo>
                    <a:pt x="9844" y="75"/>
                    <a:pt x="9822" y="96"/>
                    <a:pt x="9796" y="96"/>
                  </a:cubicBezTo>
                  <a:lnTo>
                    <a:pt x="9796" y="96"/>
                  </a:lnTo>
                  <a:cubicBezTo>
                    <a:pt x="9769" y="96"/>
                    <a:pt x="9748" y="75"/>
                    <a:pt x="9748" y="48"/>
                  </a:cubicBezTo>
                  <a:cubicBezTo>
                    <a:pt x="9748" y="22"/>
                    <a:pt x="9769" y="0"/>
                    <a:pt x="9796" y="0"/>
                  </a:cubicBezTo>
                  <a:close/>
                  <a:moveTo>
                    <a:pt x="10084" y="0"/>
                  </a:moveTo>
                  <a:lnTo>
                    <a:pt x="10084" y="0"/>
                  </a:lnTo>
                  <a:cubicBezTo>
                    <a:pt x="10110" y="0"/>
                    <a:pt x="10132" y="22"/>
                    <a:pt x="10132" y="48"/>
                  </a:cubicBezTo>
                  <a:cubicBezTo>
                    <a:pt x="10132" y="75"/>
                    <a:pt x="10110" y="96"/>
                    <a:pt x="10084" y="96"/>
                  </a:cubicBezTo>
                  <a:lnTo>
                    <a:pt x="10084" y="96"/>
                  </a:lnTo>
                  <a:cubicBezTo>
                    <a:pt x="10057" y="96"/>
                    <a:pt x="10036" y="75"/>
                    <a:pt x="10036" y="48"/>
                  </a:cubicBezTo>
                  <a:cubicBezTo>
                    <a:pt x="10036" y="22"/>
                    <a:pt x="10057" y="0"/>
                    <a:pt x="10084" y="0"/>
                  </a:cubicBezTo>
                  <a:close/>
                  <a:moveTo>
                    <a:pt x="10372" y="0"/>
                  </a:moveTo>
                  <a:lnTo>
                    <a:pt x="10372" y="0"/>
                  </a:lnTo>
                  <a:cubicBezTo>
                    <a:pt x="10399" y="0"/>
                    <a:pt x="10420" y="22"/>
                    <a:pt x="10420" y="48"/>
                  </a:cubicBezTo>
                  <a:cubicBezTo>
                    <a:pt x="10420" y="75"/>
                    <a:pt x="10399" y="96"/>
                    <a:pt x="10372" y="96"/>
                  </a:cubicBezTo>
                  <a:lnTo>
                    <a:pt x="10372" y="96"/>
                  </a:lnTo>
                  <a:cubicBezTo>
                    <a:pt x="10345" y="96"/>
                    <a:pt x="10324" y="75"/>
                    <a:pt x="10324" y="48"/>
                  </a:cubicBezTo>
                  <a:cubicBezTo>
                    <a:pt x="10324" y="22"/>
                    <a:pt x="10345" y="0"/>
                    <a:pt x="10372" y="0"/>
                  </a:cubicBezTo>
                  <a:close/>
                  <a:moveTo>
                    <a:pt x="10660" y="0"/>
                  </a:moveTo>
                  <a:lnTo>
                    <a:pt x="10660" y="0"/>
                  </a:lnTo>
                  <a:cubicBezTo>
                    <a:pt x="10687" y="0"/>
                    <a:pt x="10708" y="22"/>
                    <a:pt x="10708" y="48"/>
                  </a:cubicBezTo>
                  <a:cubicBezTo>
                    <a:pt x="10708" y="75"/>
                    <a:pt x="10687" y="96"/>
                    <a:pt x="10660" y="96"/>
                  </a:cubicBezTo>
                  <a:lnTo>
                    <a:pt x="10660" y="96"/>
                  </a:lnTo>
                  <a:cubicBezTo>
                    <a:pt x="10634" y="96"/>
                    <a:pt x="10612" y="75"/>
                    <a:pt x="10612" y="48"/>
                  </a:cubicBezTo>
                  <a:cubicBezTo>
                    <a:pt x="10612" y="22"/>
                    <a:pt x="10634" y="0"/>
                    <a:pt x="10660" y="0"/>
                  </a:cubicBezTo>
                  <a:close/>
                  <a:moveTo>
                    <a:pt x="10948" y="0"/>
                  </a:moveTo>
                  <a:lnTo>
                    <a:pt x="10948" y="0"/>
                  </a:lnTo>
                  <a:cubicBezTo>
                    <a:pt x="10975" y="0"/>
                    <a:pt x="10996" y="22"/>
                    <a:pt x="10996" y="48"/>
                  </a:cubicBezTo>
                  <a:cubicBezTo>
                    <a:pt x="10996" y="75"/>
                    <a:pt x="10975" y="96"/>
                    <a:pt x="10948" y="96"/>
                  </a:cubicBezTo>
                  <a:lnTo>
                    <a:pt x="10948" y="96"/>
                  </a:lnTo>
                  <a:cubicBezTo>
                    <a:pt x="10922" y="96"/>
                    <a:pt x="10900" y="75"/>
                    <a:pt x="10900" y="48"/>
                  </a:cubicBezTo>
                  <a:cubicBezTo>
                    <a:pt x="10900" y="22"/>
                    <a:pt x="10922" y="0"/>
                    <a:pt x="10948" y="0"/>
                  </a:cubicBezTo>
                  <a:close/>
                  <a:moveTo>
                    <a:pt x="11236" y="0"/>
                  </a:moveTo>
                  <a:lnTo>
                    <a:pt x="11236" y="0"/>
                  </a:lnTo>
                  <a:cubicBezTo>
                    <a:pt x="11263" y="0"/>
                    <a:pt x="11284" y="22"/>
                    <a:pt x="11284" y="48"/>
                  </a:cubicBezTo>
                  <a:cubicBezTo>
                    <a:pt x="11284" y="75"/>
                    <a:pt x="11263" y="96"/>
                    <a:pt x="11236" y="96"/>
                  </a:cubicBezTo>
                  <a:lnTo>
                    <a:pt x="11236" y="96"/>
                  </a:lnTo>
                  <a:cubicBezTo>
                    <a:pt x="11210" y="96"/>
                    <a:pt x="11188" y="75"/>
                    <a:pt x="11188" y="48"/>
                  </a:cubicBezTo>
                  <a:cubicBezTo>
                    <a:pt x="11188" y="22"/>
                    <a:pt x="11210" y="0"/>
                    <a:pt x="11236" y="0"/>
                  </a:cubicBezTo>
                  <a:close/>
                  <a:moveTo>
                    <a:pt x="11524" y="0"/>
                  </a:moveTo>
                  <a:lnTo>
                    <a:pt x="11524" y="0"/>
                  </a:lnTo>
                  <a:cubicBezTo>
                    <a:pt x="11551" y="0"/>
                    <a:pt x="11572" y="22"/>
                    <a:pt x="11572" y="48"/>
                  </a:cubicBezTo>
                  <a:cubicBezTo>
                    <a:pt x="11572" y="75"/>
                    <a:pt x="11551" y="96"/>
                    <a:pt x="11524" y="96"/>
                  </a:cubicBezTo>
                  <a:lnTo>
                    <a:pt x="11524" y="96"/>
                  </a:lnTo>
                  <a:cubicBezTo>
                    <a:pt x="11498" y="96"/>
                    <a:pt x="11476" y="75"/>
                    <a:pt x="11476" y="48"/>
                  </a:cubicBezTo>
                  <a:cubicBezTo>
                    <a:pt x="11476" y="22"/>
                    <a:pt x="11498" y="0"/>
                    <a:pt x="11524" y="0"/>
                  </a:cubicBezTo>
                  <a:close/>
                  <a:moveTo>
                    <a:pt x="11812" y="0"/>
                  </a:moveTo>
                  <a:lnTo>
                    <a:pt x="11812" y="0"/>
                  </a:lnTo>
                  <a:cubicBezTo>
                    <a:pt x="11839" y="0"/>
                    <a:pt x="11860" y="22"/>
                    <a:pt x="11860" y="48"/>
                  </a:cubicBezTo>
                  <a:cubicBezTo>
                    <a:pt x="11860" y="75"/>
                    <a:pt x="11839" y="96"/>
                    <a:pt x="11812" y="96"/>
                  </a:cubicBezTo>
                  <a:lnTo>
                    <a:pt x="11812" y="96"/>
                  </a:lnTo>
                  <a:cubicBezTo>
                    <a:pt x="11786" y="96"/>
                    <a:pt x="11764" y="75"/>
                    <a:pt x="11764" y="48"/>
                  </a:cubicBezTo>
                  <a:cubicBezTo>
                    <a:pt x="11764" y="22"/>
                    <a:pt x="11786" y="0"/>
                    <a:pt x="11812" y="0"/>
                  </a:cubicBezTo>
                  <a:close/>
                  <a:moveTo>
                    <a:pt x="12100" y="0"/>
                  </a:moveTo>
                  <a:lnTo>
                    <a:pt x="12101" y="0"/>
                  </a:lnTo>
                  <a:cubicBezTo>
                    <a:pt x="12127" y="0"/>
                    <a:pt x="12149" y="22"/>
                    <a:pt x="12149" y="48"/>
                  </a:cubicBezTo>
                  <a:cubicBezTo>
                    <a:pt x="12149" y="75"/>
                    <a:pt x="12127" y="96"/>
                    <a:pt x="12101" y="96"/>
                  </a:cubicBezTo>
                  <a:lnTo>
                    <a:pt x="12100" y="96"/>
                  </a:lnTo>
                  <a:cubicBezTo>
                    <a:pt x="12074" y="96"/>
                    <a:pt x="12052" y="75"/>
                    <a:pt x="12052" y="48"/>
                  </a:cubicBezTo>
                  <a:cubicBezTo>
                    <a:pt x="12052" y="22"/>
                    <a:pt x="12074" y="0"/>
                    <a:pt x="12100" y="0"/>
                  </a:cubicBezTo>
                  <a:close/>
                  <a:moveTo>
                    <a:pt x="12389" y="0"/>
                  </a:moveTo>
                  <a:lnTo>
                    <a:pt x="12389" y="0"/>
                  </a:lnTo>
                  <a:cubicBezTo>
                    <a:pt x="12415" y="0"/>
                    <a:pt x="12437" y="22"/>
                    <a:pt x="12437" y="48"/>
                  </a:cubicBezTo>
                  <a:cubicBezTo>
                    <a:pt x="12437" y="75"/>
                    <a:pt x="12415" y="96"/>
                    <a:pt x="12389" y="96"/>
                  </a:cubicBezTo>
                  <a:lnTo>
                    <a:pt x="12389" y="96"/>
                  </a:lnTo>
                  <a:cubicBezTo>
                    <a:pt x="12362" y="96"/>
                    <a:pt x="12341" y="75"/>
                    <a:pt x="12341" y="48"/>
                  </a:cubicBezTo>
                  <a:cubicBezTo>
                    <a:pt x="12341" y="22"/>
                    <a:pt x="12362" y="0"/>
                    <a:pt x="12389" y="0"/>
                  </a:cubicBezTo>
                  <a:close/>
                  <a:moveTo>
                    <a:pt x="12677" y="0"/>
                  </a:moveTo>
                  <a:lnTo>
                    <a:pt x="12677" y="0"/>
                  </a:lnTo>
                  <a:cubicBezTo>
                    <a:pt x="12703" y="0"/>
                    <a:pt x="12725" y="22"/>
                    <a:pt x="12725" y="48"/>
                  </a:cubicBezTo>
                  <a:cubicBezTo>
                    <a:pt x="12725" y="75"/>
                    <a:pt x="12703" y="96"/>
                    <a:pt x="12677" y="96"/>
                  </a:cubicBezTo>
                  <a:lnTo>
                    <a:pt x="12677" y="96"/>
                  </a:lnTo>
                  <a:cubicBezTo>
                    <a:pt x="12650" y="96"/>
                    <a:pt x="12629" y="75"/>
                    <a:pt x="12629" y="48"/>
                  </a:cubicBezTo>
                  <a:cubicBezTo>
                    <a:pt x="12629" y="22"/>
                    <a:pt x="12650" y="0"/>
                    <a:pt x="12677" y="0"/>
                  </a:cubicBezTo>
                  <a:close/>
                  <a:moveTo>
                    <a:pt x="12965" y="0"/>
                  </a:moveTo>
                  <a:lnTo>
                    <a:pt x="12965" y="0"/>
                  </a:lnTo>
                  <a:cubicBezTo>
                    <a:pt x="12991" y="0"/>
                    <a:pt x="13013" y="22"/>
                    <a:pt x="13013" y="48"/>
                  </a:cubicBezTo>
                  <a:cubicBezTo>
                    <a:pt x="13013" y="75"/>
                    <a:pt x="12991" y="96"/>
                    <a:pt x="12965" y="96"/>
                  </a:cubicBezTo>
                  <a:lnTo>
                    <a:pt x="12965" y="96"/>
                  </a:lnTo>
                  <a:cubicBezTo>
                    <a:pt x="12938" y="96"/>
                    <a:pt x="12917" y="75"/>
                    <a:pt x="12917" y="48"/>
                  </a:cubicBezTo>
                  <a:cubicBezTo>
                    <a:pt x="12917" y="22"/>
                    <a:pt x="12938" y="0"/>
                    <a:pt x="12965" y="0"/>
                  </a:cubicBezTo>
                  <a:close/>
                  <a:moveTo>
                    <a:pt x="13253" y="0"/>
                  </a:moveTo>
                  <a:lnTo>
                    <a:pt x="13253" y="0"/>
                  </a:lnTo>
                  <a:cubicBezTo>
                    <a:pt x="13279" y="0"/>
                    <a:pt x="13301" y="22"/>
                    <a:pt x="13301" y="48"/>
                  </a:cubicBezTo>
                  <a:cubicBezTo>
                    <a:pt x="13301" y="75"/>
                    <a:pt x="13279" y="96"/>
                    <a:pt x="13253" y="96"/>
                  </a:cubicBezTo>
                  <a:lnTo>
                    <a:pt x="13253" y="96"/>
                  </a:lnTo>
                  <a:cubicBezTo>
                    <a:pt x="13226" y="96"/>
                    <a:pt x="13205" y="75"/>
                    <a:pt x="13205" y="48"/>
                  </a:cubicBezTo>
                  <a:cubicBezTo>
                    <a:pt x="13205" y="22"/>
                    <a:pt x="13226" y="0"/>
                    <a:pt x="13253" y="0"/>
                  </a:cubicBezTo>
                  <a:close/>
                  <a:moveTo>
                    <a:pt x="13541" y="0"/>
                  </a:moveTo>
                  <a:lnTo>
                    <a:pt x="13541" y="0"/>
                  </a:lnTo>
                  <a:cubicBezTo>
                    <a:pt x="13568" y="0"/>
                    <a:pt x="13589" y="22"/>
                    <a:pt x="13589" y="48"/>
                  </a:cubicBezTo>
                  <a:cubicBezTo>
                    <a:pt x="13589" y="75"/>
                    <a:pt x="13568" y="96"/>
                    <a:pt x="13541" y="96"/>
                  </a:cubicBezTo>
                  <a:lnTo>
                    <a:pt x="13541" y="96"/>
                  </a:lnTo>
                  <a:cubicBezTo>
                    <a:pt x="13514" y="96"/>
                    <a:pt x="13493" y="75"/>
                    <a:pt x="13493" y="48"/>
                  </a:cubicBezTo>
                  <a:cubicBezTo>
                    <a:pt x="13493" y="22"/>
                    <a:pt x="13514" y="0"/>
                    <a:pt x="13541" y="0"/>
                  </a:cubicBezTo>
                  <a:close/>
                  <a:moveTo>
                    <a:pt x="13829" y="0"/>
                  </a:moveTo>
                  <a:lnTo>
                    <a:pt x="13829" y="0"/>
                  </a:lnTo>
                  <a:cubicBezTo>
                    <a:pt x="13856" y="0"/>
                    <a:pt x="13877" y="22"/>
                    <a:pt x="13877" y="48"/>
                  </a:cubicBezTo>
                  <a:cubicBezTo>
                    <a:pt x="13877" y="75"/>
                    <a:pt x="13856" y="96"/>
                    <a:pt x="13829" y="96"/>
                  </a:cubicBezTo>
                  <a:lnTo>
                    <a:pt x="13829" y="96"/>
                  </a:lnTo>
                  <a:cubicBezTo>
                    <a:pt x="13803" y="96"/>
                    <a:pt x="13781" y="75"/>
                    <a:pt x="13781" y="48"/>
                  </a:cubicBezTo>
                  <a:cubicBezTo>
                    <a:pt x="13781" y="22"/>
                    <a:pt x="13803" y="0"/>
                    <a:pt x="13829" y="0"/>
                  </a:cubicBezTo>
                  <a:close/>
                  <a:moveTo>
                    <a:pt x="14117" y="0"/>
                  </a:moveTo>
                  <a:lnTo>
                    <a:pt x="14117" y="0"/>
                  </a:lnTo>
                  <a:cubicBezTo>
                    <a:pt x="14144" y="0"/>
                    <a:pt x="14165" y="22"/>
                    <a:pt x="14165" y="48"/>
                  </a:cubicBezTo>
                  <a:cubicBezTo>
                    <a:pt x="14165" y="75"/>
                    <a:pt x="14144" y="96"/>
                    <a:pt x="14117" y="96"/>
                  </a:cubicBezTo>
                  <a:lnTo>
                    <a:pt x="14117" y="96"/>
                  </a:lnTo>
                  <a:cubicBezTo>
                    <a:pt x="14091" y="96"/>
                    <a:pt x="14069" y="75"/>
                    <a:pt x="14069" y="48"/>
                  </a:cubicBezTo>
                  <a:cubicBezTo>
                    <a:pt x="14069" y="22"/>
                    <a:pt x="14091" y="0"/>
                    <a:pt x="14117" y="0"/>
                  </a:cubicBezTo>
                  <a:close/>
                  <a:moveTo>
                    <a:pt x="14405" y="0"/>
                  </a:moveTo>
                  <a:lnTo>
                    <a:pt x="14405" y="0"/>
                  </a:lnTo>
                  <a:cubicBezTo>
                    <a:pt x="14432" y="0"/>
                    <a:pt x="14453" y="22"/>
                    <a:pt x="14453" y="48"/>
                  </a:cubicBezTo>
                  <a:cubicBezTo>
                    <a:pt x="14453" y="75"/>
                    <a:pt x="14432" y="96"/>
                    <a:pt x="14405" y="96"/>
                  </a:cubicBezTo>
                  <a:lnTo>
                    <a:pt x="14405" y="96"/>
                  </a:lnTo>
                  <a:cubicBezTo>
                    <a:pt x="14379" y="96"/>
                    <a:pt x="14357" y="75"/>
                    <a:pt x="14357" y="48"/>
                  </a:cubicBezTo>
                  <a:cubicBezTo>
                    <a:pt x="14357" y="22"/>
                    <a:pt x="14379" y="0"/>
                    <a:pt x="14405" y="0"/>
                  </a:cubicBezTo>
                  <a:close/>
                  <a:moveTo>
                    <a:pt x="14693" y="0"/>
                  </a:moveTo>
                  <a:lnTo>
                    <a:pt x="14693" y="0"/>
                  </a:lnTo>
                  <a:cubicBezTo>
                    <a:pt x="14720" y="0"/>
                    <a:pt x="14741" y="22"/>
                    <a:pt x="14741" y="48"/>
                  </a:cubicBezTo>
                  <a:cubicBezTo>
                    <a:pt x="14741" y="75"/>
                    <a:pt x="14720" y="96"/>
                    <a:pt x="14693" y="96"/>
                  </a:cubicBezTo>
                  <a:lnTo>
                    <a:pt x="14693" y="96"/>
                  </a:lnTo>
                  <a:cubicBezTo>
                    <a:pt x="14667" y="96"/>
                    <a:pt x="14645" y="75"/>
                    <a:pt x="14645" y="48"/>
                  </a:cubicBezTo>
                  <a:cubicBezTo>
                    <a:pt x="14645" y="22"/>
                    <a:pt x="14667" y="0"/>
                    <a:pt x="14693" y="0"/>
                  </a:cubicBezTo>
                  <a:close/>
                  <a:moveTo>
                    <a:pt x="14981" y="0"/>
                  </a:moveTo>
                  <a:lnTo>
                    <a:pt x="14982" y="0"/>
                  </a:lnTo>
                  <a:cubicBezTo>
                    <a:pt x="15008" y="0"/>
                    <a:pt x="15030" y="22"/>
                    <a:pt x="15030" y="48"/>
                  </a:cubicBezTo>
                  <a:cubicBezTo>
                    <a:pt x="15030" y="75"/>
                    <a:pt x="15008" y="96"/>
                    <a:pt x="14982" y="96"/>
                  </a:cubicBezTo>
                  <a:lnTo>
                    <a:pt x="14981" y="96"/>
                  </a:lnTo>
                  <a:cubicBezTo>
                    <a:pt x="14955" y="96"/>
                    <a:pt x="14933" y="75"/>
                    <a:pt x="14933" y="48"/>
                  </a:cubicBezTo>
                  <a:cubicBezTo>
                    <a:pt x="14933" y="22"/>
                    <a:pt x="14955" y="0"/>
                    <a:pt x="14981" y="0"/>
                  </a:cubicBezTo>
                  <a:close/>
                  <a:moveTo>
                    <a:pt x="15270" y="0"/>
                  </a:moveTo>
                  <a:lnTo>
                    <a:pt x="15270" y="0"/>
                  </a:lnTo>
                  <a:cubicBezTo>
                    <a:pt x="15296" y="0"/>
                    <a:pt x="15318" y="22"/>
                    <a:pt x="15318" y="48"/>
                  </a:cubicBezTo>
                  <a:cubicBezTo>
                    <a:pt x="15318" y="75"/>
                    <a:pt x="15296" y="96"/>
                    <a:pt x="15270" y="96"/>
                  </a:cubicBezTo>
                  <a:lnTo>
                    <a:pt x="15270" y="96"/>
                  </a:lnTo>
                  <a:cubicBezTo>
                    <a:pt x="15243" y="96"/>
                    <a:pt x="15222" y="75"/>
                    <a:pt x="15222" y="48"/>
                  </a:cubicBezTo>
                  <a:cubicBezTo>
                    <a:pt x="15222" y="22"/>
                    <a:pt x="15243" y="0"/>
                    <a:pt x="15270" y="0"/>
                  </a:cubicBezTo>
                  <a:close/>
                  <a:moveTo>
                    <a:pt x="15558" y="0"/>
                  </a:moveTo>
                  <a:lnTo>
                    <a:pt x="15558" y="0"/>
                  </a:lnTo>
                  <a:cubicBezTo>
                    <a:pt x="15584" y="0"/>
                    <a:pt x="15606" y="22"/>
                    <a:pt x="15606" y="48"/>
                  </a:cubicBezTo>
                  <a:cubicBezTo>
                    <a:pt x="15606" y="75"/>
                    <a:pt x="15584" y="96"/>
                    <a:pt x="15558" y="96"/>
                  </a:cubicBezTo>
                  <a:lnTo>
                    <a:pt x="15558" y="96"/>
                  </a:lnTo>
                  <a:cubicBezTo>
                    <a:pt x="15531" y="96"/>
                    <a:pt x="15510" y="75"/>
                    <a:pt x="15510" y="48"/>
                  </a:cubicBezTo>
                  <a:cubicBezTo>
                    <a:pt x="15510" y="22"/>
                    <a:pt x="15531" y="0"/>
                    <a:pt x="15558" y="0"/>
                  </a:cubicBezTo>
                  <a:close/>
                  <a:moveTo>
                    <a:pt x="15846" y="0"/>
                  </a:moveTo>
                  <a:lnTo>
                    <a:pt x="15846" y="0"/>
                  </a:lnTo>
                  <a:cubicBezTo>
                    <a:pt x="15872" y="0"/>
                    <a:pt x="15894" y="22"/>
                    <a:pt x="15894" y="48"/>
                  </a:cubicBezTo>
                  <a:cubicBezTo>
                    <a:pt x="15894" y="75"/>
                    <a:pt x="15872" y="96"/>
                    <a:pt x="15846" y="96"/>
                  </a:cubicBezTo>
                  <a:lnTo>
                    <a:pt x="15846" y="96"/>
                  </a:lnTo>
                  <a:cubicBezTo>
                    <a:pt x="15819" y="96"/>
                    <a:pt x="15798" y="75"/>
                    <a:pt x="15798" y="48"/>
                  </a:cubicBezTo>
                  <a:cubicBezTo>
                    <a:pt x="15798" y="22"/>
                    <a:pt x="15819" y="0"/>
                    <a:pt x="15846" y="0"/>
                  </a:cubicBezTo>
                  <a:close/>
                  <a:moveTo>
                    <a:pt x="16134" y="0"/>
                  </a:moveTo>
                  <a:lnTo>
                    <a:pt x="16134" y="0"/>
                  </a:lnTo>
                  <a:cubicBezTo>
                    <a:pt x="16160" y="0"/>
                    <a:pt x="16182" y="22"/>
                    <a:pt x="16182" y="48"/>
                  </a:cubicBezTo>
                  <a:cubicBezTo>
                    <a:pt x="16182" y="75"/>
                    <a:pt x="16160" y="96"/>
                    <a:pt x="16134" y="96"/>
                  </a:cubicBezTo>
                  <a:lnTo>
                    <a:pt x="16134" y="96"/>
                  </a:lnTo>
                  <a:cubicBezTo>
                    <a:pt x="16107" y="96"/>
                    <a:pt x="16086" y="75"/>
                    <a:pt x="16086" y="48"/>
                  </a:cubicBezTo>
                  <a:cubicBezTo>
                    <a:pt x="16086" y="22"/>
                    <a:pt x="16107" y="0"/>
                    <a:pt x="16134" y="0"/>
                  </a:cubicBezTo>
                  <a:close/>
                  <a:moveTo>
                    <a:pt x="16422" y="0"/>
                  </a:moveTo>
                  <a:lnTo>
                    <a:pt x="16422" y="0"/>
                  </a:lnTo>
                  <a:cubicBezTo>
                    <a:pt x="16449" y="0"/>
                    <a:pt x="16470" y="22"/>
                    <a:pt x="16470" y="48"/>
                  </a:cubicBezTo>
                  <a:cubicBezTo>
                    <a:pt x="16470" y="75"/>
                    <a:pt x="16449" y="96"/>
                    <a:pt x="16422" y="96"/>
                  </a:cubicBezTo>
                  <a:lnTo>
                    <a:pt x="16422" y="96"/>
                  </a:lnTo>
                  <a:cubicBezTo>
                    <a:pt x="16395" y="96"/>
                    <a:pt x="16374" y="75"/>
                    <a:pt x="16374" y="48"/>
                  </a:cubicBezTo>
                  <a:cubicBezTo>
                    <a:pt x="16374" y="22"/>
                    <a:pt x="16395" y="0"/>
                    <a:pt x="16422" y="0"/>
                  </a:cubicBezTo>
                  <a:close/>
                  <a:moveTo>
                    <a:pt x="16710" y="0"/>
                  </a:moveTo>
                  <a:lnTo>
                    <a:pt x="16710" y="0"/>
                  </a:lnTo>
                  <a:cubicBezTo>
                    <a:pt x="16737" y="0"/>
                    <a:pt x="16758" y="22"/>
                    <a:pt x="16758" y="48"/>
                  </a:cubicBezTo>
                  <a:cubicBezTo>
                    <a:pt x="16758" y="75"/>
                    <a:pt x="16737" y="96"/>
                    <a:pt x="16710" y="96"/>
                  </a:cubicBezTo>
                  <a:lnTo>
                    <a:pt x="16710" y="96"/>
                  </a:lnTo>
                  <a:cubicBezTo>
                    <a:pt x="16684" y="96"/>
                    <a:pt x="16662" y="75"/>
                    <a:pt x="16662" y="48"/>
                  </a:cubicBezTo>
                  <a:cubicBezTo>
                    <a:pt x="16662" y="22"/>
                    <a:pt x="16684" y="0"/>
                    <a:pt x="16710" y="0"/>
                  </a:cubicBezTo>
                  <a:close/>
                  <a:moveTo>
                    <a:pt x="16998" y="0"/>
                  </a:moveTo>
                  <a:lnTo>
                    <a:pt x="16998" y="0"/>
                  </a:lnTo>
                  <a:cubicBezTo>
                    <a:pt x="17025" y="0"/>
                    <a:pt x="17046" y="22"/>
                    <a:pt x="17046" y="48"/>
                  </a:cubicBezTo>
                  <a:cubicBezTo>
                    <a:pt x="17046" y="75"/>
                    <a:pt x="17025" y="96"/>
                    <a:pt x="16998" y="96"/>
                  </a:cubicBezTo>
                  <a:lnTo>
                    <a:pt x="16998" y="96"/>
                  </a:lnTo>
                  <a:cubicBezTo>
                    <a:pt x="16972" y="96"/>
                    <a:pt x="16950" y="75"/>
                    <a:pt x="16950" y="48"/>
                  </a:cubicBezTo>
                  <a:cubicBezTo>
                    <a:pt x="16950" y="22"/>
                    <a:pt x="16972" y="0"/>
                    <a:pt x="16998" y="0"/>
                  </a:cubicBezTo>
                  <a:close/>
                  <a:moveTo>
                    <a:pt x="17286" y="0"/>
                  </a:moveTo>
                  <a:lnTo>
                    <a:pt x="17286" y="0"/>
                  </a:lnTo>
                  <a:cubicBezTo>
                    <a:pt x="17313" y="0"/>
                    <a:pt x="17334" y="22"/>
                    <a:pt x="17334" y="48"/>
                  </a:cubicBezTo>
                  <a:cubicBezTo>
                    <a:pt x="17334" y="75"/>
                    <a:pt x="17313" y="96"/>
                    <a:pt x="17286" y="96"/>
                  </a:cubicBezTo>
                  <a:lnTo>
                    <a:pt x="17286" y="96"/>
                  </a:lnTo>
                  <a:cubicBezTo>
                    <a:pt x="17260" y="96"/>
                    <a:pt x="17238" y="75"/>
                    <a:pt x="17238" y="48"/>
                  </a:cubicBezTo>
                  <a:cubicBezTo>
                    <a:pt x="17238" y="22"/>
                    <a:pt x="17260" y="0"/>
                    <a:pt x="17286" y="0"/>
                  </a:cubicBezTo>
                  <a:close/>
                  <a:moveTo>
                    <a:pt x="17574" y="0"/>
                  </a:moveTo>
                  <a:lnTo>
                    <a:pt x="17574" y="0"/>
                  </a:lnTo>
                  <a:cubicBezTo>
                    <a:pt x="17601" y="0"/>
                    <a:pt x="17622" y="22"/>
                    <a:pt x="17622" y="48"/>
                  </a:cubicBezTo>
                  <a:cubicBezTo>
                    <a:pt x="17622" y="75"/>
                    <a:pt x="17601" y="96"/>
                    <a:pt x="17574" y="96"/>
                  </a:cubicBezTo>
                  <a:lnTo>
                    <a:pt x="17574" y="96"/>
                  </a:lnTo>
                  <a:cubicBezTo>
                    <a:pt x="17548" y="96"/>
                    <a:pt x="17526" y="75"/>
                    <a:pt x="17526" y="48"/>
                  </a:cubicBezTo>
                  <a:cubicBezTo>
                    <a:pt x="17526" y="22"/>
                    <a:pt x="17548" y="0"/>
                    <a:pt x="17574" y="0"/>
                  </a:cubicBezTo>
                  <a:close/>
                  <a:moveTo>
                    <a:pt x="17862" y="0"/>
                  </a:moveTo>
                  <a:lnTo>
                    <a:pt x="17863" y="0"/>
                  </a:lnTo>
                  <a:cubicBezTo>
                    <a:pt x="17889" y="0"/>
                    <a:pt x="17911" y="22"/>
                    <a:pt x="17911" y="48"/>
                  </a:cubicBezTo>
                  <a:cubicBezTo>
                    <a:pt x="17911" y="75"/>
                    <a:pt x="17889" y="96"/>
                    <a:pt x="17863" y="96"/>
                  </a:cubicBezTo>
                  <a:lnTo>
                    <a:pt x="17862" y="96"/>
                  </a:lnTo>
                  <a:cubicBezTo>
                    <a:pt x="17836" y="96"/>
                    <a:pt x="17814" y="75"/>
                    <a:pt x="17814" y="48"/>
                  </a:cubicBezTo>
                  <a:cubicBezTo>
                    <a:pt x="17814" y="22"/>
                    <a:pt x="17836" y="0"/>
                    <a:pt x="17862" y="0"/>
                  </a:cubicBezTo>
                  <a:close/>
                  <a:moveTo>
                    <a:pt x="18151" y="0"/>
                  </a:moveTo>
                  <a:lnTo>
                    <a:pt x="18151" y="0"/>
                  </a:lnTo>
                  <a:cubicBezTo>
                    <a:pt x="18177" y="0"/>
                    <a:pt x="18199" y="22"/>
                    <a:pt x="18199" y="48"/>
                  </a:cubicBezTo>
                  <a:cubicBezTo>
                    <a:pt x="18199" y="75"/>
                    <a:pt x="18177" y="96"/>
                    <a:pt x="18151" y="96"/>
                  </a:cubicBezTo>
                  <a:lnTo>
                    <a:pt x="18151" y="96"/>
                  </a:lnTo>
                  <a:cubicBezTo>
                    <a:pt x="18124" y="96"/>
                    <a:pt x="18103" y="75"/>
                    <a:pt x="18103" y="48"/>
                  </a:cubicBezTo>
                  <a:cubicBezTo>
                    <a:pt x="18103" y="22"/>
                    <a:pt x="18124" y="0"/>
                    <a:pt x="18151" y="0"/>
                  </a:cubicBezTo>
                  <a:close/>
                  <a:moveTo>
                    <a:pt x="18439" y="0"/>
                  </a:moveTo>
                  <a:lnTo>
                    <a:pt x="18439" y="0"/>
                  </a:lnTo>
                  <a:cubicBezTo>
                    <a:pt x="18465" y="0"/>
                    <a:pt x="18487" y="22"/>
                    <a:pt x="18487" y="48"/>
                  </a:cubicBezTo>
                  <a:cubicBezTo>
                    <a:pt x="18487" y="75"/>
                    <a:pt x="18465" y="96"/>
                    <a:pt x="18439" y="96"/>
                  </a:cubicBezTo>
                  <a:lnTo>
                    <a:pt x="18439" y="96"/>
                  </a:lnTo>
                  <a:cubicBezTo>
                    <a:pt x="18412" y="96"/>
                    <a:pt x="18391" y="75"/>
                    <a:pt x="18391" y="48"/>
                  </a:cubicBezTo>
                  <a:cubicBezTo>
                    <a:pt x="18391" y="22"/>
                    <a:pt x="18412" y="0"/>
                    <a:pt x="18439" y="0"/>
                  </a:cubicBezTo>
                  <a:close/>
                  <a:moveTo>
                    <a:pt x="18727" y="0"/>
                  </a:moveTo>
                  <a:lnTo>
                    <a:pt x="18727" y="0"/>
                  </a:lnTo>
                  <a:cubicBezTo>
                    <a:pt x="18753" y="0"/>
                    <a:pt x="18775" y="22"/>
                    <a:pt x="18775" y="48"/>
                  </a:cubicBezTo>
                  <a:cubicBezTo>
                    <a:pt x="18775" y="75"/>
                    <a:pt x="18753" y="96"/>
                    <a:pt x="18727" y="96"/>
                  </a:cubicBezTo>
                  <a:lnTo>
                    <a:pt x="18727" y="96"/>
                  </a:lnTo>
                  <a:cubicBezTo>
                    <a:pt x="18700" y="96"/>
                    <a:pt x="18679" y="75"/>
                    <a:pt x="18679" y="48"/>
                  </a:cubicBezTo>
                  <a:cubicBezTo>
                    <a:pt x="18679" y="22"/>
                    <a:pt x="18700" y="0"/>
                    <a:pt x="18727" y="0"/>
                  </a:cubicBezTo>
                  <a:close/>
                  <a:moveTo>
                    <a:pt x="19015" y="0"/>
                  </a:moveTo>
                  <a:lnTo>
                    <a:pt x="19015" y="0"/>
                  </a:lnTo>
                  <a:cubicBezTo>
                    <a:pt x="19041" y="0"/>
                    <a:pt x="19063" y="22"/>
                    <a:pt x="19063" y="48"/>
                  </a:cubicBezTo>
                  <a:cubicBezTo>
                    <a:pt x="19063" y="75"/>
                    <a:pt x="19041" y="96"/>
                    <a:pt x="19015" y="96"/>
                  </a:cubicBezTo>
                  <a:lnTo>
                    <a:pt x="19015" y="96"/>
                  </a:lnTo>
                  <a:cubicBezTo>
                    <a:pt x="18988" y="96"/>
                    <a:pt x="18967" y="75"/>
                    <a:pt x="18967" y="48"/>
                  </a:cubicBezTo>
                  <a:cubicBezTo>
                    <a:pt x="18967" y="22"/>
                    <a:pt x="18988" y="0"/>
                    <a:pt x="19015" y="0"/>
                  </a:cubicBezTo>
                  <a:close/>
                  <a:moveTo>
                    <a:pt x="19303" y="0"/>
                  </a:moveTo>
                  <a:lnTo>
                    <a:pt x="19303" y="0"/>
                  </a:lnTo>
                  <a:cubicBezTo>
                    <a:pt x="19330" y="0"/>
                    <a:pt x="19351" y="22"/>
                    <a:pt x="19351" y="48"/>
                  </a:cubicBezTo>
                  <a:cubicBezTo>
                    <a:pt x="19351" y="75"/>
                    <a:pt x="19330" y="96"/>
                    <a:pt x="19303" y="96"/>
                  </a:cubicBezTo>
                  <a:lnTo>
                    <a:pt x="19303" y="96"/>
                  </a:lnTo>
                  <a:cubicBezTo>
                    <a:pt x="19276" y="96"/>
                    <a:pt x="19255" y="75"/>
                    <a:pt x="19255" y="48"/>
                  </a:cubicBezTo>
                  <a:cubicBezTo>
                    <a:pt x="19255" y="22"/>
                    <a:pt x="19276" y="0"/>
                    <a:pt x="19303" y="0"/>
                  </a:cubicBezTo>
                  <a:close/>
                  <a:moveTo>
                    <a:pt x="19591" y="0"/>
                  </a:moveTo>
                  <a:lnTo>
                    <a:pt x="19591" y="0"/>
                  </a:lnTo>
                  <a:cubicBezTo>
                    <a:pt x="19618" y="0"/>
                    <a:pt x="19639" y="22"/>
                    <a:pt x="19639" y="48"/>
                  </a:cubicBezTo>
                  <a:cubicBezTo>
                    <a:pt x="19639" y="75"/>
                    <a:pt x="19618" y="96"/>
                    <a:pt x="19591" y="96"/>
                  </a:cubicBezTo>
                  <a:lnTo>
                    <a:pt x="19591" y="96"/>
                  </a:lnTo>
                  <a:cubicBezTo>
                    <a:pt x="19564" y="96"/>
                    <a:pt x="19543" y="75"/>
                    <a:pt x="19543" y="48"/>
                  </a:cubicBezTo>
                  <a:cubicBezTo>
                    <a:pt x="19543" y="22"/>
                    <a:pt x="19564" y="0"/>
                    <a:pt x="19591" y="0"/>
                  </a:cubicBezTo>
                  <a:close/>
                  <a:moveTo>
                    <a:pt x="19879" y="0"/>
                  </a:moveTo>
                  <a:lnTo>
                    <a:pt x="19879" y="0"/>
                  </a:lnTo>
                  <a:cubicBezTo>
                    <a:pt x="19906" y="0"/>
                    <a:pt x="19927" y="22"/>
                    <a:pt x="19927" y="48"/>
                  </a:cubicBezTo>
                  <a:cubicBezTo>
                    <a:pt x="19927" y="75"/>
                    <a:pt x="19906" y="96"/>
                    <a:pt x="19879" y="96"/>
                  </a:cubicBezTo>
                  <a:lnTo>
                    <a:pt x="19879" y="96"/>
                  </a:lnTo>
                  <a:cubicBezTo>
                    <a:pt x="19853" y="96"/>
                    <a:pt x="19831" y="75"/>
                    <a:pt x="19831" y="48"/>
                  </a:cubicBezTo>
                  <a:cubicBezTo>
                    <a:pt x="19831" y="22"/>
                    <a:pt x="19853" y="0"/>
                    <a:pt x="19879" y="0"/>
                  </a:cubicBezTo>
                  <a:close/>
                  <a:moveTo>
                    <a:pt x="20167" y="0"/>
                  </a:moveTo>
                  <a:lnTo>
                    <a:pt x="20167" y="0"/>
                  </a:lnTo>
                  <a:cubicBezTo>
                    <a:pt x="20194" y="0"/>
                    <a:pt x="20215" y="22"/>
                    <a:pt x="20215" y="48"/>
                  </a:cubicBezTo>
                  <a:cubicBezTo>
                    <a:pt x="20215" y="75"/>
                    <a:pt x="20194" y="96"/>
                    <a:pt x="20167" y="96"/>
                  </a:cubicBezTo>
                  <a:lnTo>
                    <a:pt x="20167" y="96"/>
                  </a:lnTo>
                  <a:cubicBezTo>
                    <a:pt x="20141" y="96"/>
                    <a:pt x="20119" y="75"/>
                    <a:pt x="20119" y="48"/>
                  </a:cubicBezTo>
                  <a:cubicBezTo>
                    <a:pt x="20119" y="22"/>
                    <a:pt x="20141" y="0"/>
                    <a:pt x="20167" y="0"/>
                  </a:cubicBezTo>
                  <a:close/>
                  <a:moveTo>
                    <a:pt x="20455" y="0"/>
                  </a:moveTo>
                  <a:lnTo>
                    <a:pt x="20455" y="0"/>
                  </a:lnTo>
                  <a:cubicBezTo>
                    <a:pt x="20482" y="0"/>
                    <a:pt x="20503" y="22"/>
                    <a:pt x="20503" y="48"/>
                  </a:cubicBezTo>
                  <a:cubicBezTo>
                    <a:pt x="20503" y="75"/>
                    <a:pt x="20482" y="96"/>
                    <a:pt x="20455" y="96"/>
                  </a:cubicBezTo>
                  <a:lnTo>
                    <a:pt x="20455" y="96"/>
                  </a:lnTo>
                  <a:cubicBezTo>
                    <a:pt x="20429" y="96"/>
                    <a:pt x="20407" y="75"/>
                    <a:pt x="20407" y="48"/>
                  </a:cubicBezTo>
                  <a:cubicBezTo>
                    <a:pt x="20407" y="22"/>
                    <a:pt x="20429" y="0"/>
                    <a:pt x="20455" y="0"/>
                  </a:cubicBezTo>
                  <a:close/>
                  <a:moveTo>
                    <a:pt x="20743" y="0"/>
                  </a:moveTo>
                  <a:lnTo>
                    <a:pt x="20743" y="0"/>
                  </a:lnTo>
                  <a:cubicBezTo>
                    <a:pt x="20770" y="0"/>
                    <a:pt x="20791" y="22"/>
                    <a:pt x="20791" y="48"/>
                  </a:cubicBezTo>
                  <a:cubicBezTo>
                    <a:pt x="20791" y="75"/>
                    <a:pt x="20770" y="96"/>
                    <a:pt x="20743" y="96"/>
                  </a:cubicBezTo>
                  <a:lnTo>
                    <a:pt x="20743" y="96"/>
                  </a:lnTo>
                  <a:cubicBezTo>
                    <a:pt x="20717" y="96"/>
                    <a:pt x="20695" y="75"/>
                    <a:pt x="20695" y="48"/>
                  </a:cubicBezTo>
                  <a:cubicBezTo>
                    <a:pt x="20695" y="22"/>
                    <a:pt x="20717" y="0"/>
                    <a:pt x="20743" y="0"/>
                  </a:cubicBezTo>
                  <a:close/>
                  <a:moveTo>
                    <a:pt x="21031" y="0"/>
                  </a:moveTo>
                  <a:lnTo>
                    <a:pt x="21032" y="0"/>
                  </a:lnTo>
                  <a:cubicBezTo>
                    <a:pt x="21058" y="0"/>
                    <a:pt x="21080" y="22"/>
                    <a:pt x="21080" y="48"/>
                  </a:cubicBezTo>
                  <a:cubicBezTo>
                    <a:pt x="21080" y="75"/>
                    <a:pt x="21058" y="96"/>
                    <a:pt x="21032" y="96"/>
                  </a:cubicBezTo>
                  <a:lnTo>
                    <a:pt x="21031" y="96"/>
                  </a:lnTo>
                  <a:cubicBezTo>
                    <a:pt x="21005" y="96"/>
                    <a:pt x="20983" y="75"/>
                    <a:pt x="20983" y="48"/>
                  </a:cubicBezTo>
                  <a:cubicBezTo>
                    <a:pt x="20983" y="22"/>
                    <a:pt x="21005" y="0"/>
                    <a:pt x="21031" y="0"/>
                  </a:cubicBezTo>
                  <a:close/>
                  <a:moveTo>
                    <a:pt x="21320" y="0"/>
                  </a:moveTo>
                  <a:lnTo>
                    <a:pt x="21320" y="0"/>
                  </a:lnTo>
                  <a:cubicBezTo>
                    <a:pt x="21346" y="0"/>
                    <a:pt x="21368" y="22"/>
                    <a:pt x="21368" y="48"/>
                  </a:cubicBezTo>
                  <a:cubicBezTo>
                    <a:pt x="21368" y="75"/>
                    <a:pt x="21346" y="96"/>
                    <a:pt x="21320" y="96"/>
                  </a:cubicBezTo>
                  <a:lnTo>
                    <a:pt x="21320" y="96"/>
                  </a:lnTo>
                  <a:cubicBezTo>
                    <a:pt x="21293" y="96"/>
                    <a:pt x="21272" y="75"/>
                    <a:pt x="21272" y="48"/>
                  </a:cubicBezTo>
                  <a:cubicBezTo>
                    <a:pt x="21272" y="22"/>
                    <a:pt x="21293" y="0"/>
                    <a:pt x="21320" y="0"/>
                  </a:cubicBezTo>
                  <a:close/>
                  <a:moveTo>
                    <a:pt x="21608" y="0"/>
                  </a:moveTo>
                  <a:lnTo>
                    <a:pt x="21608" y="0"/>
                  </a:lnTo>
                  <a:cubicBezTo>
                    <a:pt x="21634" y="0"/>
                    <a:pt x="21656" y="22"/>
                    <a:pt x="21656" y="48"/>
                  </a:cubicBezTo>
                  <a:cubicBezTo>
                    <a:pt x="21656" y="75"/>
                    <a:pt x="21634" y="96"/>
                    <a:pt x="21608" y="96"/>
                  </a:cubicBezTo>
                  <a:lnTo>
                    <a:pt x="21608" y="96"/>
                  </a:lnTo>
                  <a:cubicBezTo>
                    <a:pt x="21581" y="96"/>
                    <a:pt x="21560" y="75"/>
                    <a:pt x="21560" y="48"/>
                  </a:cubicBezTo>
                  <a:cubicBezTo>
                    <a:pt x="21560" y="22"/>
                    <a:pt x="21581" y="0"/>
                    <a:pt x="21608" y="0"/>
                  </a:cubicBezTo>
                  <a:close/>
                  <a:moveTo>
                    <a:pt x="21896" y="0"/>
                  </a:moveTo>
                  <a:lnTo>
                    <a:pt x="21896" y="0"/>
                  </a:lnTo>
                  <a:cubicBezTo>
                    <a:pt x="21922" y="0"/>
                    <a:pt x="21944" y="22"/>
                    <a:pt x="21944" y="48"/>
                  </a:cubicBezTo>
                  <a:cubicBezTo>
                    <a:pt x="21944" y="75"/>
                    <a:pt x="21922" y="96"/>
                    <a:pt x="21896" y="96"/>
                  </a:cubicBezTo>
                  <a:lnTo>
                    <a:pt x="21896" y="96"/>
                  </a:lnTo>
                  <a:cubicBezTo>
                    <a:pt x="21869" y="96"/>
                    <a:pt x="21848" y="75"/>
                    <a:pt x="21848" y="48"/>
                  </a:cubicBezTo>
                  <a:cubicBezTo>
                    <a:pt x="21848" y="22"/>
                    <a:pt x="21869" y="0"/>
                    <a:pt x="21896" y="0"/>
                  </a:cubicBezTo>
                  <a:close/>
                  <a:moveTo>
                    <a:pt x="22184" y="0"/>
                  </a:moveTo>
                  <a:lnTo>
                    <a:pt x="22184" y="0"/>
                  </a:lnTo>
                  <a:cubicBezTo>
                    <a:pt x="22210" y="0"/>
                    <a:pt x="22232" y="22"/>
                    <a:pt x="22232" y="48"/>
                  </a:cubicBezTo>
                  <a:cubicBezTo>
                    <a:pt x="22232" y="75"/>
                    <a:pt x="22210" y="96"/>
                    <a:pt x="22184" y="96"/>
                  </a:cubicBezTo>
                  <a:lnTo>
                    <a:pt x="22184" y="96"/>
                  </a:lnTo>
                  <a:cubicBezTo>
                    <a:pt x="22157" y="96"/>
                    <a:pt x="22136" y="75"/>
                    <a:pt x="22136" y="48"/>
                  </a:cubicBezTo>
                  <a:cubicBezTo>
                    <a:pt x="22136" y="22"/>
                    <a:pt x="22157" y="0"/>
                    <a:pt x="22184" y="0"/>
                  </a:cubicBezTo>
                  <a:close/>
                  <a:moveTo>
                    <a:pt x="22472" y="0"/>
                  </a:moveTo>
                  <a:lnTo>
                    <a:pt x="22472" y="0"/>
                  </a:lnTo>
                  <a:cubicBezTo>
                    <a:pt x="22499" y="0"/>
                    <a:pt x="22520" y="22"/>
                    <a:pt x="22520" y="48"/>
                  </a:cubicBezTo>
                  <a:cubicBezTo>
                    <a:pt x="22520" y="75"/>
                    <a:pt x="22499" y="96"/>
                    <a:pt x="22472" y="96"/>
                  </a:cubicBezTo>
                  <a:lnTo>
                    <a:pt x="22472" y="96"/>
                  </a:lnTo>
                  <a:cubicBezTo>
                    <a:pt x="22445" y="96"/>
                    <a:pt x="22424" y="75"/>
                    <a:pt x="22424" y="48"/>
                  </a:cubicBezTo>
                  <a:cubicBezTo>
                    <a:pt x="22424" y="22"/>
                    <a:pt x="22445" y="0"/>
                    <a:pt x="22472" y="0"/>
                  </a:cubicBezTo>
                  <a:close/>
                  <a:moveTo>
                    <a:pt x="22760" y="0"/>
                  </a:moveTo>
                  <a:lnTo>
                    <a:pt x="22760" y="0"/>
                  </a:lnTo>
                  <a:lnTo>
                    <a:pt x="22760" y="96"/>
                  </a:lnTo>
                  <a:lnTo>
                    <a:pt x="22760" y="96"/>
                  </a:lnTo>
                  <a:cubicBezTo>
                    <a:pt x="22734" y="96"/>
                    <a:pt x="22712" y="75"/>
                    <a:pt x="22712" y="48"/>
                  </a:cubicBezTo>
                  <a:cubicBezTo>
                    <a:pt x="22712" y="22"/>
                    <a:pt x="22734" y="0"/>
                    <a:pt x="22760" y="0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4" name="Rectangle 42"/>
            <p:cNvSpPr>
              <a:spLocks noChangeArrowheads="1"/>
            </p:cNvSpPr>
            <p:nvPr/>
          </p:nvSpPr>
          <p:spPr bwMode="auto">
            <a:xfrm>
              <a:off x="2040170" y="1414425"/>
              <a:ext cx="213450" cy="2012518"/>
            </a:xfrm>
            <a:prstGeom prst="rect">
              <a:avLst/>
            </a:prstGeom>
            <a:solidFill>
              <a:srgbClr val="FF0000"/>
            </a:solidFill>
            <a:ln w="3175"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5" name="Rectangle 48"/>
            <p:cNvSpPr>
              <a:spLocks noChangeArrowheads="1"/>
            </p:cNvSpPr>
            <p:nvPr/>
          </p:nvSpPr>
          <p:spPr bwMode="auto">
            <a:xfrm>
              <a:off x="2358165" y="1436202"/>
              <a:ext cx="209093" cy="1990738"/>
            </a:xfrm>
            <a:prstGeom prst="rect">
              <a:avLst/>
            </a:prstGeom>
            <a:solidFill>
              <a:srgbClr val="FF0000"/>
            </a:solidFill>
            <a:ln w="3175"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6" name="Freeform 53"/>
            <p:cNvSpPr>
              <a:spLocks/>
            </p:cNvSpPr>
            <p:nvPr/>
          </p:nvSpPr>
          <p:spPr bwMode="auto">
            <a:xfrm>
              <a:off x="2671804" y="1588669"/>
              <a:ext cx="209093" cy="1838274"/>
            </a:xfrm>
            <a:custGeom>
              <a:avLst/>
              <a:gdLst>
                <a:gd name="T0" fmla="*/ 0 w 48"/>
                <a:gd name="T1" fmla="*/ 422 h 422"/>
                <a:gd name="T2" fmla="*/ 0 w 48"/>
                <a:gd name="T3" fmla="*/ 0 h 422"/>
                <a:gd name="T4" fmla="*/ 0 w 48"/>
                <a:gd name="T5" fmla="*/ 0 h 422"/>
                <a:gd name="T6" fmla="*/ 48 w 48"/>
                <a:gd name="T7" fmla="*/ 0 h 422"/>
                <a:gd name="T8" fmla="*/ 48 w 48"/>
                <a:gd name="T9" fmla="*/ 0 h 422"/>
                <a:gd name="T10" fmla="*/ 48 w 48"/>
                <a:gd name="T11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22">
                  <a:moveTo>
                    <a:pt x="0" y="42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22"/>
                  </a:lnTo>
                </a:path>
              </a:pathLst>
            </a:custGeom>
            <a:solidFill>
              <a:srgbClr val="FF0000"/>
            </a:solidFill>
            <a:ln w="3175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7" name="Rectangle 54"/>
            <p:cNvSpPr>
              <a:spLocks noChangeArrowheads="1"/>
            </p:cNvSpPr>
            <p:nvPr/>
          </p:nvSpPr>
          <p:spPr bwMode="auto">
            <a:xfrm>
              <a:off x="2989798" y="1980714"/>
              <a:ext cx="209093" cy="144622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3175"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8" name="Freeform 55"/>
            <p:cNvSpPr>
              <a:spLocks/>
            </p:cNvSpPr>
            <p:nvPr/>
          </p:nvSpPr>
          <p:spPr bwMode="auto">
            <a:xfrm>
              <a:off x="2989798" y="1980714"/>
              <a:ext cx="209093" cy="1446225"/>
            </a:xfrm>
            <a:custGeom>
              <a:avLst/>
              <a:gdLst>
                <a:gd name="T0" fmla="*/ 0 w 48"/>
                <a:gd name="T1" fmla="*/ 332 h 332"/>
                <a:gd name="T2" fmla="*/ 0 w 48"/>
                <a:gd name="T3" fmla="*/ 0 h 332"/>
                <a:gd name="T4" fmla="*/ 0 w 48"/>
                <a:gd name="T5" fmla="*/ 0 h 332"/>
                <a:gd name="T6" fmla="*/ 48 w 48"/>
                <a:gd name="T7" fmla="*/ 0 h 332"/>
                <a:gd name="T8" fmla="*/ 48 w 48"/>
                <a:gd name="T9" fmla="*/ 0 h 332"/>
                <a:gd name="T10" fmla="*/ 48 w 48"/>
                <a:gd name="T11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32">
                  <a:moveTo>
                    <a:pt x="0" y="3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332"/>
                  </a:lnTo>
                </a:path>
              </a:pathLst>
            </a:custGeom>
            <a:solidFill>
              <a:srgbClr val="FF0000"/>
            </a:solidFill>
            <a:ln w="3175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9" name="Freeform 57"/>
            <p:cNvSpPr>
              <a:spLocks/>
            </p:cNvSpPr>
            <p:nvPr/>
          </p:nvSpPr>
          <p:spPr bwMode="auto">
            <a:xfrm>
              <a:off x="3303439" y="2146250"/>
              <a:ext cx="213450" cy="1280693"/>
            </a:xfrm>
            <a:custGeom>
              <a:avLst/>
              <a:gdLst>
                <a:gd name="T0" fmla="*/ 0 w 49"/>
                <a:gd name="T1" fmla="*/ 294 h 294"/>
                <a:gd name="T2" fmla="*/ 0 w 49"/>
                <a:gd name="T3" fmla="*/ 0 h 294"/>
                <a:gd name="T4" fmla="*/ 0 w 49"/>
                <a:gd name="T5" fmla="*/ 0 h 294"/>
                <a:gd name="T6" fmla="*/ 49 w 49"/>
                <a:gd name="T7" fmla="*/ 0 h 294"/>
                <a:gd name="T8" fmla="*/ 49 w 49"/>
                <a:gd name="T9" fmla="*/ 0 h 294"/>
                <a:gd name="T10" fmla="*/ 49 w 49"/>
                <a:gd name="T11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94">
                  <a:moveTo>
                    <a:pt x="0" y="29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294"/>
                  </a:lnTo>
                </a:path>
              </a:pathLst>
            </a:custGeom>
            <a:solidFill>
              <a:srgbClr val="FF0000"/>
            </a:solidFill>
            <a:ln w="3175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0" name="Rectangle 58"/>
            <p:cNvSpPr>
              <a:spLocks noChangeArrowheads="1"/>
            </p:cNvSpPr>
            <p:nvPr/>
          </p:nvSpPr>
          <p:spPr bwMode="auto">
            <a:xfrm>
              <a:off x="3621438" y="2168026"/>
              <a:ext cx="213450" cy="1258914"/>
            </a:xfrm>
            <a:prstGeom prst="rect">
              <a:avLst/>
            </a:prstGeom>
            <a:solidFill>
              <a:srgbClr val="FF0000"/>
            </a:solidFill>
            <a:ln w="3175"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1" name="Rectangle 60"/>
            <p:cNvSpPr>
              <a:spLocks noChangeArrowheads="1"/>
            </p:cNvSpPr>
            <p:nvPr/>
          </p:nvSpPr>
          <p:spPr bwMode="auto">
            <a:xfrm>
              <a:off x="3939428" y="3392090"/>
              <a:ext cx="209093" cy="34849"/>
            </a:xfrm>
            <a:prstGeom prst="rect">
              <a:avLst/>
            </a:prstGeom>
            <a:solidFill>
              <a:srgbClr val="FF0000"/>
            </a:solidFill>
            <a:ln w="3175"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2" name="Rectangle 62"/>
            <p:cNvSpPr>
              <a:spLocks noChangeArrowheads="1"/>
            </p:cNvSpPr>
            <p:nvPr/>
          </p:nvSpPr>
          <p:spPr bwMode="auto">
            <a:xfrm>
              <a:off x="4253069" y="3426943"/>
              <a:ext cx="213450" cy="718757"/>
            </a:xfrm>
            <a:prstGeom prst="rect">
              <a:avLst/>
            </a:prstGeom>
            <a:solidFill>
              <a:srgbClr val="0066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3" name="Freeform 63"/>
            <p:cNvSpPr>
              <a:spLocks/>
            </p:cNvSpPr>
            <p:nvPr/>
          </p:nvSpPr>
          <p:spPr bwMode="auto">
            <a:xfrm>
              <a:off x="4253069" y="3426943"/>
              <a:ext cx="213450" cy="718757"/>
            </a:xfrm>
            <a:custGeom>
              <a:avLst/>
              <a:gdLst>
                <a:gd name="T0" fmla="*/ 0 w 49"/>
                <a:gd name="T1" fmla="*/ 0 h 165"/>
                <a:gd name="T2" fmla="*/ 0 w 49"/>
                <a:gd name="T3" fmla="*/ 165 h 165"/>
                <a:gd name="T4" fmla="*/ 0 w 49"/>
                <a:gd name="T5" fmla="*/ 165 h 165"/>
                <a:gd name="T6" fmla="*/ 49 w 49"/>
                <a:gd name="T7" fmla="*/ 165 h 165"/>
                <a:gd name="T8" fmla="*/ 49 w 49"/>
                <a:gd name="T9" fmla="*/ 165 h 165"/>
                <a:gd name="T10" fmla="*/ 49 w 49"/>
                <a:gd name="T1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165">
                  <a:moveTo>
                    <a:pt x="0" y="0"/>
                  </a:moveTo>
                  <a:lnTo>
                    <a:pt x="0" y="165"/>
                  </a:lnTo>
                  <a:lnTo>
                    <a:pt x="0" y="165"/>
                  </a:lnTo>
                  <a:lnTo>
                    <a:pt x="49" y="165"/>
                  </a:lnTo>
                  <a:lnTo>
                    <a:pt x="49" y="165"/>
                  </a:lnTo>
                  <a:lnTo>
                    <a:pt x="49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4" name="Rectangle 64"/>
            <p:cNvSpPr>
              <a:spLocks noChangeArrowheads="1"/>
            </p:cNvSpPr>
            <p:nvPr/>
          </p:nvSpPr>
          <p:spPr bwMode="auto">
            <a:xfrm>
              <a:off x="4571067" y="3426942"/>
              <a:ext cx="213450" cy="953987"/>
            </a:xfrm>
            <a:prstGeom prst="rect">
              <a:avLst/>
            </a:prstGeom>
            <a:solidFill>
              <a:srgbClr val="0066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5" name="Freeform 65"/>
            <p:cNvSpPr>
              <a:spLocks/>
            </p:cNvSpPr>
            <p:nvPr/>
          </p:nvSpPr>
          <p:spPr bwMode="auto">
            <a:xfrm>
              <a:off x="4571063" y="3426943"/>
              <a:ext cx="209093" cy="949630"/>
            </a:xfrm>
            <a:custGeom>
              <a:avLst/>
              <a:gdLst>
                <a:gd name="T0" fmla="*/ 0 w 48"/>
                <a:gd name="T1" fmla="*/ 0 h 218"/>
                <a:gd name="T2" fmla="*/ 0 w 48"/>
                <a:gd name="T3" fmla="*/ 218 h 218"/>
                <a:gd name="T4" fmla="*/ 0 w 48"/>
                <a:gd name="T5" fmla="*/ 218 h 218"/>
                <a:gd name="T6" fmla="*/ 48 w 48"/>
                <a:gd name="T7" fmla="*/ 218 h 218"/>
                <a:gd name="T8" fmla="*/ 48 w 48"/>
                <a:gd name="T9" fmla="*/ 218 h 218"/>
                <a:gd name="T10" fmla="*/ 48 w 48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18">
                  <a:moveTo>
                    <a:pt x="0" y="0"/>
                  </a:moveTo>
                  <a:lnTo>
                    <a:pt x="0" y="218"/>
                  </a:lnTo>
                  <a:lnTo>
                    <a:pt x="0" y="218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48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6" name="Rectangle 66"/>
            <p:cNvSpPr>
              <a:spLocks noChangeArrowheads="1"/>
            </p:cNvSpPr>
            <p:nvPr/>
          </p:nvSpPr>
          <p:spPr bwMode="auto">
            <a:xfrm>
              <a:off x="4884707" y="3426944"/>
              <a:ext cx="213450" cy="1228420"/>
            </a:xfrm>
            <a:prstGeom prst="rect">
              <a:avLst/>
            </a:prstGeom>
            <a:solidFill>
              <a:srgbClr val="0066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7" name="Freeform 67"/>
            <p:cNvSpPr>
              <a:spLocks/>
            </p:cNvSpPr>
            <p:nvPr/>
          </p:nvSpPr>
          <p:spPr bwMode="auto">
            <a:xfrm>
              <a:off x="4884707" y="3426944"/>
              <a:ext cx="213450" cy="1228420"/>
            </a:xfrm>
            <a:custGeom>
              <a:avLst/>
              <a:gdLst>
                <a:gd name="T0" fmla="*/ 0 w 49"/>
                <a:gd name="T1" fmla="*/ 0 h 282"/>
                <a:gd name="T2" fmla="*/ 0 w 49"/>
                <a:gd name="T3" fmla="*/ 282 h 282"/>
                <a:gd name="T4" fmla="*/ 0 w 49"/>
                <a:gd name="T5" fmla="*/ 282 h 282"/>
                <a:gd name="T6" fmla="*/ 49 w 49"/>
                <a:gd name="T7" fmla="*/ 282 h 282"/>
                <a:gd name="T8" fmla="*/ 49 w 49"/>
                <a:gd name="T9" fmla="*/ 282 h 282"/>
                <a:gd name="T10" fmla="*/ 49 w 49"/>
                <a:gd name="T11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82">
                  <a:moveTo>
                    <a:pt x="0" y="0"/>
                  </a:moveTo>
                  <a:lnTo>
                    <a:pt x="0" y="282"/>
                  </a:lnTo>
                  <a:lnTo>
                    <a:pt x="0" y="282"/>
                  </a:lnTo>
                  <a:lnTo>
                    <a:pt x="49" y="282"/>
                  </a:lnTo>
                  <a:lnTo>
                    <a:pt x="49" y="282"/>
                  </a:lnTo>
                  <a:lnTo>
                    <a:pt x="49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8" name="Rectangle 68"/>
            <p:cNvSpPr>
              <a:spLocks noChangeArrowheads="1"/>
            </p:cNvSpPr>
            <p:nvPr/>
          </p:nvSpPr>
          <p:spPr bwMode="auto">
            <a:xfrm>
              <a:off x="5202698" y="3426943"/>
              <a:ext cx="213450" cy="1298118"/>
            </a:xfrm>
            <a:prstGeom prst="rect">
              <a:avLst/>
            </a:prstGeom>
            <a:solidFill>
              <a:srgbClr val="0066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49" name="Freeform 69"/>
            <p:cNvSpPr>
              <a:spLocks/>
            </p:cNvSpPr>
            <p:nvPr/>
          </p:nvSpPr>
          <p:spPr bwMode="auto">
            <a:xfrm>
              <a:off x="5202697" y="3426943"/>
              <a:ext cx="209093" cy="1298118"/>
            </a:xfrm>
            <a:custGeom>
              <a:avLst/>
              <a:gdLst>
                <a:gd name="T0" fmla="*/ 0 w 48"/>
                <a:gd name="T1" fmla="*/ 0 h 298"/>
                <a:gd name="T2" fmla="*/ 0 w 48"/>
                <a:gd name="T3" fmla="*/ 298 h 298"/>
                <a:gd name="T4" fmla="*/ 0 w 48"/>
                <a:gd name="T5" fmla="*/ 298 h 298"/>
                <a:gd name="T6" fmla="*/ 48 w 48"/>
                <a:gd name="T7" fmla="*/ 298 h 298"/>
                <a:gd name="T8" fmla="*/ 48 w 48"/>
                <a:gd name="T9" fmla="*/ 298 h 298"/>
                <a:gd name="T10" fmla="*/ 48 w 48"/>
                <a:gd name="T1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98">
                  <a:moveTo>
                    <a:pt x="0" y="0"/>
                  </a:moveTo>
                  <a:lnTo>
                    <a:pt x="0" y="298"/>
                  </a:lnTo>
                  <a:lnTo>
                    <a:pt x="0" y="298"/>
                  </a:lnTo>
                  <a:lnTo>
                    <a:pt x="48" y="298"/>
                  </a:lnTo>
                  <a:lnTo>
                    <a:pt x="48" y="298"/>
                  </a:lnTo>
                  <a:lnTo>
                    <a:pt x="48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50" name="Rectangle 70"/>
            <p:cNvSpPr>
              <a:spLocks noChangeArrowheads="1"/>
            </p:cNvSpPr>
            <p:nvPr/>
          </p:nvSpPr>
          <p:spPr bwMode="auto">
            <a:xfrm>
              <a:off x="5520693" y="3426944"/>
              <a:ext cx="209093" cy="1611757"/>
            </a:xfrm>
            <a:prstGeom prst="rect">
              <a:avLst/>
            </a:prstGeom>
            <a:solidFill>
              <a:srgbClr val="0066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51" name="Freeform 71"/>
            <p:cNvSpPr>
              <a:spLocks/>
            </p:cNvSpPr>
            <p:nvPr/>
          </p:nvSpPr>
          <p:spPr bwMode="auto">
            <a:xfrm>
              <a:off x="5520693" y="3426943"/>
              <a:ext cx="209093" cy="1607402"/>
            </a:xfrm>
            <a:custGeom>
              <a:avLst/>
              <a:gdLst>
                <a:gd name="T0" fmla="*/ 0 w 48"/>
                <a:gd name="T1" fmla="*/ 0 h 369"/>
                <a:gd name="T2" fmla="*/ 0 w 48"/>
                <a:gd name="T3" fmla="*/ 369 h 369"/>
                <a:gd name="T4" fmla="*/ 0 w 48"/>
                <a:gd name="T5" fmla="*/ 369 h 369"/>
                <a:gd name="T6" fmla="*/ 48 w 48"/>
                <a:gd name="T7" fmla="*/ 369 h 369"/>
                <a:gd name="T8" fmla="*/ 48 w 48"/>
                <a:gd name="T9" fmla="*/ 369 h 369"/>
                <a:gd name="T10" fmla="*/ 48 w 48"/>
                <a:gd name="T1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369">
                  <a:moveTo>
                    <a:pt x="0" y="0"/>
                  </a:moveTo>
                  <a:lnTo>
                    <a:pt x="0" y="369"/>
                  </a:lnTo>
                  <a:lnTo>
                    <a:pt x="0" y="369"/>
                  </a:lnTo>
                  <a:lnTo>
                    <a:pt x="48" y="369"/>
                  </a:lnTo>
                  <a:lnTo>
                    <a:pt x="48" y="369"/>
                  </a:lnTo>
                  <a:lnTo>
                    <a:pt x="48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52" name="Rectangle 72"/>
            <p:cNvSpPr>
              <a:spLocks noChangeArrowheads="1"/>
            </p:cNvSpPr>
            <p:nvPr/>
          </p:nvSpPr>
          <p:spPr bwMode="auto">
            <a:xfrm>
              <a:off x="5834336" y="3426944"/>
              <a:ext cx="213450" cy="1611757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53" name="Freeform 73"/>
            <p:cNvSpPr>
              <a:spLocks/>
            </p:cNvSpPr>
            <p:nvPr/>
          </p:nvSpPr>
          <p:spPr bwMode="auto">
            <a:xfrm>
              <a:off x="5834336" y="3426943"/>
              <a:ext cx="213450" cy="1607402"/>
            </a:xfrm>
            <a:custGeom>
              <a:avLst/>
              <a:gdLst>
                <a:gd name="T0" fmla="*/ 0 w 49"/>
                <a:gd name="T1" fmla="*/ 0 h 369"/>
                <a:gd name="T2" fmla="*/ 0 w 49"/>
                <a:gd name="T3" fmla="*/ 369 h 369"/>
                <a:gd name="T4" fmla="*/ 0 w 49"/>
                <a:gd name="T5" fmla="*/ 369 h 369"/>
                <a:gd name="T6" fmla="*/ 49 w 49"/>
                <a:gd name="T7" fmla="*/ 369 h 369"/>
                <a:gd name="T8" fmla="*/ 49 w 49"/>
                <a:gd name="T9" fmla="*/ 369 h 369"/>
                <a:gd name="T10" fmla="*/ 49 w 49"/>
                <a:gd name="T11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369">
                  <a:moveTo>
                    <a:pt x="0" y="0"/>
                  </a:moveTo>
                  <a:lnTo>
                    <a:pt x="0" y="369"/>
                  </a:lnTo>
                  <a:lnTo>
                    <a:pt x="0" y="369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49" y="0"/>
                  </a:lnTo>
                </a:path>
              </a:pathLst>
            </a:custGeom>
            <a:solidFill>
              <a:srgbClr val="0066FF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54" name="Line 74"/>
            <p:cNvSpPr>
              <a:spLocks noChangeShapeType="1"/>
            </p:cNvSpPr>
            <p:nvPr/>
          </p:nvSpPr>
          <p:spPr bwMode="auto">
            <a:xfrm>
              <a:off x="1983545" y="3426939"/>
              <a:ext cx="4138295" cy="0"/>
            </a:xfrm>
            <a:prstGeom prst="line">
              <a:avLst/>
            </a:pr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55" name="Freeform 75"/>
            <p:cNvSpPr>
              <a:spLocks noEditPoints="1"/>
            </p:cNvSpPr>
            <p:nvPr/>
          </p:nvSpPr>
          <p:spPr bwMode="auto">
            <a:xfrm>
              <a:off x="1918201" y="1806474"/>
              <a:ext cx="113259" cy="3232226"/>
            </a:xfrm>
            <a:custGeom>
              <a:avLst/>
              <a:gdLst>
                <a:gd name="T0" fmla="*/ 16 w 26"/>
                <a:gd name="T1" fmla="*/ 742 h 742"/>
                <a:gd name="T2" fmla="*/ 16 w 26"/>
                <a:gd name="T3" fmla="*/ 0 h 742"/>
                <a:gd name="T4" fmla="*/ 6 w 26"/>
                <a:gd name="T5" fmla="*/ 1 h 742"/>
                <a:gd name="T6" fmla="*/ 26 w 26"/>
                <a:gd name="T7" fmla="*/ 1 h 742"/>
                <a:gd name="T8" fmla="*/ 16 w 26"/>
                <a:gd name="T9" fmla="*/ 741 h 742"/>
                <a:gd name="T10" fmla="*/ 0 w 26"/>
                <a:gd name="T11" fmla="*/ 741 h 742"/>
                <a:gd name="T12" fmla="*/ 16 w 26"/>
                <a:gd name="T13" fmla="*/ 667 h 742"/>
                <a:gd name="T14" fmla="*/ 0 w 26"/>
                <a:gd name="T15" fmla="*/ 667 h 742"/>
                <a:gd name="T16" fmla="*/ 16 w 26"/>
                <a:gd name="T17" fmla="*/ 593 h 742"/>
                <a:gd name="T18" fmla="*/ 0 w 26"/>
                <a:gd name="T19" fmla="*/ 593 h 742"/>
                <a:gd name="T20" fmla="*/ 16 w 26"/>
                <a:gd name="T21" fmla="*/ 520 h 742"/>
                <a:gd name="T22" fmla="*/ 0 w 26"/>
                <a:gd name="T23" fmla="*/ 520 h 742"/>
                <a:gd name="T24" fmla="*/ 16 w 26"/>
                <a:gd name="T25" fmla="*/ 445 h 742"/>
                <a:gd name="T26" fmla="*/ 0 w 26"/>
                <a:gd name="T27" fmla="*/ 445 h 742"/>
                <a:gd name="T28" fmla="*/ 16 w 26"/>
                <a:gd name="T29" fmla="*/ 372 h 742"/>
                <a:gd name="T30" fmla="*/ 0 w 26"/>
                <a:gd name="T31" fmla="*/ 372 h 742"/>
                <a:gd name="T32" fmla="*/ 16 w 26"/>
                <a:gd name="T33" fmla="*/ 298 h 742"/>
                <a:gd name="T34" fmla="*/ 0 w 26"/>
                <a:gd name="T35" fmla="*/ 298 h 742"/>
                <a:gd name="T36" fmla="*/ 16 w 26"/>
                <a:gd name="T37" fmla="*/ 223 h 742"/>
                <a:gd name="T38" fmla="*/ 0 w 26"/>
                <a:gd name="T39" fmla="*/ 223 h 742"/>
                <a:gd name="T40" fmla="*/ 16 w 26"/>
                <a:gd name="T41" fmla="*/ 150 h 742"/>
                <a:gd name="T42" fmla="*/ 0 w 26"/>
                <a:gd name="T43" fmla="*/ 150 h 742"/>
                <a:gd name="T44" fmla="*/ 16 w 26"/>
                <a:gd name="T45" fmla="*/ 76 h 742"/>
                <a:gd name="T46" fmla="*/ 0 w 26"/>
                <a:gd name="T47" fmla="*/ 76 h 742"/>
                <a:gd name="T48" fmla="*/ 16 w 26"/>
                <a:gd name="T49" fmla="*/ 1 h 742"/>
                <a:gd name="T50" fmla="*/ 0 w 26"/>
                <a:gd name="T5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742">
                  <a:moveTo>
                    <a:pt x="16" y="742"/>
                  </a:moveTo>
                  <a:lnTo>
                    <a:pt x="16" y="0"/>
                  </a:lnTo>
                  <a:moveTo>
                    <a:pt x="6" y="1"/>
                  </a:moveTo>
                  <a:lnTo>
                    <a:pt x="26" y="1"/>
                  </a:lnTo>
                  <a:moveTo>
                    <a:pt x="16" y="741"/>
                  </a:moveTo>
                  <a:lnTo>
                    <a:pt x="0" y="741"/>
                  </a:lnTo>
                  <a:moveTo>
                    <a:pt x="16" y="667"/>
                  </a:moveTo>
                  <a:lnTo>
                    <a:pt x="0" y="667"/>
                  </a:lnTo>
                  <a:moveTo>
                    <a:pt x="16" y="593"/>
                  </a:moveTo>
                  <a:lnTo>
                    <a:pt x="0" y="593"/>
                  </a:lnTo>
                  <a:moveTo>
                    <a:pt x="16" y="520"/>
                  </a:moveTo>
                  <a:lnTo>
                    <a:pt x="0" y="520"/>
                  </a:lnTo>
                  <a:moveTo>
                    <a:pt x="16" y="445"/>
                  </a:moveTo>
                  <a:lnTo>
                    <a:pt x="0" y="445"/>
                  </a:lnTo>
                  <a:moveTo>
                    <a:pt x="16" y="372"/>
                  </a:moveTo>
                  <a:lnTo>
                    <a:pt x="0" y="372"/>
                  </a:lnTo>
                  <a:moveTo>
                    <a:pt x="16" y="298"/>
                  </a:moveTo>
                  <a:lnTo>
                    <a:pt x="0" y="298"/>
                  </a:lnTo>
                  <a:moveTo>
                    <a:pt x="16" y="223"/>
                  </a:moveTo>
                  <a:lnTo>
                    <a:pt x="0" y="223"/>
                  </a:lnTo>
                  <a:moveTo>
                    <a:pt x="16" y="150"/>
                  </a:moveTo>
                  <a:lnTo>
                    <a:pt x="0" y="150"/>
                  </a:lnTo>
                  <a:moveTo>
                    <a:pt x="16" y="76"/>
                  </a:moveTo>
                  <a:lnTo>
                    <a:pt x="0" y="76"/>
                  </a:lnTo>
                  <a:moveTo>
                    <a:pt x="16" y="1"/>
                  </a:moveTo>
                  <a:lnTo>
                    <a:pt x="0" y="1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56" name="Freeform 76"/>
            <p:cNvSpPr>
              <a:spLocks noEditPoints="1"/>
            </p:cNvSpPr>
            <p:nvPr/>
          </p:nvSpPr>
          <p:spPr bwMode="auto">
            <a:xfrm>
              <a:off x="1918201" y="1309874"/>
              <a:ext cx="113259" cy="365912"/>
            </a:xfrm>
            <a:custGeom>
              <a:avLst/>
              <a:gdLst>
                <a:gd name="T0" fmla="*/ 16 w 26"/>
                <a:gd name="T1" fmla="*/ 84 h 84"/>
                <a:gd name="T2" fmla="*/ 16 w 26"/>
                <a:gd name="T3" fmla="*/ 0 h 84"/>
                <a:gd name="T4" fmla="*/ 6 w 26"/>
                <a:gd name="T5" fmla="*/ 83 h 84"/>
                <a:gd name="T6" fmla="*/ 26 w 26"/>
                <a:gd name="T7" fmla="*/ 83 h 84"/>
                <a:gd name="T8" fmla="*/ 16 w 26"/>
                <a:gd name="T9" fmla="*/ 42 h 84"/>
                <a:gd name="T10" fmla="*/ 0 w 26"/>
                <a:gd name="T11" fmla="*/ 42 h 84"/>
                <a:gd name="T12" fmla="*/ 16 w 26"/>
                <a:gd name="T13" fmla="*/ 1 h 84"/>
                <a:gd name="T14" fmla="*/ 0 w 26"/>
                <a:gd name="T15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84">
                  <a:moveTo>
                    <a:pt x="16" y="84"/>
                  </a:moveTo>
                  <a:lnTo>
                    <a:pt x="16" y="0"/>
                  </a:lnTo>
                  <a:moveTo>
                    <a:pt x="6" y="83"/>
                  </a:moveTo>
                  <a:lnTo>
                    <a:pt x="26" y="83"/>
                  </a:lnTo>
                  <a:moveTo>
                    <a:pt x="16" y="42"/>
                  </a:moveTo>
                  <a:lnTo>
                    <a:pt x="0" y="42"/>
                  </a:lnTo>
                  <a:moveTo>
                    <a:pt x="16" y="1"/>
                  </a:moveTo>
                  <a:lnTo>
                    <a:pt x="0" y="1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250911" tIns="125455" rIns="250911" bIns="12545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57" name="正方形/長方形 356"/>
            <p:cNvSpPr/>
            <p:nvPr/>
          </p:nvSpPr>
          <p:spPr>
            <a:xfrm>
              <a:off x="1947872" y="1683197"/>
              <a:ext cx="1778112" cy="1254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66" name="正方形/長方形 365"/>
            <p:cNvSpPr/>
            <p:nvPr/>
          </p:nvSpPr>
          <p:spPr>
            <a:xfrm rot="16200000">
              <a:off x="-515238" y="2809187"/>
              <a:ext cx="3470215" cy="57521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21731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rPr>
                <a:t>Best change from</a:t>
              </a:r>
            </a:p>
            <a:p>
              <a:pPr marL="0" marR="0" lvl="0" indent="0" algn="ctr" defTabSz="21731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rPr>
                <a:t> baseline in target  lesion </a:t>
              </a:r>
              <a:r>
                <a:rPr kumimoji="1" lang="ja-JP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rPr>
                <a:t> </a:t>
              </a:r>
              <a:r>
                <a:rPr kumimoji="1" lang="en-US" altLang="ja-JP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Arial Unicode MS" panose="020B0604020202020204" pitchFamily="50" charset="-128"/>
                  <a:cs typeface="Arial" panose="020B0604020202020204" pitchFamily="34" charset="0"/>
                </a:rPr>
                <a:t>(%)  </a:t>
              </a:r>
              <a:endParaRPr kumimoji="1" lang="ja-JP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405" name="表 40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1580359"/>
              </p:ext>
            </p:extLst>
          </p:nvPr>
        </p:nvGraphicFramePr>
        <p:xfrm>
          <a:off x="5685512" y="3002371"/>
          <a:ext cx="104264" cy="698460"/>
        </p:xfrm>
        <a:graphic>
          <a:graphicData uri="http://schemas.openxmlformats.org/drawingml/2006/table">
            <a:tbl>
              <a:tblPr/>
              <a:tblGrid>
                <a:gridCol w="104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A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5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F59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06" name="表 4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2211886"/>
              </p:ext>
            </p:extLst>
          </p:nvPr>
        </p:nvGraphicFramePr>
        <p:xfrm>
          <a:off x="5685512" y="4020001"/>
          <a:ext cx="104264" cy="698460"/>
        </p:xfrm>
        <a:graphic>
          <a:graphicData uri="http://schemas.openxmlformats.org/drawingml/2006/table">
            <a:tbl>
              <a:tblPr/>
              <a:tblGrid>
                <a:gridCol w="104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AEE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5DD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65" name="グループ化 464"/>
          <p:cNvGrpSpPr/>
          <p:nvPr/>
        </p:nvGrpSpPr>
        <p:grpSpPr>
          <a:xfrm>
            <a:off x="5754233" y="2969773"/>
            <a:ext cx="1024167" cy="770958"/>
            <a:chOff x="6979725" y="3156730"/>
            <a:chExt cx="1024167" cy="770958"/>
          </a:xfrm>
        </p:grpSpPr>
        <p:sp>
          <p:nvSpPr>
            <p:cNvPr id="407" name="テキスト ボックス 406"/>
            <p:cNvSpPr txBox="1"/>
            <p:nvPr/>
          </p:nvSpPr>
          <p:spPr>
            <a:xfrm>
              <a:off x="6979726" y="3156730"/>
              <a:ext cx="538338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&lt;1%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08" name="テキスト ボックス 407"/>
            <p:cNvSpPr txBox="1"/>
            <p:nvPr/>
          </p:nvSpPr>
          <p:spPr>
            <a:xfrm>
              <a:off x="6979725" y="3333183"/>
              <a:ext cx="915314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1-4%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09" name="テキスト ボックス 408"/>
            <p:cNvSpPr txBox="1"/>
            <p:nvPr/>
          </p:nvSpPr>
          <p:spPr>
            <a:xfrm>
              <a:off x="6979725" y="3509634"/>
              <a:ext cx="1024167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5-9%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10" name="テキスト ボックス 409"/>
            <p:cNvSpPr txBox="1"/>
            <p:nvPr/>
          </p:nvSpPr>
          <p:spPr>
            <a:xfrm>
              <a:off x="6979726" y="3686083"/>
              <a:ext cx="690577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≥</a:t>
              </a: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10%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66" name="グループ化 465"/>
          <p:cNvGrpSpPr/>
          <p:nvPr/>
        </p:nvGrpSpPr>
        <p:grpSpPr>
          <a:xfrm>
            <a:off x="5754233" y="3986180"/>
            <a:ext cx="1024167" cy="770958"/>
            <a:chOff x="6979725" y="4173137"/>
            <a:chExt cx="1024167" cy="770958"/>
          </a:xfrm>
        </p:grpSpPr>
        <p:sp>
          <p:nvSpPr>
            <p:cNvPr id="412" name="テキスト ボックス 411"/>
            <p:cNvSpPr txBox="1"/>
            <p:nvPr/>
          </p:nvSpPr>
          <p:spPr>
            <a:xfrm>
              <a:off x="6979726" y="4173137"/>
              <a:ext cx="538338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&lt;5%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13" name="テキスト ボックス 412"/>
            <p:cNvSpPr txBox="1"/>
            <p:nvPr/>
          </p:nvSpPr>
          <p:spPr>
            <a:xfrm>
              <a:off x="6979725" y="4349589"/>
              <a:ext cx="958082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5-9%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14" name="テキスト ボックス 413"/>
            <p:cNvSpPr txBox="1"/>
            <p:nvPr/>
          </p:nvSpPr>
          <p:spPr>
            <a:xfrm>
              <a:off x="6979725" y="4526041"/>
              <a:ext cx="1024167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10-19%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15" name="テキスト ボックス 414"/>
            <p:cNvSpPr txBox="1"/>
            <p:nvPr/>
          </p:nvSpPr>
          <p:spPr>
            <a:xfrm>
              <a:off x="6979726" y="4702490"/>
              <a:ext cx="690577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≥</a:t>
              </a: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20%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416" name="テキスト ボックス 415"/>
          <p:cNvSpPr txBox="1"/>
          <p:nvPr/>
        </p:nvSpPr>
        <p:spPr>
          <a:xfrm>
            <a:off x="5516763" y="3754039"/>
            <a:ext cx="674751" cy="260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108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09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CD8</a:t>
            </a:r>
            <a:endParaRPr kumimoji="1" lang="ja-JP" altLang="en-US" sz="109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sp>
        <p:nvSpPr>
          <p:cNvPr id="417" name="テキスト ボックス 416"/>
          <p:cNvSpPr txBox="1"/>
          <p:nvPr/>
        </p:nvSpPr>
        <p:spPr>
          <a:xfrm>
            <a:off x="5516763" y="2705859"/>
            <a:ext cx="741119" cy="260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108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09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PD-L1</a:t>
            </a:r>
            <a:endParaRPr kumimoji="1" lang="ja-JP" altLang="en-US" sz="109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418" name="表 4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4582085"/>
              </p:ext>
            </p:extLst>
          </p:nvPr>
        </p:nvGraphicFramePr>
        <p:xfrm>
          <a:off x="6580480" y="3000308"/>
          <a:ext cx="104264" cy="698460"/>
        </p:xfrm>
        <a:graphic>
          <a:graphicData uri="http://schemas.openxmlformats.org/drawingml/2006/table">
            <a:tbl>
              <a:tblPr/>
              <a:tblGrid>
                <a:gridCol w="104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19" name="表 4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7825907"/>
              </p:ext>
            </p:extLst>
          </p:nvPr>
        </p:nvGraphicFramePr>
        <p:xfrm>
          <a:off x="6580480" y="4017939"/>
          <a:ext cx="104264" cy="698460"/>
        </p:xfrm>
        <a:graphic>
          <a:graphicData uri="http://schemas.openxmlformats.org/drawingml/2006/table">
            <a:tbl>
              <a:tblPr/>
              <a:tblGrid>
                <a:gridCol w="104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6969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D4D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63" name="グループ化 462"/>
          <p:cNvGrpSpPr/>
          <p:nvPr/>
        </p:nvGrpSpPr>
        <p:grpSpPr>
          <a:xfrm>
            <a:off x="6766785" y="2983836"/>
            <a:ext cx="1024167" cy="770958"/>
            <a:chOff x="7906443" y="3154668"/>
            <a:chExt cx="1024167" cy="770958"/>
          </a:xfrm>
        </p:grpSpPr>
        <p:sp>
          <p:nvSpPr>
            <p:cNvPr id="420" name="テキスト ボックス 419"/>
            <p:cNvSpPr txBox="1"/>
            <p:nvPr/>
          </p:nvSpPr>
          <p:spPr>
            <a:xfrm>
              <a:off x="7906445" y="3154668"/>
              <a:ext cx="538338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&lt;5%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21" name="テキスト ボックス 420"/>
            <p:cNvSpPr txBox="1"/>
            <p:nvPr/>
          </p:nvSpPr>
          <p:spPr>
            <a:xfrm>
              <a:off x="7906443" y="3331120"/>
              <a:ext cx="915314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5-9%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22" name="テキスト ボックス 421"/>
            <p:cNvSpPr txBox="1"/>
            <p:nvPr/>
          </p:nvSpPr>
          <p:spPr>
            <a:xfrm>
              <a:off x="7906443" y="3507572"/>
              <a:ext cx="1024167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10-19%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23" name="テキスト ボックス 422"/>
            <p:cNvSpPr txBox="1"/>
            <p:nvPr/>
          </p:nvSpPr>
          <p:spPr>
            <a:xfrm>
              <a:off x="7906445" y="3684021"/>
              <a:ext cx="690577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≥</a:t>
              </a: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20%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24" name="グループ化 423"/>
          <p:cNvGrpSpPr/>
          <p:nvPr/>
        </p:nvGrpSpPr>
        <p:grpSpPr>
          <a:xfrm>
            <a:off x="6766785" y="4000243"/>
            <a:ext cx="1024167" cy="770958"/>
            <a:chOff x="6039558" y="1542119"/>
            <a:chExt cx="844601" cy="635788"/>
          </a:xfrm>
        </p:grpSpPr>
        <p:sp>
          <p:nvSpPr>
            <p:cNvPr id="425" name="テキスト ボックス 424"/>
            <p:cNvSpPr txBox="1"/>
            <p:nvPr/>
          </p:nvSpPr>
          <p:spPr>
            <a:xfrm>
              <a:off x="6039559" y="1542119"/>
              <a:ext cx="443952" cy="199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&lt;5%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26" name="テキスト ボックス 425"/>
            <p:cNvSpPr txBox="1"/>
            <p:nvPr/>
          </p:nvSpPr>
          <p:spPr>
            <a:xfrm>
              <a:off x="6039558" y="1687634"/>
              <a:ext cx="790103" cy="199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5-9%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27" name="テキスト ボックス 426"/>
            <p:cNvSpPr txBox="1"/>
            <p:nvPr/>
          </p:nvSpPr>
          <p:spPr>
            <a:xfrm>
              <a:off x="6039558" y="1833149"/>
              <a:ext cx="844601" cy="199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10-19%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28" name="テキスト ボックス 427"/>
            <p:cNvSpPr txBox="1"/>
            <p:nvPr/>
          </p:nvSpPr>
          <p:spPr>
            <a:xfrm>
              <a:off x="6039559" y="1978662"/>
              <a:ext cx="569499" cy="199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≥</a:t>
              </a: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20%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429" name="テキスト ボックス 428"/>
          <p:cNvSpPr txBox="1"/>
          <p:nvPr/>
        </p:nvSpPr>
        <p:spPr>
          <a:xfrm>
            <a:off x="6411732" y="3751977"/>
            <a:ext cx="772397" cy="260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108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09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CD163</a:t>
            </a:r>
            <a:endParaRPr kumimoji="1" lang="ja-JP" altLang="en-US" sz="109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sp>
        <p:nvSpPr>
          <p:cNvPr id="430" name="テキスト ボックス 429"/>
          <p:cNvSpPr txBox="1"/>
          <p:nvPr/>
        </p:nvSpPr>
        <p:spPr>
          <a:xfrm>
            <a:off x="6411731" y="2703797"/>
            <a:ext cx="741951" cy="260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108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09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CD20</a:t>
            </a:r>
            <a:endParaRPr kumimoji="1" lang="ja-JP" altLang="en-US" sz="109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431" name="表 4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0019814"/>
              </p:ext>
            </p:extLst>
          </p:nvPr>
        </p:nvGraphicFramePr>
        <p:xfrm>
          <a:off x="5687408" y="5035724"/>
          <a:ext cx="104264" cy="698460"/>
        </p:xfrm>
        <a:graphic>
          <a:graphicData uri="http://schemas.openxmlformats.org/drawingml/2006/table">
            <a:tbl>
              <a:tblPr/>
              <a:tblGrid>
                <a:gridCol w="104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366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67" name="グループ化 466"/>
          <p:cNvGrpSpPr/>
          <p:nvPr/>
        </p:nvGrpSpPr>
        <p:grpSpPr>
          <a:xfrm>
            <a:off x="5756129" y="5003128"/>
            <a:ext cx="1024167" cy="752796"/>
            <a:chOff x="6981621" y="5190085"/>
            <a:chExt cx="1024167" cy="752796"/>
          </a:xfrm>
        </p:grpSpPr>
        <p:sp>
          <p:nvSpPr>
            <p:cNvPr id="432" name="テキスト ボックス 431"/>
            <p:cNvSpPr txBox="1"/>
            <p:nvPr/>
          </p:nvSpPr>
          <p:spPr>
            <a:xfrm>
              <a:off x="6981621" y="5190085"/>
              <a:ext cx="696331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Weak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3" name="テキスト ボックス 432"/>
            <p:cNvSpPr txBox="1"/>
            <p:nvPr/>
          </p:nvSpPr>
          <p:spPr>
            <a:xfrm>
              <a:off x="6981621" y="5366536"/>
              <a:ext cx="915314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Moderate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4" name="テキスト ボックス 433"/>
            <p:cNvSpPr txBox="1"/>
            <p:nvPr/>
          </p:nvSpPr>
          <p:spPr>
            <a:xfrm>
              <a:off x="6981621" y="5542988"/>
              <a:ext cx="1024167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Strong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5" name="テキスト ボックス 434"/>
            <p:cNvSpPr txBox="1"/>
            <p:nvPr/>
          </p:nvSpPr>
          <p:spPr>
            <a:xfrm>
              <a:off x="6981621" y="5701276"/>
              <a:ext cx="936860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Very strong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436" name="テキスト ボックス 435"/>
          <p:cNvSpPr txBox="1"/>
          <p:nvPr/>
        </p:nvSpPr>
        <p:spPr>
          <a:xfrm>
            <a:off x="5518659" y="4739213"/>
            <a:ext cx="1121035" cy="260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108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09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MHC-class</a:t>
            </a:r>
            <a:r>
              <a:rPr kumimoji="1" lang="ja-JP" altLang="en-US" sz="109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109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I</a:t>
            </a:r>
            <a:endParaRPr kumimoji="1" lang="ja-JP" altLang="en-US" sz="109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437" name="表 4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6969113"/>
              </p:ext>
            </p:extLst>
          </p:nvPr>
        </p:nvGraphicFramePr>
        <p:xfrm>
          <a:off x="6575628" y="5004158"/>
          <a:ext cx="104264" cy="349230"/>
        </p:xfrm>
        <a:graphic>
          <a:graphicData uri="http://schemas.openxmlformats.org/drawingml/2006/table">
            <a:tbl>
              <a:tblPr/>
              <a:tblGrid>
                <a:gridCol w="104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F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615">
                <a:tc>
                  <a:txBody>
                    <a:bodyPr/>
                    <a:lstStyle/>
                    <a:p>
                      <a:pPr algn="ctr" fontAlgn="ctr"/>
                      <a:r>
                        <a:rPr lang="ja-JP" alt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ＭＳ Ｐゴシック" panose="020B0600070205080204" pitchFamily="50" charset="-128"/>
                          <a:ea typeface="ＭＳ Ｐゴシック" panose="020B0600070205080204" pitchFamily="50" charset="-128"/>
                        </a:rPr>
                        <a:t>　</a:t>
                      </a:r>
                    </a:p>
                  </a:txBody>
                  <a:tcPr marL="11550" marR="11550" marT="115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2020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464" name="グループ化 463"/>
          <p:cNvGrpSpPr/>
          <p:nvPr/>
        </p:nvGrpSpPr>
        <p:grpSpPr>
          <a:xfrm>
            <a:off x="6644351" y="4970337"/>
            <a:ext cx="964914" cy="418057"/>
            <a:chOff x="7901594" y="5157293"/>
            <a:chExt cx="964914" cy="418057"/>
          </a:xfrm>
        </p:grpSpPr>
        <p:sp>
          <p:nvSpPr>
            <p:cNvPr id="438" name="テキスト ボックス 437"/>
            <p:cNvSpPr txBox="1"/>
            <p:nvPr/>
          </p:nvSpPr>
          <p:spPr>
            <a:xfrm>
              <a:off x="7901594" y="5157293"/>
              <a:ext cx="964914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Negative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9" name="テキスト ボックス 438"/>
            <p:cNvSpPr txBox="1"/>
            <p:nvPr/>
          </p:nvSpPr>
          <p:spPr>
            <a:xfrm>
              <a:off x="7901594" y="5333745"/>
              <a:ext cx="958083" cy="2416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10874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97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Positive</a:t>
              </a:r>
              <a:endParaRPr kumimoji="1" lang="ja-JP" altLang="en-US" sz="97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442" name="テキスト ボックス 441"/>
          <p:cNvSpPr txBox="1"/>
          <p:nvPr/>
        </p:nvSpPr>
        <p:spPr>
          <a:xfrm>
            <a:off x="6406878" y="4738196"/>
            <a:ext cx="965314" cy="260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108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09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CT-antigen</a:t>
            </a:r>
            <a:endParaRPr kumimoji="1" lang="ja-JP" altLang="en-US" sz="109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grpSp>
        <p:nvGrpSpPr>
          <p:cNvPr id="451" name="グループ化 450"/>
          <p:cNvGrpSpPr/>
          <p:nvPr/>
        </p:nvGrpSpPr>
        <p:grpSpPr>
          <a:xfrm>
            <a:off x="4300413" y="1881351"/>
            <a:ext cx="2217720" cy="492001"/>
            <a:chOff x="7974572" y="4193243"/>
            <a:chExt cx="1131490" cy="251021"/>
          </a:xfrm>
        </p:grpSpPr>
        <p:sp>
          <p:nvSpPr>
            <p:cNvPr id="452" name="Rectangle 63"/>
            <p:cNvSpPr>
              <a:spLocks noChangeArrowheads="1"/>
            </p:cNvSpPr>
            <p:nvPr/>
          </p:nvSpPr>
          <p:spPr bwMode="auto">
            <a:xfrm>
              <a:off x="8228753" y="4196418"/>
              <a:ext cx="830912" cy="109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432575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CT antibody-positive</a:t>
              </a:r>
              <a:endParaRPr kumimoji="0" lang="ja-JP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53" name="Rectangle 63"/>
            <p:cNvSpPr>
              <a:spLocks noChangeArrowheads="1"/>
            </p:cNvSpPr>
            <p:nvPr/>
          </p:nvSpPr>
          <p:spPr bwMode="auto">
            <a:xfrm>
              <a:off x="8228751" y="4320322"/>
              <a:ext cx="866080" cy="109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1432575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CT antibody-negative</a:t>
              </a:r>
              <a:endParaRPr kumimoji="0" lang="ja-JP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54" name="正方形/長方形 453"/>
            <p:cNvSpPr/>
            <p:nvPr/>
          </p:nvSpPr>
          <p:spPr>
            <a:xfrm>
              <a:off x="8050952" y="4237632"/>
              <a:ext cx="144000" cy="37988"/>
            </a:xfrm>
            <a:prstGeom prst="rect">
              <a:avLst/>
            </a:prstGeom>
            <a:solidFill>
              <a:srgbClr val="0000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4325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55" name="正方形/長方形 454"/>
            <p:cNvSpPr/>
            <p:nvPr/>
          </p:nvSpPr>
          <p:spPr>
            <a:xfrm>
              <a:off x="8050952" y="4358865"/>
              <a:ext cx="144000" cy="37988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4325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56" name="正方形/長方形 455"/>
            <p:cNvSpPr/>
            <p:nvPr/>
          </p:nvSpPr>
          <p:spPr>
            <a:xfrm>
              <a:off x="7974572" y="4193243"/>
              <a:ext cx="1131490" cy="251021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4325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458" name="テキスト ボックス 457"/>
          <p:cNvSpPr txBox="1"/>
          <p:nvPr/>
        </p:nvSpPr>
        <p:spPr>
          <a:xfrm>
            <a:off x="1578111" y="38966"/>
            <a:ext cx="903580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Clinical relevance between </a:t>
            </a:r>
            <a:endParaRPr kumimoji="1" lang="en-US" altLang="ja-JP" sz="2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CT-antibody response and </a:t>
            </a:r>
            <a:r>
              <a:rPr kumimoji="1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efficacy of anti-PD-1 therapy</a:t>
            </a:r>
            <a:endParaRPr kumimoji="1" lang="ja-JP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 panose="020B060403050404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111" name="直線コネクタ 110"/>
          <p:cNvCxnSpPr/>
          <p:nvPr/>
        </p:nvCxnSpPr>
        <p:spPr>
          <a:xfrm>
            <a:off x="1356508" y="1057415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テキスト ボックス 112"/>
          <p:cNvSpPr txBox="1"/>
          <p:nvPr/>
        </p:nvSpPr>
        <p:spPr>
          <a:xfrm>
            <a:off x="4194097" y="1066623"/>
            <a:ext cx="4014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</a:rPr>
              <a:t>Discovery cohort</a:t>
            </a:r>
            <a:r>
              <a:rPr kumimoji="1" lang="en-US" altLang="ja-JP" sz="28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</a:rPr>
              <a:t> (n=13)</a:t>
            </a:r>
            <a:endParaRPr kumimoji="1" lang="ja-JP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 panose="020B060403050404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119" name="図 11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pic>
        <p:nvPicPr>
          <p:cNvPr id="2" name="図 1"/>
          <p:cNvPicPr>
            <a:picLocks noChangeAspect="1"/>
          </p:cNvPicPr>
          <p:nvPr/>
        </p:nvPicPr>
        <p:blipFill rotWithShape="1">
          <a:blip r:embed="rId4"/>
          <a:srcRect t="12273"/>
          <a:stretch/>
        </p:blipFill>
        <p:spPr>
          <a:xfrm>
            <a:off x="7840670" y="1711815"/>
            <a:ext cx="4145099" cy="3361346"/>
          </a:xfrm>
          <a:prstGeom prst="rect">
            <a:avLst/>
          </a:prstGeom>
        </p:spPr>
      </p:pic>
      <p:pic>
        <p:nvPicPr>
          <p:cNvPr id="3" name="図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85661" y="5058659"/>
            <a:ext cx="3287713" cy="1187535"/>
          </a:xfrm>
          <a:prstGeom prst="rect">
            <a:avLst/>
          </a:prstGeom>
        </p:spPr>
      </p:pic>
      <p:sp>
        <p:nvSpPr>
          <p:cNvPr id="166" name="テキスト ボックス 165"/>
          <p:cNvSpPr txBox="1"/>
          <p:nvPr/>
        </p:nvSpPr>
        <p:spPr>
          <a:xfrm>
            <a:off x="180729" y="1504259"/>
            <a:ext cx="421910" cy="5181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405698"/>
            <a:r>
              <a:rPr lang="en-US" altLang="ja-JP" sz="2767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</a:t>
            </a:r>
            <a:endParaRPr lang="ja-JP" altLang="en-US" sz="2767" dirty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67" name="テキスト ボックス 166"/>
          <p:cNvSpPr txBox="1"/>
          <p:nvPr/>
        </p:nvSpPr>
        <p:spPr>
          <a:xfrm>
            <a:off x="7721854" y="1504259"/>
            <a:ext cx="421910" cy="5181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405698"/>
            <a:r>
              <a:rPr lang="en-US" altLang="ja-JP" sz="2767" dirty="0">
                <a:solidFill>
                  <a:prstClr val="blac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</a:t>
            </a:r>
            <a:endParaRPr lang="ja-JP" altLang="en-US" sz="2767" dirty="0">
              <a:solidFill>
                <a:prstClr val="black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168" name="グループ化 167"/>
          <p:cNvGrpSpPr/>
          <p:nvPr/>
        </p:nvGrpSpPr>
        <p:grpSpPr>
          <a:xfrm>
            <a:off x="9723924" y="6340898"/>
            <a:ext cx="2416880" cy="502277"/>
            <a:chOff x="9672249" y="6139451"/>
            <a:chExt cx="2416880" cy="502277"/>
          </a:xfrm>
        </p:grpSpPr>
        <p:sp>
          <p:nvSpPr>
            <p:cNvPr id="169" name="テキスト ボックス 168"/>
            <p:cNvSpPr txBox="1"/>
            <p:nvPr/>
          </p:nvSpPr>
          <p:spPr>
            <a:xfrm>
              <a:off x="9672249" y="6333951"/>
              <a:ext cx="24168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r">
                <a:defRPr/>
              </a:pP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Ohue Y,</a:t>
              </a:r>
              <a:r>
                <a:rPr lang="ja-JP" altLang="en-US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et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al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Under-revision</a:t>
              </a:r>
              <a:endParaRPr lang="ja-JP" altLang="en-US" sz="1400" i="1" dirty="0">
                <a:solidFill>
                  <a:srgbClr val="000000"/>
                </a:solidFill>
                <a:latin typeface="Helvetica" pitchFamily="2" charset="0"/>
                <a:ea typeface="Optima" pitchFamily="-109" charset="0"/>
                <a:cs typeface="Optima" pitchFamily="-109" charset="0"/>
              </a:endParaRPr>
            </a:p>
          </p:txBody>
        </p:sp>
        <p:sp>
          <p:nvSpPr>
            <p:cNvPr id="170" name="正方形/長方形 169"/>
            <p:cNvSpPr/>
            <p:nvPr/>
          </p:nvSpPr>
          <p:spPr>
            <a:xfrm>
              <a:off x="10062612" y="6139451"/>
              <a:ext cx="202651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　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PCT/JP2018/018083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1004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6" name="表 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2893504"/>
              </p:ext>
            </p:extLst>
          </p:nvPr>
        </p:nvGraphicFramePr>
        <p:xfrm>
          <a:off x="2296632" y="5386771"/>
          <a:ext cx="1726010" cy="338390"/>
        </p:xfrm>
        <a:graphic>
          <a:graphicData uri="http://schemas.openxmlformats.org/drawingml/2006/table">
            <a:tbl>
              <a:tblPr/>
              <a:tblGrid>
                <a:gridCol w="132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38390"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LC041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LC068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LC075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LC114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LC072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LC056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LC092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LC065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LC083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LC113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LC137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LC168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LC052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95" name="グループ化 194"/>
          <p:cNvGrpSpPr/>
          <p:nvPr/>
        </p:nvGrpSpPr>
        <p:grpSpPr>
          <a:xfrm>
            <a:off x="1636640" y="1861858"/>
            <a:ext cx="4459360" cy="4471834"/>
            <a:chOff x="48552" y="1290828"/>
            <a:chExt cx="4459360" cy="4471834"/>
          </a:xfrm>
        </p:grpSpPr>
        <p:grpSp>
          <p:nvGrpSpPr>
            <p:cNvPr id="7" name="グループ化 6"/>
            <p:cNvGrpSpPr/>
            <p:nvPr/>
          </p:nvGrpSpPr>
          <p:grpSpPr>
            <a:xfrm>
              <a:off x="360307" y="3449881"/>
              <a:ext cx="269303" cy="1415567"/>
              <a:chOff x="845119" y="588038"/>
              <a:chExt cx="171902" cy="903584"/>
            </a:xfrm>
          </p:grpSpPr>
          <p:sp>
            <p:nvSpPr>
              <p:cNvPr id="8" name="Rectangle 17"/>
              <p:cNvSpPr>
                <a:spLocks noChangeArrowheads="1"/>
              </p:cNvSpPr>
              <p:nvPr/>
            </p:nvSpPr>
            <p:spPr bwMode="auto">
              <a:xfrm>
                <a:off x="954275" y="1368425"/>
                <a:ext cx="57301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9" name="Rectangle 18"/>
              <p:cNvSpPr>
                <a:spLocks noChangeArrowheads="1"/>
              </p:cNvSpPr>
              <p:nvPr/>
            </p:nvSpPr>
            <p:spPr bwMode="auto">
              <a:xfrm>
                <a:off x="845119" y="1113798"/>
                <a:ext cx="171902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200</a:t>
                </a:r>
                <a:endParaRPr kumimoji="0" lang="ja-JP" altLang="ja-JP" sz="43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0" name="Rectangle 19"/>
              <p:cNvSpPr>
                <a:spLocks noChangeArrowheads="1"/>
              </p:cNvSpPr>
              <p:nvPr/>
            </p:nvSpPr>
            <p:spPr bwMode="auto">
              <a:xfrm>
                <a:off x="845119" y="853670"/>
                <a:ext cx="171902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400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1" name="Rectangle 20"/>
              <p:cNvSpPr>
                <a:spLocks noChangeArrowheads="1"/>
              </p:cNvSpPr>
              <p:nvPr/>
            </p:nvSpPr>
            <p:spPr bwMode="auto">
              <a:xfrm>
                <a:off x="845119" y="588038"/>
                <a:ext cx="171902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600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sp>
          <p:nvSpPr>
            <p:cNvPr id="12" name="テキスト ボックス 11"/>
            <p:cNvSpPr txBox="1"/>
            <p:nvPr/>
          </p:nvSpPr>
          <p:spPr>
            <a:xfrm rot="16200000">
              <a:off x="-642502" y="3914783"/>
              <a:ext cx="168988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6113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Missense-mutation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3" name="テキスト ボックス 12"/>
            <p:cNvSpPr txBox="1"/>
            <p:nvPr/>
          </p:nvSpPr>
          <p:spPr>
            <a:xfrm rot="16200000">
              <a:off x="-710723" y="2079160"/>
              <a:ext cx="18844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16113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CT antibody titer 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grpSp>
          <p:nvGrpSpPr>
            <p:cNvPr id="39" name="グループ化 38"/>
            <p:cNvGrpSpPr/>
            <p:nvPr/>
          </p:nvGrpSpPr>
          <p:grpSpPr>
            <a:xfrm>
              <a:off x="692203" y="3538074"/>
              <a:ext cx="1777866" cy="1266621"/>
              <a:chOff x="3017838" y="1741488"/>
              <a:chExt cx="982663" cy="700088"/>
            </a:xfrm>
          </p:grpSpPr>
          <p:sp>
            <p:nvSpPr>
              <p:cNvPr id="40" name="Rectangle 25"/>
              <p:cNvSpPr>
                <a:spLocks noChangeArrowheads="1"/>
              </p:cNvSpPr>
              <p:nvPr/>
            </p:nvSpPr>
            <p:spPr bwMode="auto">
              <a:xfrm>
                <a:off x="3122613" y="2400301"/>
                <a:ext cx="49213" cy="2381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41" name="Rectangle 26"/>
              <p:cNvSpPr>
                <a:spLocks noChangeArrowheads="1"/>
              </p:cNvSpPr>
              <p:nvPr/>
            </p:nvSpPr>
            <p:spPr bwMode="auto">
              <a:xfrm>
                <a:off x="3195638" y="2238376"/>
                <a:ext cx="50800" cy="1857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42" name="Rectangle 27"/>
              <p:cNvSpPr>
                <a:spLocks noChangeArrowheads="1"/>
              </p:cNvSpPr>
              <p:nvPr/>
            </p:nvSpPr>
            <p:spPr bwMode="auto">
              <a:xfrm>
                <a:off x="3270250" y="2382838"/>
                <a:ext cx="49213" cy="4127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43" name="Rectangle 28"/>
              <p:cNvSpPr>
                <a:spLocks noChangeArrowheads="1"/>
              </p:cNvSpPr>
              <p:nvPr/>
            </p:nvSpPr>
            <p:spPr bwMode="auto">
              <a:xfrm>
                <a:off x="3344863" y="2205038"/>
                <a:ext cx="49213" cy="219075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44" name="Rectangle 29"/>
              <p:cNvSpPr>
                <a:spLocks noChangeArrowheads="1"/>
              </p:cNvSpPr>
              <p:nvPr/>
            </p:nvSpPr>
            <p:spPr bwMode="auto">
              <a:xfrm>
                <a:off x="3417888" y="2271713"/>
                <a:ext cx="50800" cy="152400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45" name="Rectangle 30"/>
              <p:cNvSpPr>
                <a:spLocks noChangeArrowheads="1"/>
              </p:cNvSpPr>
              <p:nvPr/>
            </p:nvSpPr>
            <p:spPr bwMode="auto">
              <a:xfrm>
                <a:off x="3492500" y="2263776"/>
                <a:ext cx="49213" cy="160338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46" name="Rectangle 31"/>
              <p:cNvSpPr>
                <a:spLocks noChangeArrowheads="1"/>
              </p:cNvSpPr>
              <p:nvPr/>
            </p:nvSpPr>
            <p:spPr bwMode="auto">
              <a:xfrm>
                <a:off x="3567113" y="2401888"/>
                <a:ext cx="49213" cy="22225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47" name="Rectangle 32"/>
              <p:cNvSpPr>
                <a:spLocks noChangeArrowheads="1"/>
              </p:cNvSpPr>
              <p:nvPr/>
            </p:nvSpPr>
            <p:spPr bwMode="auto">
              <a:xfrm>
                <a:off x="3640138" y="1835151"/>
                <a:ext cx="49213" cy="58896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48" name="Rectangle 33"/>
              <p:cNvSpPr>
                <a:spLocks noChangeArrowheads="1"/>
              </p:cNvSpPr>
              <p:nvPr/>
            </p:nvSpPr>
            <p:spPr bwMode="auto">
              <a:xfrm>
                <a:off x="3714750" y="2130426"/>
                <a:ext cx="49213" cy="293688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49" name="Rectangle 34"/>
              <p:cNvSpPr>
                <a:spLocks noChangeArrowheads="1"/>
              </p:cNvSpPr>
              <p:nvPr/>
            </p:nvSpPr>
            <p:spPr bwMode="auto">
              <a:xfrm>
                <a:off x="3787775" y="2279651"/>
                <a:ext cx="50800" cy="144463"/>
              </a:xfrm>
              <a:prstGeom prst="rect">
                <a:avLst/>
              </a:prstGeom>
              <a:solidFill>
                <a:srgbClr val="00B05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50" name="Rectangle 35"/>
              <p:cNvSpPr>
                <a:spLocks noChangeArrowheads="1"/>
              </p:cNvSpPr>
              <p:nvPr/>
            </p:nvSpPr>
            <p:spPr bwMode="auto">
              <a:xfrm>
                <a:off x="3937000" y="2027238"/>
                <a:ext cx="49213" cy="396875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51" name="Freeform 36"/>
              <p:cNvSpPr>
                <a:spLocks noEditPoints="1"/>
              </p:cNvSpPr>
              <p:nvPr/>
            </p:nvSpPr>
            <p:spPr bwMode="auto">
              <a:xfrm>
                <a:off x="3033713" y="2422526"/>
                <a:ext cx="966788" cy="19050"/>
              </a:xfrm>
              <a:custGeom>
                <a:avLst/>
                <a:gdLst>
                  <a:gd name="T0" fmla="*/ 0 w 609"/>
                  <a:gd name="T1" fmla="*/ 0 h 12"/>
                  <a:gd name="T2" fmla="*/ 609 w 609"/>
                  <a:gd name="T3" fmla="*/ 0 h 12"/>
                  <a:gd name="T4" fmla="*/ 25 w 609"/>
                  <a:gd name="T5" fmla="*/ 12 h 12"/>
                  <a:gd name="T6" fmla="*/ 25 w 609"/>
                  <a:gd name="T7" fmla="*/ 0 h 12"/>
                  <a:gd name="T8" fmla="*/ 71 w 609"/>
                  <a:gd name="T9" fmla="*/ 12 h 12"/>
                  <a:gd name="T10" fmla="*/ 71 w 609"/>
                  <a:gd name="T11" fmla="*/ 0 h 12"/>
                  <a:gd name="T12" fmla="*/ 118 w 609"/>
                  <a:gd name="T13" fmla="*/ 12 h 12"/>
                  <a:gd name="T14" fmla="*/ 118 w 609"/>
                  <a:gd name="T15" fmla="*/ 0 h 12"/>
                  <a:gd name="T16" fmla="*/ 164 w 609"/>
                  <a:gd name="T17" fmla="*/ 12 h 12"/>
                  <a:gd name="T18" fmla="*/ 164 w 609"/>
                  <a:gd name="T19" fmla="*/ 0 h 12"/>
                  <a:gd name="T20" fmla="*/ 211 w 609"/>
                  <a:gd name="T21" fmla="*/ 12 h 12"/>
                  <a:gd name="T22" fmla="*/ 211 w 609"/>
                  <a:gd name="T23" fmla="*/ 0 h 12"/>
                  <a:gd name="T24" fmla="*/ 258 w 609"/>
                  <a:gd name="T25" fmla="*/ 12 h 12"/>
                  <a:gd name="T26" fmla="*/ 258 w 609"/>
                  <a:gd name="T27" fmla="*/ 0 h 12"/>
                  <a:gd name="T28" fmla="*/ 304 w 609"/>
                  <a:gd name="T29" fmla="*/ 12 h 12"/>
                  <a:gd name="T30" fmla="*/ 304 w 609"/>
                  <a:gd name="T31" fmla="*/ 0 h 12"/>
                  <a:gd name="T32" fmla="*/ 351 w 609"/>
                  <a:gd name="T33" fmla="*/ 12 h 12"/>
                  <a:gd name="T34" fmla="*/ 351 w 609"/>
                  <a:gd name="T35" fmla="*/ 0 h 12"/>
                  <a:gd name="T36" fmla="*/ 398 w 609"/>
                  <a:gd name="T37" fmla="*/ 12 h 12"/>
                  <a:gd name="T38" fmla="*/ 398 w 609"/>
                  <a:gd name="T39" fmla="*/ 0 h 12"/>
                  <a:gd name="T40" fmla="*/ 444 w 609"/>
                  <a:gd name="T41" fmla="*/ 12 h 12"/>
                  <a:gd name="T42" fmla="*/ 444 w 609"/>
                  <a:gd name="T43" fmla="*/ 0 h 12"/>
                  <a:gd name="T44" fmla="*/ 491 w 609"/>
                  <a:gd name="T45" fmla="*/ 12 h 12"/>
                  <a:gd name="T46" fmla="*/ 491 w 609"/>
                  <a:gd name="T47" fmla="*/ 0 h 12"/>
                  <a:gd name="T48" fmla="*/ 538 w 609"/>
                  <a:gd name="T49" fmla="*/ 12 h 12"/>
                  <a:gd name="T50" fmla="*/ 538 w 609"/>
                  <a:gd name="T51" fmla="*/ 0 h 12"/>
                  <a:gd name="T52" fmla="*/ 584 w 609"/>
                  <a:gd name="T53" fmla="*/ 12 h 12"/>
                  <a:gd name="T54" fmla="*/ 584 w 609"/>
                  <a:gd name="T5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09" h="12">
                    <a:moveTo>
                      <a:pt x="0" y="0"/>
                    </a:moveTo>
                    <a:lnTo>
                      <a:pt x="609" y="0"/>
                    </a:lnTo>
                    <a:moveTo>
                      <a:pt x="25" y="12"/>
                    </a:moveTo>
                    <a:lnTo>
                      <a:pt x="25" y="0"/>
                    </a:lnTo>
                    <a:moveTo>
                      <a:pt x="71" y="12"/>
                    </a:moveTo>
                    <a:lnTo>
                      <a:pt x="71" y="0"/>
                    </a:lnTo>
                    <a:moveTo>
                      <a:pt x="118" y="12"/>
                    </a:moveTo>
                    <a:lnTo>
                      <a:pt x="118" y="0"/>
                    </a:lnTo>
                    <a:moveTo>
                      <a:pt x="164" y="12"/>
                    </a:moveTo>
                    <a:lnTo>
                      <a:pt x="164" y="0"/>
                    </a:lnTo>
                    <a:moveTo>
                      <a:pt x="211" y="12"/>
                    </a:moveTo>
                    <a:lnTo>
                      <a:pt x="211" y="0"/>
                    </a:lnTo>
                    <a:moveTo>
                      <a:pt x="258" y="12"/>
                    </a:moveTo>
                    <a:lnTo>
                      <a:pt x="258" y="0"/>
                    </a:lnTo>
                    <a:moveTo>
                      <a:pt x="304" y="12"/>
                    </a:moveTo>
                    <a:lnTo>
                      <a:pt x="304" y="0"/>
                    </a:lnTo>
                    <a:moveTo>
                      <a:pt x="351" y="12"/>
                    </a:moveTo>
                    <a:lnTo>
                      <a:pt x="351" y="0"/>
                    </a:lnTo>
                    <a:moveTo>
                      <a:pt x="398" y="12"/>
                    </a:moveTo>
                    <a:lnTo>
                      <a:pt x="398" y="0"/>
                    </a:lnTo>
                    <a:moveTo>
                      <a:pt x="444" y="12"/>
                    </a:moveTo>
                    <a:lnTo>
                      <a:pt x="444" y="0"/>
                    </a:lnTo>
                    <a:moveTo>
                      <a:pt x="491" y="12"/>
                    </a:moveTo>
                    <a:lnTo>
                      <a:pt x="491" y="0"/>
                    </a:lnTo>
                    <a:moveTo>
                      <a:pt x="538" y="12"/>
                    </a:moveTo>
                    <a:lnTo>
                      <a:pt x="538" y="0"/>
                    </a:lnTo>
                    <a:moveTo>
                      <a:pt x="584" y="12"/>
                    </a:moveTo>
                    <a:lnTo>
                      <a:pt x="584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52" name="Freeform 37"/>
              <p:cNvSpPr>
                <a:spLocks noEditPoints="1"/>
              </p:cNvSpPr>
              <p:nvPr/>
            </p:nvSpPr>
            <p:spPr bwMode="auto">
              <a:xfrm>
                <a:off x="3017838" y="1741488"/>
                <a:ext cx="17463" cy="682625"/>
              </a:xfrm>
              <a:custGeom>
                <a:avLst/>
                <a:gdLst>
                  <a:gd name="T0" fmla="*/ 11 w 11"/>
                  <a:gd name="T1" fmla="*/ 430 h 430"/>
                  <a:gd name="T2" fmla="*/ 11 w 11"/>
                  <a:gd name="T3" fmla="*/ 0 h 430"/>
                  <a:gd name="T4" fmla="*/ 11 w 11"/>
                  <a:gd name="T5" fmla="*/ 429 h 430"/>
                  <a:gd name="T6" fmla="*/ 0 w 11"/>
                  <a:gd name="T7" fmla="*/ 429 h 430"/>
                  <a:gd name="T8" fmla="*/ 11 w 11"/>
                  <a:gd name="T9" fmla="*/ 287 h 430"/>
                  <a:gd name="T10" fmla="*/ 0 w 11"/>
                  <a:gd name="T11" fmla="*/ 287 h 430"/>
                  <a:gd name="T12" fmla="*/ 11 w 11"/>
                  <a:gd name="T13" fmla="*/ 144 h 430"/>
                  <a:gd name="T14" fmla="*/ 0 w 11"/>
                  <a:gd name="T15" fmla="*/ 144 h 430"/>
                  <a:gd name="T16" fmla="*/ 11 w 11"/>
                  <a:gd name="T17" fmla="*/ 1 h 430"/>
                  <a:gd name="T18" fmla="*/ 0 w 11"/>
                  <a:gd name="T19" fmla="*/ 1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430">
                    <a:moveTo>
                      <a:pt x="11" y="430"/>
                    </a:moveTo>
                    <a:lnTo>
                      <a:pt x="11" y="0"/>
                    </a:lnTo>
                    <a:moveTo>
                      <a:pt x="11" y="429"/>
                    </a:moveTo>
                    <a:lnTo>
                      <a:pt x="0" y="429"/>
                    </a:lnTo>
                    <a:moveTo>
                      <a:pt x="11" y="287"/>
                    </a:moveTo>
                    <a:lnTo>
                      <a:pt x="0" y="287"/>
                    </a:lnTo>
                    <a:moveTo>
                      <a:pt x="11" y="144"/>
                    </a:moveTo>
                    <a:lnTo>
                      <a:pt x="0" y="144"/>
                    </a:lnTo>
                    <a:moveTo>
                      <a:pt x="11" y="1"/>
                    </a:moveTo>
                    <a:lnTo>
                      <a:pt x="0" y="1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</p:grpSp>
        <p:sp>
          <p:nvSpPr>
            <p:cNvPr id="53" name="テキスト ボックス 52"/>
            <p:cNvSpPr txBox="1"/>
            <p:nvPr/>
          </p:nvSpPr>
          <p:spPr>
            <a:xfrm rot="16200000">
              <a:off x="602214" y="4514622"/>
              <a:ext cx="386644" cy="2594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08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ND</a:t>
              </a:r>
              <a:endParaRPr kumimoji="1" lang="ja-JP" altLang="en-US" sz="108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54" name="テキスト ボックス 53"/>
            <p:cNvSpPr txBox="1"/>
            <p:nvPr/>
          </p:nvSpPr>
          <p:spPr>
            <a:xfrm rot="16200000">
              <a:off x="2071663" y="4514622"/>
              <a:ext cx="386644" cy="2594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086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ND</a:t>
              </a:r>
              <a:endParaRPr kumimoji="1" lang="ja-JP" altLang="en-US" sz="1086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grpSp>
          <p:nvGrpSpPr>
            <p:cNvPr id="55" name="グループ化 54"/>
            <p:cNvGrpSpPr/>
            <p:nvPr/>
          </p:nvGrpSpPr>
          <p:grpSpPr>
            <a:xfrm>
              <a:off x="421338" y="1659880"/>
              <a:ext cx="2035044" cy="1331925"/>
              <a:chOff x="3123160" y="1025064"/>
              <a:chExt cx="1453603" cy="951375"/>
            </a:xfrm>
          </p:grpSpPr>
          <p:sp>
            <p:nvSpPr>
              <p:cNvPr id="56" name="Rectangle 103"/>
              <p:cNvSpPr>
                <a:spLocks noChangeArrowheads="1"/>
              </p:cNvSpPr>
              <p:nvPr/>
            </p:nvSpPr>
            <p:spPr bwMode="auto">
              <a:xfrm>
                <a:off x="3123160" y="1261354"/>
                <a:ext cx="170606" cy="1378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1254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4</a:t>
                </a:r>
                <a:endParaRPr kumimoji="0" lang="ja-JP" altLang="ja-JP" sz="438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57" name="Rectangle 103"/>
              <p:cNvSpPr>
                <a:spLocks noChangeArrowheads="1"/>
              </p:cNvSpPr>
              <p:nvPr/>
            </p:nvSpPr>
            <p:spPr bwMode="auto">
              <a:xfrm>
                <a:off x="3123160" y="1505862"/>
                <a:ext cx="170606" cy="1378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1254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2</a:t>
                </a:r>
                <a:endParaRPr kumimoji="0" lang="ja-JP" altLang="ja-JP" sz="438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58" name="Rectangle 103"/>
              <p:cNvSpPr>
                <a:spLocks noChangeArrowheads="1"/>
              </p:cNvSpPr>
              <p:nvPr/>
            </p:nvSpPr>
            <p:spPr bwMode="auto">
              <a:xfrm>
                <a:off x="3123160" y="1754192"/>
                <a:ext cx="170606" cy="1378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1254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59" name="Rectangle 103"/>
              <p:cNvSpPr>
                <a:spLocks noChangeArrowheads="1"/>
              </p:cNvSpPr>
              <p:nvPr/>
            </p:nvSpPr>
            <p:spPr bwMode="auto">
              <a:xfrm>
                <a:off x="3123160" y="1025064"/>
                <a:ext cx="170606" cy="1378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en-US" altLang="ja-JP" sz="1254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6</a:t>
                </a:r>
                <a:endParaRPr kumimoji="0" lang="ja-JP" altLang="ja-JP" sz="4389" b="0" i="0" u="none" strike="noStrike" kern="120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grpSp>
            <p:nvGrpSpPr>
              <p:cNvPr id="60" name="グループ化 59"/>
              <p:cNvGrpSpPr/>
              <p:nvPr/>
            </p:nvGrpSpPr>
            <p:grpSpPr>
              <a:xfrm>
                <a:off x="3314700" y="1077913"/>
                <a:ext cx="1262063" cy="898526"/>
                <a:chOff x="3314700" y="1077913"/>
                <a:chExt cx="1262063" cy="898526"/>
              </a:xfrm>
            </p:grpSpPr>
            <p:sp>
              <p:nvSpPr>
                <p:cNvPr id="61" name="Rectangle 5"/>
                <p:cNvSpPr>
                  <a:spLocks noChangeArrowheads="1"/>
                </p:cNvSpPr>
                <p:nvPr/>
              </p:nvSpPr>
              <p:spPr bwMode="auto">
                <a:xfrm>
                  <a:off x="3354388" y="1828801"/>
                  <a:ext cx="63500" cy="12541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62" name="Rectangle 6"/>
                <p:cNvSpPr>
                  <a:spLocks noChangeArrowheads="1"/>
                </p:cNvSpPr>
                <p:nvPr/>
              </p:nvSpPr>
              <p:spPr bwMode="auto">
                <a:xfrm>
                  <a:off x="3449638" y="1828801"/>
                  <a:ext cx="63500" cy="12541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63" name="Rectangle 7"/>
                <p:cNvSpPr>
                  <a:spLocks noChangeArrowheads="1"/>
                </p:cNvSpPr>
                <p:nvPr/>
              </p:nvSpPr>
              <p:spPr bwMode="auto">
                <a:xfrm>
                  <a:off x="3544888" y="1828801"/>
                  <a:ext cx="63500" cy="12541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64" name="Rectangle 8"/>
                <p:cNvSpPr>
                  <a:spLocks noChangeArrowheads="1"/>
                </p:cNvSpPr>
                <p:nvPr/>
              </p:nvSpPr>
              <p:spPr bwMode="auto">
                <a:xfrm>
                  <a:off x="3640138" y="1828801"/>
                  <a:ext cx="63500" cy="12541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65" name="Rectangle 9"/>
                <p:cNvSpPr>
                  <a:spLocks noChangeArrowheads="1"/>
                </p:cNvSpPr>
                <p:nvPr/>
              </p:nvSpPr>
              <p:spPr bwMode="auto">
                <a:xfrm>
                  <a:off x="3735388" y="1828801"/>
                  <a:ext cx="63500" cy="12541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66" name="Rectangle 10"/>
                <p:cNvSpPr>
                  <a:spLocks noChangeArrowheads="1"/>
                </p:cNvSpPr>
                <p:nvPr/>
              </p:nvSpPr>
              <p:spPr bwMode="auto">
                <a:xfrm>
                  <a:off x="3829050" y="1828801"/>
                  <a:ext cx="65088" cy="12541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67" name="Rectangle 11"/>
                <p:cNvSpPr>
                  <a:spLocks noChangeArrowheads="1"/>
                </p:cNvSpPr>
                <p:nvPr/>
              </p:nvSpPr>
              <p:spPr bwMode="auto">
                <a:xfrm>
                  <a:off x="3924300" y="1731963"/>
                  <a:ext cx="63500" cy="22225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68" name="Rectangle 12"/>
                <p:cNvSpPr>
                  <a:spLocks noChangeArrowheads="1"/>
                </p:cNvSpPr>
                <p:nvPr/>
              </p:nvSpPr>
              <p:spPr bwMode="auto">
                <a:xfrm>
                  <a:off x="4019550" y="1336676"/>
                  <a:ext cx="65088" cy="617538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69" name="Rectangle 13"/>
                <p:cNvSpPr>
                  <a:spLocks noChangeArrowheads="1"/>
                </p:cNvSpPr>
                <p:nvPr/>
              </p:nvSpPr>
              <p:spPr bwMode="auto">
                <a:xfrm>
                  <a:off x="4114800" y="1477963"/>
                  <a:ext cx="63500" cy="47625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70" name="Rectangle 14"/>
                <p:cNvSpPr>
                  <a:spLocks noChangeArrowheads="1"/>
                </p:cNvSpPr>
                <p:nvPr/>
              </p:nvSpPr>
              <p:spPr bwMode="auto">
                <a:xfrm>
                  <a:off x="4210050" y="1482726"/>
                  <a:ext cx="63500" cy="471488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71" name="Rectangle 15"/>
                <p:cNvSpPr>
                  <a:spLocks noChangeArrowheads="1"/>
                </p:cNvSpPr>
                <p:nvPr/>
              </p:nvSpPr>
              <p:spPr bwMode="auto">
                <a:xfrm>
                  <a:off x="4305300" y="1503363"/>
                  <a:ext cx="63500" cy="45085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72" name="Rectangle 16"/>
                <p:cNvSpPr>
                  <a:spLocks noChangeArrowheads="1"/>
                </p:cNvSpPr>
                <p:nvPr/>
              </p:nvSpPr>
              <p:spPr bwMode="auto">
                <a:xfrm>
                  <a:off x="4400550" y="1155701"/>
                  <a:ext cx="63500" cy="798513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73" name="Rectangle 17"/>
                <p:cNvSpPr>
                  <a:spLocks noChangeArrowheads="1"/>
                </p:cNvSpPr>
                <p:nvPr/>
              </p:nvSpPr>
              <p:spPr bwMode="auto">
                <a:xfrm>
                  <a:off x="4495800" y="1516063"/>
                  <a:ext cx="63500" cy="43815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74" name="Freeform 18"/>
                <p:cNvSpPr>
                  <a:spLocks noEditPoints="1"/>
                </p:cNvSpPr>
                <p:nvPr/>
              </p:nvSpPr>
              <p:spPr bwMode="auto">
                <a:xfrm>
                  <a:off x="3336925" y="1952626"/>
                  <a:ext cx="1239838" cy="23813"/>
                </a:xfrm>
                <a:custGeom>
                  <a:avLst/>
                  <a:gdLst>
                    <a:gd name="T0" fmla="*/ 0 w 781"/>
                    <a:gd name="T1" fmla="*/ 0 h 15"/>
                    <a:gd name="T2" fmla="*/ 781 w 781"/>
                    <a:gd name="T3" fmla="*/ 0 h 15"/>
                    <a:gd name="T4" fmla="*/ 31 w 781"/>
                    <a:gd name="T5" fmla="*/ 15 h 15"/>
                    <a:gd name="T6" fmla="*/ 31 w 781"/>
                    <a:gd name="T7" fmla="*/ 0 h 15"/>
                    <a:gd name="T8" fmla="*/ 91 w 781"/>
                    <a:gd name="T9" fmla="*/ 15 h 15"/>
                    <a:gd name="T10" fmla="*/ 91 w 781"/>
                    <a:gd name="T11" fmla="*/ 0 h 15"/>
                    <a:gd name="T12" fmla="*/ 150 w 781"/>
                    <a:gd name="T13" fmla="*/ 15 h 15"/>
                    <a:gd name="T14" fmla="*/ 150 w 781"/>
                    <a:gd name="T15" fmla="*/ 0 h 15"/>
                    <a:gd name="T16" fmla="*/ 210 w 781"/>
                    <a:gd name="T17" fmla="*/ 15 h 15"/>
                    <a:gd name="T18" fmla="*/ 210 w 781"/>
                    <a:gd name="T19" fmla="*/ 0 h 15"/>
                    <a:gd name="T20" fmla="*/ 270 w 781"/>
                    <a:gd name="T21" fmla="*/ 15 h 15"/>
                    <a:gd name="T22" fmla="*/ 270 w 781"/>
                    <a:gd name="T23" fmla="*/ 0 h 15"/>
                    <a:gd name="T24" fmla="*/ 330 w 781"/>
                    <a:gd name="T25" fmla="*/ 15 h 15"/>
                    <a:gd name="T26" fmla="*/ 330 w 781"/>
                    <a:gd name="T27" fmla="*/ 0 h 15"/>
                    <a:gd name="T28" fmla="*/ 390 w 781"/>
                    <a:gd name="T29" fmla="*/ 15 h 15"/>
                    <a:gd name="T30" fmla="*/ 390 w 781"/>
                    <a:gd name="T31" fmla="*/ 0 h 15"/>
                    <a:gd name="T32" fmla="*/ 450 w 781"/>
                    <a:gd name="T33" fmla="*/ 15 h 15"/>
                    <a:gd name="T34" fmla="*/ 450 w 781"/>
                    <a:gd name="T35" fmla="*/ 0 h 15"/>
                    <a:gd name="T36" fmla="*/ 510 w 781"/>
                    <a:gd name="T37" fmla="*/ 15 h 15"/>
                    <a:gd name="T38" fmla="*/ 510 w 781"/>
                    <a:gd name="T39" fmla="*/ 0 h 15"/>
                    <a:gd name="T40" fmla="*/ 570 w 781"/>
                    <a:gd name="T41" fmla="*/ 15 h 15"/>
                    <a:gd name="T42" fmla="*/ 570 w 781"/>
                    <a:gd name="T43" fmla="*/ 0 h 15"/>
                    <a:gd name="T44" fmla="*/ 630 w 781"/>
                    <a:gd name="T45" fmla="*/ 15 h 15"/>
                    <a:gd name="T46" fmla="*/ 630 w 781"/>
                    <a:gd name="T47" fmla="*/ 0 h 15"/>
                    <a:gd name="T48" fmla="*/ 690 w 781"/>
                    <a:gd name="T49" fmla="*/ 15 h 15"/>
                    <a:gd name="T50" fmla="*/ 690 w 781"/>
                    <a:gd name="T51" fmla="*/ 0 h 15"/>
                    <a:gd name="T52" fmla="*/ 750 w 781"/>
                    <a:gd name="T53" fmla="*/ 15 h 15"/>
                    <a:gd name="T54" fmla="*/ 750 w 781"/>
                    <a:gd name="T5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781" h="15">
                      <a:moveTo>
                        <a:pt x="0" y="0"/>
                      </a:moveTo>
                      <a:lnTo>
                        <a:pt x="781" y="0"/>
                      </a:lnTo>
                      <a:moveTo>
                        <a:pt x="31" y="15"/>
                      </a:moveTo>
                      <a:lnTo>
                        <a:pt x="31" y="0"/>
                      </a:lnTo>
                      <a:moveTo>
                        <a:pt x="91" y="15"/>
                      </a:moveTo>
                      <a:lnTo>
                        <a:pt x="91" y="0"/>
                      </a:lnTo>
                      <a:moveTo>
                        <a:pt x="150" y="15"/>
                      </a:moveTo>
                      <a:lnTo>
                        <a:pt x="150" y="0"/>
                      </a:lnTo>
                      <a:moveTo>
                        <a:pt x="210" y="15"/>
                      </a:moveTo>
                      <a:lnTo>
                        <a:pt x="210" y="0"/>
                      </a:lnTo>
                      <a:moveTo>
                        <a:pt x="270" y="15"/>
                      </a:moveTo>
                      <a:lnTo>
                        <a:pt x="270" y="0"/>
                      </a:lnTo>
                      <a:moveTo>
                        <a:pt x="330" y="15"/>
                      </a:moveTo>
                      <a:lnTo>
                        <a:pt x="330" y="0"/>
                      </a:lnTo>
                      <a:moveTo>
                        <a:pt x="390" y="15"/>
                      </a:moveTo>
                      <a:lnTo>
                        <a:pt x="390" y="0"/>
                      </a:lnTo>
                      <a:moveTo>
                        <a:pt x="450" y="15"/>
                      </a:moveTo>
                      <a:lnTo>
                        <a:pt x="450" y="0"/>
                      </a:lnTo>
                      <a:moveTo>
                        <a:pt x="510" y="15"/>
                      </a:moveTo>
                      <a:lnTo>
                        <a:pt x="510" y="0"/>
                      </a:lnTo>
                      <a:moveTo>
                        <a:pt x="570" y="15"/>
                      </a:moveTo>
                      <a:lnTo>
                        <a:pt x="570" y="0"/>
                      </a:lnTo>
                      <a:moveTo>
                        <a:pt x="630" y="15"/>
                      </a:moveTo>
                      <a:lnTo>
                        <a:pt x="630" y="0"/>
                      </a:lnTo>
                      <a:moveTo>
                        <a:pt x="690" y="15"/>
                      </a:moveTo>
                      <a:lnTo>
                        <a:pt x="690" y="0"/>
                      </a:lnTo>
                      <a:moveTo>
                        <a:pt x="750" y="15"/>
                      </a:moveTo>
                      <a:lnTo>
                        <a:pt x="750" y="0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75" name="Freeform 19"/>
                <p:cNvSpPr>
                  <a:spLocks noEditPoints="1"/>
                </p:cNvSpPr>
                <p:nvPr/>
              </p:nvSpPr>
              <p:spPr bwMode="auto">
                <a:xfrm>
                  <a:off x="3314700" y="1077913"/>
                  <a:ext cx="23813" cy="877888"/>
                </a:xfrm>
                <a:custGeom>
                  <a:avLst/>
                  <a:gdLst>
                    <a:gd name="T0" fmla="*/ 15 w 15"/>
                    <a:gd name="T1" fmla="*/ 551 h 553"/>
                    <a:gd name="T2" fmla="*/ 0 w 15"/>
                    <a:gd name="T3" fmla="*/ 473 h 553"/>
                    <a:gd name="T4" fmla="*/ 15 w 15"/>
                    <a:gd name="T5" fmla="*/ 316 h 553"/>
                    <a:gd name="T6" fmla="*/ 0 w 15"/>
                    <a:gd name="T7" fmla="*/ 238 h 553"/>
                    <a:gd name="T8" fmla="*/ 15 w 15"/>
                    <a:gd name="T9" fmla="*/ 80 h 553"/>
                    <a:gd name="T10" fmla="*/ 0 w 15"/>
                    <a:gd name="T11" fmla="*/ 2 h 553"/>
                    <a:gd name="T12" fmla="*/ 15 w 15"/>
                    <a:gd name="T13" fmla="*/ 514 h 553"/>
                    <a:gd name="T14" fmla="*/ 7 w 15"/>
                    <a:gd name="T15" fmla="*/ 504 h 553"/>
                    <a:gd name="T16" fmla="*/ 15 w 15"/>
                    <a:gd name="T17" fmla="*/ 490 h 553"/>
                    <a:gd name="T18" fmla="*/ 7 w 15"/>
                    <a:gd name="T19" fmla="*/ 485 h 553"/>
                    <a:gd name="T20" fmla="*/ 15 w 15"/>
                    <a:gd name="T21" fmla="*/ 476 h 553"/>
                    <a:gd name="T22" fmla="*/ 7 w 15"/>
                    <a:gd name="T23" fmla="*/ 450 h 553"/>
                    <a:gd name="T24" fmla="*/ 15 w 15"/>
                    <a:gd name="T25" fmla="*/ 426 h 553"/>
                    <a:gd name="T26" fmla="*/ 7 w 15"/>
                    <a:gd name="T27" fmla="*/ 418 h 553"/>
                    <a:gd name="T28" fmla="*/ 15 w 15"/>
                    <a:gd name="T29" fmla="*/ 407 h 553"/>
                    <a:gd name="T30" fmla="*/ 7 w 15"/>
                    <a:gd name="T31" fmla="*/ 402 h 553"/>
                    <a:gd name="T32" fmla="*/ 15 w 15"/>
                    <a:gd name="T33" fmla="*/ 371 h 553"/>
                    <a:gd name="T34" fmla="*/ 7 w 15"/>
                    <a:gd name="T35" fmla="*/ 357 h 553"/>
                    <a:gd name="T36" fmla="*/ 15 w 15"/>
                    <a:gd name="T37" fmla="*/ 340 h 553"/>
                    <a:gd name="T38" fmla="*/ 7 w 15"/>
                    <a:gd name="T39" fmla="*/ 334 h 553"/>
                    <a:gd name="T40" fmla="*/ 15 w 15"/>
                    <a:gd name="T41" fmla="*/ 324 h 553"/>
                    <a:gd name="T42" fmla="*/ 7 w 15"/>
                    <a:gd name="T43" fmla="*/ 320 h 553"/>
                    <a:gd name="T44" fmla="*/ 15 w 15"/>
                    <a:gd name="T45" fmla="*/ 279 h 553"/>
                    <a:gd name="T46" fmla="*/ 7 w 15"/>
                    <a:gd name="T47" fmla="*/ 269 h 553"/>
                    <a:gd name="T48" fmla="*/ 15 w 15"/>
                    <a:gd name="T49" fmla="*/ 255 h 553"/>
                    <a:gd name="T50" fmla="*/ 7 w 15"/>
                    <a:gd name="T51" fmla="*/ 250 h 553"/>
                    <a:gd name="T52" fmla="*/ 15 w 15"/>
                    <a:gd name="T53" fmla="*/ 241 h 553"/>
                    <a:gd name="T54" fmla="*/ 7 w 15"/>
                    <a:gd name="T55" fmla="*/ 214 h 553"/>
                    <a:gd name="T56" fmla="*/ 15 w 15"/>
                    <a:gd name="T57" fmla="*/ 190 h 553"/>
                    <a:gd name="T58" fmla="*/ 7 w 15"/>
                    <a:gd name="T59" fmla="*/ 183 h 553"/>
                    <a:gd name="T60" fmla="*/ 15 w 15"/>
                    <a:gd name="T61" fmla="*/ 171 h 553"/>
                    <a:gd name="T62" fmla="*/ 7 w 15"/>
                    <a:gd name="T63" fmla="*/ 167 h 553"/>
                    <a:gd name="T64" fmla="*/ 15 w 15"/>
                    <a:gd name="T65" fmla="*/ 135 h 553"/>
                    <a:gd name="T66" fmla="*/ 7 w 15"/>
                    <a:gd name="T67" fmla="*/ 122 h 553"/>
                    <a:gd name="T68" fmla="*/ 15 w 15"/>
                    <a:gd name="T69" fmla="*/ 104 h 553"/>
                    <a:gd name="T70" fmla="*/ 7 w 15"/>
                    <a:gd name="T71" fmla="*/ 98 h 553"/>
                    <a:gd name="T72" fmla="*/ 15 w 15"/>
                    <a:gd name="T73" fmla="*/ 88 h 553"/>
                    <a:gd name="T74" fmla="*/ 7 w 15"/>
                    <a:gd name="T75" fmla="*/ 84 h 553"/>
                    <a:gd name="T76" fmla="*/ 15 w 15"/>
                    <a:gd name="T77" fmla="*/ 43 h 553"/>
                    <a:gd name="T78" fmla="*/ 7 w 15"/>
                    <a:gd name="T79" fmla="*/ 33 h 553"/>
                    <a:gd name="T80" fmla="*/ 15 w 15"/>
                    <a:gd name="T81" fmla="*/ 19 h 553"/>
                    <a:gd name="T82" fmla="*/ 7 w 15"/>
                    <a:gd name="T83" fmla="*/ 14 h 553"/>
                    <a:gd name="T84" fmla="*/ 15 w 15"/>
                    <a:gd name="T85" fmla="*/ 6 h 5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5" h="553">
                      <a:moveTo>
                        <a:pt x="15" y="553"/>
                      </a:moveTo>
                      <a:lnTo>
                        <a:pt x="15" y="0"/>
                      </a:lnTo>
                      <a:moveTo>
                        <a:pt x="15" y="551"/>
                      </a:moveTo>
                      <a:lnTo>
                        <a:pt x="0" y="551"/>
                      </a:lnTo>
                      <a:moveTo>
                        <a:pt x="15" y="473"/>
                      </a:moveTo>
                      <a:lnTo>
                        <a:pt x="0" y="473"/>
                      </a:lnTo>
                      <a:moveTo>
                        <a:pt x="15" y="395"/>
                      </a:moveTo>
                      <a:lnTo>
                        <a:pt x="0" y="395"/>
                      </a:lnTo>
                      <a:moveTo>
                        <a:pt x="15" y="316"/>
                      </a:moveTo>
                      <a:lnTo>
                        <a:pt x="0" y="316"/>
                      </a:lnTo>
                      <a:moveTo>
                        <a:pt x="15" y="238"/>
                      </a:moveTo>
                      <a:lnTo>
                        <a:pt x="0" y="238"/>
                      </a:lnTo>
                      <a:moveTo>
                        <a:pt x="15" y="159"/>
                      </a:moveTo>
                      <a:lnTo>
                        <a:pt x="0" y="159"/>
                      </a:lnTo>
                      <a:moveTo>
                        <a:pt x="15" y="80"/>
                      </a:moveTo>
                      <a:lnTo>
                        <a:pt x="0" y="80"/>
                      </a:lnTo>
                      <a:moveTo>
                        <a:pt x="15" y="2"/>
                      </a:moveTo>
                      <a:lnTo>
                        <a:pt x="0" y="2"/>
                      </a:lnTo>
                      <a:moveTo>
                        <a:pt x="15" y="528"/>
                      </a:moveTo>
                      <a:lnTo>
                        <a:pt x="7" y="528"/>
                      </a:lnTo>
                      <a:moveTo>
                        <a:pt x="15" y="514"/>
                      </a:moveTo>
                      <a:lnTo>
                        <a:pt x="7" y="514"/>
                      </a:lnTo>
                      <a:moveTo>
                        <a:pt x="15" y="504"/>
                      </a:moveTo>
                      <a:lnTo>
                        <a:pt x="7" y="504"/>
                      </a:lnTo>
                      <a:moveTo>
                        <a:pt x="15" y="497"/>
                      </a:moveTo>
                      <a:lnTo>
                        <a:pt x="7" y="497"/>
                      </a:lnTo>
                      <a:moveTo>
                        <a:pt x="15" y="490"/>
                      </a:moveTo>
                      <a:lnTo>
                        <a:pt x="7" y="490"/>
                      </a:lnTo>
                      <a:moveTo>
                        <a:pt x="15" y="485"/>
                      </a:moveTo>
                      <a:lnTo>
                        <a:pt x="7" y="485"/>
                      </a:lnTo>
                      <a:moveTo>
                        <a:pt x="15" y="481"/>
                      </a:moveTo>
                      <a:lnTo>
                        <a:pt x="7" y="481"/>
                      </a:lnTo>
                      <a:moveTo>
                        <a:pt x="15" y="476"/>
                      </a:moveTo>
                      <a:lnTo>
                        <a:pt x="7" y="476"/>
                      </a:lnTo>
                      <a:moveTo>
                        <a:pt x="15" y="450"/>
                      </a:moveTo>
                      <a:lnTo>
                        <a:pt x="7" y="450"/>
                      </a:lnTo>
                      <a:moveTo>
                        <a:pt x="15" y="436"/>
                      </a:moveTo>
                      <a:lnTo>
                        <a:pt x="7" y="436"/>
                      </a:lnTo>
                      <a:moveTo>
                        <a:pt x="15" y="426"/>
                      </a:moveTo>
                      <a:lnTo>
                        <a:pt x="7" y="426"/>
                      </a:lnTo>
                      <a:moveTo>
                        <a:pt x="15" y="418"/>
                      </a:moveTo>
                      <a:lnTo>
                        <a:pt x="7" y="418"/>
                      </a:lnTo>
                      <a:moveTo>
                        <a:pt x="15" y="412"/>
                      </a:moveTo>
                      <a:lnTo>
                        <a:pt x="7" y="412"/>
                      </a:lnTo>
                      <a:moveTo>
                        <a:pt x="15" y="407"/>
                      </a:moveTo>
                      <a:lnTo>
                        <a:pt x="7" y="407"/>
                      </a:lnTo>
                      <a:moveTo>
                        <a:pt x="15" y="402"/>
                      </a:moveTo>
                      <a:lnTo>
                        <a:pt x="7" y="402"/>
                      </a:lnTo>
                      <a:moveTo>
                        <a:pt x="15" y="398"/>
                      </a:moveTo>
                      <a:lnTo>
                        <a:pt x="7" y="398"/>
                      </a:lnTo>
                      <a:moveTo>
                        <a:pt x="15" y="371"/>
                      </a:moveTo>
                      <a:lnTo>
                        <a:pt x="7" y="371"/>
                      </a:lnTo>
                      <a:moveTo>
                        <a:pt x="15" y="357"/>
                      </a:moveTo>
                      <a:lnTo>
                        <a:pt x="7" y="357"/>
                      </a:lnTo>
                      <a:moveTo>
                        <a:pt x="15" y="348"/>
                      </a:moveTo>
                      <a:lnTo>
                        <a:pt x="7" y="348"/>
                      </a:lnTo>
                      <a:moveTo>
                        <a:pt x="15" y="340"/>
                      </a:moveTo>
                      <a:lnTo>
                        <a:pt x="7" y="340"/>
                      </a:lnTo>
                      <a:moveTo>
                        <a:pt x="15" y="334"/>
                      </a:moveTo>
                      <a:lnTo>
                        <a:pt x="7" y="334"/>
                      </a:lnTo>
                      <a:moveTo>
                        <a:pt x="15" y="328"/>
                      </a:moveTo>
                      <a:lnTo>
                        <a:pt x="7" y="328"/>
                      </a:lnTo>
                      <a:moveTo>
                        <a:pt x="15" y="324"/>
                      </a:moveTo>
                      <a:lnTo>
                        <a:pt x="7" y="324"/>
                      </a:lnTo>
                      <a:moveTo>
                        <a:pt x="15" y="320"/>
                      </a:moveTo>
                      <a:lnTo>
                        <a:pt x="7" y="320"/>
                      </a:lnTo>
                      <a:moveTo>
                        <a:pt x="15" y="293"/>
                      </a:moveTo>
                      <a:lnTo>
                        <a:pt x="7" y="293"/>
                      </a:lnTo>
                      <a:moveTo>
                        <a:pt x="15" y="279"/>
                      </a:moveTo>
                      <a:lnTo>
                        <a:pt x="7" y="279"/>
                      </a:lnTo>
                      <a:moveTo>
                        <a:pt x="15" y="269"/>
                      </a:moveTo>
                      <a:lnTo>
                        <a:pt x="7" y="269"/>
                      </a:lnTo>
                      <a:moveTo>
                        <a:pt x="15" y="261"/>
                      </a:moveTo>
                      <a:lnTo>
                        <a:pt x="7" y="261"/>
                      </a:lnTo>
                      <a:moveTo>
                        <a:pt x="15" y="255"/>
                      </a:moveTo>
                      <a:lnTo>
                        <a:pt x="7" y="255"/>
                      </a:lnTo>
                      <a:moveTo>
                        <a:pt x="15" y="250"/>
                      </a:moveTo>
                      <a:lnTo>
                        <a:pt x="7" y="250"/>
                      </a:lnTo>
                      <a:moveTo>
                        <a:pt x="15" y="245"/>
                      </a:moveTo>
                      <a:lnTo>
                        <a:pt x="7" y="245"/>
                      </a:lnTo>
                      <a:moveTo>
                        <a:pt x="15" y="241"/>
                      </a:moveTo>
                      <a:lnTo>
                        <a:pt x="7" y="241"/>
                      </a:lnTo>
                      <a:moveTo>
                        <a:pt x="15" y="214"/>
                      </a:moveTo>
                      <a:lnTo>
                        <a:pt x="7" y="214"/>
                      </a:lnTo>
                      <a:moveTo>
                        <a:pt x="15" y="200"/>
                      </a:moveTo>
                      <a:lnTo>
                        <a:pt x="7" y="200"/>
                      </a:lnTo>
                      <a:moveTo>
                        <a:pt x="15" y="190"/>
                      </a:moveTo>
                      <a:lnTo>
                        <a:pt x="7" y="190"/>
                      </a:lnTo>
                      <a:moveTo>
                        <a:pt x="15" y="183"/>
                      </a:moveTo>
                      <a:lnTo>
                        <a:pt x="7" y="183"/>
                      </a:lnTo>
                      <a:moveTo>
                        <a:pt x="15" y="177"/>
                      </a:moveTo>
                      <a:lnTo>
                        <a:pt x="7" y="177"/>
                      </a:lnTo>
                      <a:moveTo>
                        <a:pt x="15" y="171"/>
                      </a:moveTo>
                      <a:lnTo>
                        <a:pt x="7" y="171"/>
                      </a:lnTo>
                      <a:moveTo>
                        <a:pt x="15" y="167"/>
                      </a:moveTo>
                      <a:lnTo>
                        <a:pt x="7" y="167"/>
                      </a:lnTo>
                      <a:moveTo>
                        <a:pt x="15" y="163"/>
                      </a:moveTo>
                      <a:lnTo>
                        <a:pt x="7" y="163"/>
                      </a:lnTo>
                      <a:moveTo>
                        <a:pt x="15" y="135"/>
                      </a:moveTo>
                      <a:lnTo>
                        <a:pt x="7" y="135"/>
                      </a:lnTo>
                      <a:moveTo>
                        <a:pt x="15" y="122"/>
                      </a:moveTo>
                      <a:lnTo>
                        <a:pt x="7" y="122"/>
                      </a:lnTo>
                      <a:moveTo>
                        <a:pt x="15" y="112"/>
                      </a:moveTo>
                      <a:lnTo>
                        <a:pt x="7" y="112"/>
                      </a:lnTo>
                      <a:moveTo>
                        <a:pt x="15" y="104"/>
                      </a:moveTo>
                      <a:lnTo>
                        <a:pt x="7" y="104"/>
                      </a:lnTo>
                      <a:moveTo>
                        <a:pt x="15" y="98"/>
                      </a:moveTo>
                      <a:lnTo>
                        <a:pt x="7" y="98"/>
                      </a:lnTo>
                      <a:moveTo>
                        <a:pt x="15" y="93"/>
                      </a:moveTo>
                      <a:lnTo>
                        <a:pt x="7" y="93"/>
                      </a:lnTo>
                      <a:moveTo>
                        <a:pt x="15" y="88"/>
                      </a:moveTo>
                      <a:lnTo>
                        <a:pt x="7" y="88"/>
                      </a:lnTo>
                      <a:moveTo>
                        <a:pt x="15" y="84"/>
                      </a:moveTo>
                      <a:lnTo>
                        <a:pt x="7" y="84"/>
                      </a:lnTo>
                      <a:moveTo>
                        <a:pt x="15" y="57"/>
                      </a:moveTo>
                      <a:lnTo>
                        <a:pt x="7" y="57"/>
                      </a:lnTo>
                      <a:moveTo>
                        <a:pt x="15" y="43"/>
                      </a:moveTo>
                      <a:lnTo>
                        <a:pt x="7" y="43"/>
                      </a:lnTo>
                      <a:moveTo>
                        <a:pt x="15" y="33"/>
                      </a:moveTo>
                      <a:lnTo>
                        <a:pt x="7" y="33"/>
                      </a:lnTo>
                      <a:moveTo>
                        <a:pt x="15" y="26"/>
                      </a:moveTo>
                      <a:lnTo>
                        <a:pt x="7" y="26"/>
                      </a:lnTo>
                      <a:moveTo>
                        <a:pt x="15" y="19"/>
                      </a:moveTo>
                      <a:lnTo>
                        <a:pt x="7" y="19"/>
                      </a:lnTo>
                      <a:moveTo>
                        <a:pt x="15" y="14"/>
                      </a:moveTo>
                      <a:lnTo>
                        <a:pt x="7" y="14"/>
                      </a:lnTo>
                      <a:moveTo>
                        <a:pt x="15" y="10"/>
                      </a:moveTo>
                      <a:lnTo>
                        <a:pt x="7" y="10"/>
                      </a:lnTo>
                      <a:moveTo>
                        <a:pt x="15" y="6"/>
                      </a:moveTo>
                      <a:lnTo>
                        <a:pt x="7" y="6"/>
                      </a:lnTo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8016" tIns="64008" rIns="128016" bIns="6400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</p:grpSp>
        </p:grpSp>
        <p:cxnSp>
          <p:nvCxnSpPr>
            <p:cNvPr id="82" name="直線コネクタ 81"/>
            <p:cNvCxnSpPr/>
            <p:nvPr/>
          </p:nvCxnSpPr>
          <p:spPr>
            <a:xfrm>
              <a:off x="1650472" y="1738061"/>
              <a:ext cx="1439" cy="3492000"/>
            </a:xfrm>
            <a:prstGeom prst="line">
              <a:avLst/>
            </a:prstGeom>
            <a:ln>
              <a:solidFill>
                <a:schemeClr val="tx1"/>
              </a:solidFill>
              <a:prstDash val="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3" name="グループ化 92"/>
            <p:cNvGrpSpPr/>
            <p:nvPr/>
          </p:nvGrpSpPr>
          <p:grpSpPr>
            <a:xfrm>
              <a:off x="776161" y="5160431"/>
              <a:ext cx="1792477" cy="602231"/>
              <a:chOff x="1079808" y="5227106"/>
              <a:chExt cx="1792477" cy="602231"/>
            </a:xfrm>
          </p:grpSpPr>
          <p:sp>
            <p:nvSpPr>
              <p:cNvPr id="88" name="テキスト ボックス 87"/>
              <p:cNvSpPr txBox="1"/>
              <p:nvPr/>
            </p:nvSpPr>
            <p:spPr>
              <a:xfrm>
                <a:off x="1967231" y="5227106"/>
                <a:ext cx="841897" cy="34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645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CR/PR</a:t>
                </a:r>
              </a:p>
            </p:txBody>
          </p:sp>
          <p:cxnSp>
            <p:nvCxnSpPr>
              <p:cNvPr id="89" name="直線コネクタ 88"/>
              <p:cNvCxnSpPr/>
              <p:nvPr/>
            </p:nvCxnSpPr>
            <p:spPr>
              <a:xfrm>
                <a:off x="1980267" y="5265786"/>
                <a:ext cx="776483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直線コネクタ 89"/>
              <p:cNvCxnSpPr/>
              <p:nvPr/>
            </p:nvCxnSpPr>
            <p:spPr>
              <a:xfrm>
                <a:off x="1088237" y="5267214"/>
                <a:ext cx="846720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テキスト ボックス 90"/>
              <p:cNvSpPr txBox="1"/>
              <p:nvPr/>
            </p:nvSpPr>
            <p:spPr>
              <a:xfrm>
                <a:off x="1106029" y="5227106"/>
                <a:ext cx="830676" cy="34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645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SD/PD</a:t>
                </a:r>
              </a:p>
            </p:txBody>
          </p:sp>
          <p:sp>
            <p:nvSpPr>
              <p:cNvPr id="92" name="テキスト ボックス 91"/>
              <p:cNvSpPr txBox="1"/>
              <p:nvPr/>
            </p:nvSpPr>
            <p:spPr>
              <a:xfrm>
                <a:off x="1079808" y="5483858"/>
                <a:ext cx="1792477" cy="34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645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Clinical response</a:t>
                </a:r>
              </a:p>
            </p:txBody>
          </p:sp>
        </p:grpSp>
        <p:grpSp>
          <p:nvGrpSpPr>
            <p:cNvPr id="192" name="グループ化 191"/>
            <p:cNvGrpSpPr/>
            <p:nvPr/>
          </p:nvGrpSpPr>
          <p:grpSpPr>
            <a:xfrm>
              <a:off x="2609805" y="1290828"/>
              <a:ext cx="1898107" cy="3920351"/>
              <a:chOff x="2634081" y="1290828"/>
              <a:chExt cx="1898107" cy="3920351"/>
            </a:xfrm>
          </p:grpSpPr>
          <p:grpSp>
            <p:nvGrpSpPr>
              <p:cNvPr id="2" name="グループ化 1"/>
              <p:cNvGrpSpPr/>
              <p:nvPr/>
            </p:nvGrpSpPr>
            <p:grpSpPr>
              <a:xfrm>
                <a:off x="3219434" y="3571648"/>
                <a:ext cx="1091418" cy="1226410"/>
                <a:chOff x="10129838" y="836613"/>
                <a:chExt cx="603250" cy="677862"/>
              </a:xfrm>
            </p:grpSpPr>
            <p:sp>
              <p:nvSpPr>
                <p:cNvPr id="3" name="Rectangle 13"/>
                <p:cNvSpPr>
                  <a:spLocks noChangeArrowheads="1"/>
                </p:cNvSpPr>
                <p:nvPr/>
              </p:nvSpPr>
              <p:spPr bwMode="auto">
                <a:xfrm>
                  <a:off x="10198100" y="1003300"/>
                  <a:ext cx="193675" cy="493712"/>
                </a:xfrm>
                <a:prstGeom prst="rect">
                  <a:avLst/>
                </a:prstGeom>
                <a:solidFill>
                  <a:srgbClr val="FFC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65435" tIns="82718" rIns="165435" bIns="8271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25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4" name="Rectangle 14"/>
                <p:cNvSpPr>
                  <a:spLocks noChangeArrowheads="1"/>
                </p:cNvSpPr>
                <p:nvPr/>
              </p:nvSpPr>
              <p:spPr bwMode="auto">
                <a:xfrm>
                  <a:off x="10488613" y="1308100"/>
                  <a:ext cx="195263" cy="188912"/>
                </a:xfrm>
                <a:prstGeom prst="rect">
                  <a:avLst/>
                </a:prstGeom>
                <a:solidFill>
                  <a:srgbClr val="00B05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65435" tIns="82718" rIns="165435" bIns="8271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25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5" name="Freeform 16"/>
                <p:cNvSpPr>
                  <a:spLocks noEditPoints="1"/>
                </p:cNvSpPr>
                <p:nvPr/>
              </p:nvSpPr>
              <p:spPr bwMode="auto">
                <a:xfrm>
                  <a:off x="10147300" y="1495425"/>
                  <a:ext cx="585788" cy="19050"/>
                </a:xfrm>
                <a:custGeom>
                  <a:avLst/>
                  <a:gdLst>
                    <a:gd name="T0" fmla="*/ 0 w 369"/>
                    <a:gd name="T1" fmla="*/ 0 h 12"/>
                    <a:gd name="T2" fmla="*/ 369 w 369"/>
                    <a:gd name="T3" fmla="*/ 0 h 12"/>
                    <a:gd name="T4" fmla="*/ 93 w 369"/>
                    <a:gd name="T5" fmla="*/ 12 h 12"/>
                    <a:gd name="T6" fmla="*/ 93 w 369"/>
                    <a:gd name="T7" fmla="*/ 0 h 12"/>
                    <a:gd name="T8" fmla="*/ 276 w 369"/>
                    <a:gd name="T9" fmla="*/ 12 h 12"/>
                    <a:gd name="T10" fmla="*/ 276 w 369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9" h="12">
                      <a:moveTo>
                        <a:pt x="0" y="0"/>
                      </a:moveTo>
                      <a:lnTo>
                        <a:pt x="369" y="0"/>
                      </a:lnTo>
                      <a:moveTo>
                        <a:pt x="93" y="12"/>
                      </a:moveTo>
                      <a:lnTo>
                        <a:pt x="93" y="0"/>
                      </a:lnTo>
                      <a:moveTo>
                        <a:pt x="276" y="12"/>
                      </a:moveTo>
                      <a:lnTo>
                        <a:pt x="276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65435" tIns="82718" rIns="165435" bIns="8271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25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6" name="Freeform 17"/>
                <p:cNvSpPr>
                  <a:spLocks noEditPoints="1"/>
                </p:cNvSpPr>
                <p:nvPr/>
              </p:nvSpPr>
              <p:spPr bwMode="auto">
                <a:xfrm>
                  <a:off x="10129838" y="836613"/>
                  <a:ext cx="19050" cy="661987"/>
                </a:xfrm>
                <a:custGeom>
                  <a:avLst/>
                  <a:gdLst>
                    <a:gd name="T0" fmla="*/ 12 w 12"/>
                    <a:gd name="T1" fmla="*/ 417 h 417"/>
                    <a:gd name="T2" fmla="*/ 12 w 12"/>
                    <a:gd name="T3" fmla="*/ 0 h 417"/>
                    <a:gd name="T4" fmla="*/ 12 w 12"/>
                    <a:gd name="T5" fmla="*/ 415 h 417"/>
                    <a:gd name="T6" fmla="*/ 0 w 12"/>
                    <a:gd name="T7" fmla="*/ 415 h 417"/>
                    <a:gd name="T8" fmla="*/ 12 w 12"/>
                    <a:gd name="T9" fmla="*/ 333 h 417"/>
                    <a:gd name="T10" fmla="*/ 0 w 12"/>
                    <a:gd name="T11" fmla="*/ 333 h 417"/>
                    <a:gd name="T12" fmla="*/ 12 w 12"/>
                    <a:gd name="T13" fmla="*/ 250 h 417"/>
                    <a:gd name="T14" fmla="*/ 0 w 12"/>
                    <a:gd name="T15" fmla="*/ 250 h 417"/>
                    <a:gd name="T16" fmla="*/ 12 w 12"/>
                    <a:gd name="T17" fmla="*/ 167 h 417"/>
                    <a:gd name="T18" fmla="*/ 0 w 12"/>
                    <a:gd name="T19" fmla="*/ 167 h 417"/>
                    <a:gd name="T20" fmla="*/ 12 w 12"/>
                    <a:gd name="T21" fmla="*/ 85 h 417"/>
                    <a:gd name="T22" fmla="*/ 0 w 12"/>
                    <a:gd name="T23" fmla="*/ 85 h 417"/>
                    <a:gd name="T24" fmla="*/ 12 w 12"/>
                    <a:gd name="T25" fmla="*/ 2 h 417"/>
                    <a:gd name="T26" fmla="*/ 0 w 12"/>
                    <a:gd name="T27" fmla="*/ 2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417">
                      <a:moveTo>
                        <a:pt x="12" y="417"/>
                      </a:moveTo>
                      <a:lnTo>
                        <a:pt x="12" y="0"/>
                      </a:lnTo>
                      <a:moveTo>
                        <a:pt x="12" y="415"/>
                      </a:moveTo>
                      <a:lnTo>
                        <a:pt x="0" y="415"/>
                      </a:lnTo>
                      <a:moveTo>
                        <a:pt x="12" y="333"/>
                      </a:moveTo>
                      <a:lnTo>
                        <a:pt x="0" y="333"/>
                      </a:lnTo>
                      <a:moveTo>
                        <a:pt x="12" y="250"/>
                      </a:moveTo>
                      <a:lnTo>
                        <a:pt x="0" y="250"/>
                      </a:lnTo>
                      <a:moveTo>
                        <a:pt x="12" y="167"/>
                      </a:moveTo>
                      <a:lnTo>
                        <a:pt x="0" y="167"/>
                      </a:lnTo>
                      <a:moveTo>
                        <a:pt x="12" y="85"/>
                      </a:moveTo>
                      <a:lnTo>
                        <a:pt x="0" y="85"/>
                      </a:lnTo>
                      <a:moveTo>
                        <a:pt x="12" y="2"/>
                      </a:moveTo>
                      <a:lnTo>
                        <a:pt x="0" y="2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65435" tIns="82718" rIns="165435" bIns="8271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25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</p:grpSp>
          <p:sp>
            <p:nvSpPr>
              <p:cNvPr id="14" name="テキスト ボックス 13"/>
              <p:cNvSpPr txBox="1"/>
              <p:nvPr/>
            </p:nvSpPr>
            <p:spPr>
              <a:xfrm>
                <a:off x="3283127" y="3209277"/>
                <a:ext cx="107112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Mutation</a:t>
                </a: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5" name="Rectangle 347"/>
              <p:cNvSpPr>
                <a:spLocks noChangeArrowheads="1"/>
              </p:cNvSpPr>
              <p:nvPr/>
            </p:nvSpPr>
            <p:spPr bwMode="auto">
              <a:xfrm>
                <a:off x="3410706" y="4516945"/>
                <a:ext cx="224420" cy="241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567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75</a:t>
                </a:r>
                <a:endParaRPr kumimoji="0" lang="ja-JP" altLang="ja-JP" sz="501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16" name="Rectangle 347"/>
              <p:cNvSpPr>
                <a:spLocks noChangeArrowheads="1"/>
              </p:cNvSpPr>
              <p:nvPr/>
            </p:nvSpPr>
            <p:spPr bwMode="auto">
              <a:xfrm>
                <a:off x="3945960" y="4516945"/>
                <a:ext cx="224420" cy="2411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567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+mn-cs"/>
                  </a:rPr>
                  <a:t>29</a:t>
                </a:r>
                <a:endParaRPr kumimoji="0" lang="ja-JP" altLang="ja-JP" sz="5013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17" name="テキスト ボックス 16"/>
              <p:cNvSpPr txBox="1"/>
              <p:nvPr/>
            </p:nvSpPr>
            <p:spPr>
              <a:xfrm>
                <a:off x="3105194" y="1290828"/>
                <a:ext cx="142699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CT antibody</a:t>
                </a: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grpSp>
            <p:nvGrpSpPr>
              <p:cNvPr id="18" name="グループ化 17"/>
              <p:cNvGrpSpPr/>
              <p:nvPr/>
            </p:nvGrpSpPr>
            <p:grpSpPr>
              <a:xfrm>
                <a:off x="2922588" y="1655888"/>
                <a:ext cx="1397646" cy="1379512"/>
                <a:chOff x="4355908" y="812492"/>
                <a:chExt cx="772507" cy="762486"/>
              </a:xfrm>
            </p:grpSpPr>
            <p:sp>
              <p:nvSpPr>
                <p:cNvPr id="19" name="Rectangle 5"/>
                <p:cNvSpPr>
                  <a:spLocks noChangeArrowheads="1"/>
                </p:cNvSpPr>
                <p:nvPr/>
              </p:nvSpPr>
              <p:spPr bwMode="auto">
                <a:xfrm>
                  <a:off x="4591840" y="868859"/>
                  <a:ext cx="195263" cy="657225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65435" tIns="82718" rIns="165435" bIns="8271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25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0" name="Rectangle 6"/>
                <p:cNvSpPr>
                  <a:spLocks noChangeArrowheads="1"/>
                </p:cNvSpPr>
                <p:nvPr/>
              </p:nvSpPr>
              <p:spPr bwMode="auto">
                <a:xfrm>
                  <a:off x="4883940" y="1506241"/>
                  <a:ext cx="195263" cy="1800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</p:spPr>
              <p:txBody>
                <a:bodyPr vert="horz" wrap="square" lIns="165435" tIns="82718" rIns="165435" bIns="8271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25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1" name="Freeform 8"/>
                <p:cNvSpPr>
                  <a:spLocks noEditPoints="1"/>
                </p:cNvSpPr>
                <p:nvPr/>
              </p:nvSpPr>
              <p:spPr bwMode="auto">
                <a:xfrm>
                  <a:off x="4541040" y="1524496"/>
                  <a:ext cx="587375" cy="19050"/>
                </a:xfrm>
                <a:custGeom>
                  <a:avLst/>
                  <a:gdLst>
                    <a:gd name="T0" fmla="*/ 0 w 370"/>
                    <a:gd name="T1" fmla="*/ 0 h 12"/>
                    <a:gd name="T2" fmla="*/ 370 w 370"/>
                    <a:gd name="T3" fmla="*/ 0 h 12"/>
                    <a:gd name="T4" fmla="*/ 93 w 370"/>
                    <a:gd name="T5" fmla="*/ 12 h 12"/>
                    <a:gd name="T6" fmla="*/ 93 w 370"/>
                    <a:gd name="T7" fmla="*/ 0 h 12"/>
                    <a:gd name="T8" fmla="*/ 277 w 370"/>
                    <a:gd name="T9" fmla="*/ 12 h 12"/>
                    <a:gd name="T10" fmla="*/ 277 w 370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0" h="12">
                      <a:moveTo>
                        <a:pt x="0" y="0"/>
                      </a:moveTo>
                      <a:lnTo>
                        <a:pt x="370" y="0"/>
                      </a:lnTo>
                      <a:moveTo>
                        <a:pt x="93" y="12"/>
                      </a:moveTo>
                      <a:lnTo>
                        <a:pt x="93" y="0"/>
                      </a:lnTo>
                      <a:moveTo>
                        <a:pt x="277" y="12"/>
                      </a:moveTo>
                      <a:lnTo>
                        <a:pt x="277" y="0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65435" tIns="82718" rIns="165435" bIns="8271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25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2" name="Freeform 9"/>
                <p:cNvSpPr>
                  <a:spLocks noEditPoints="1"/>
                </p:cNvSpPr>
                <p:nvPr/>
              </p:nvSpPr>
              <p:spPr bwMode="auto">
                <a:xfrm>
                  <a:off x="4523577" y="865683"/>
                  <a:ext cx="19050" cy="661988"/>
                </a:xfrm>
                <a:custGeom>
                  <a:avLst/>
                  <a:gdLst>
                    <a:gd name="T0" fmla="*/ 12 w 12"/>
                    <a:gd name="T1" fmla="*/ 417 h 417"/>
                    <a:gd name="T2" fmla="*/ 12 w 12"/>
                    <a:gd name="T3" fmla="*/ 0 h 417"/>
                    <a:gd name="T4" fmla="*/ 12 w 12"/>
                    <a:gd name="T5" fmla="*/ 415 h 417"/>
                    <a:gd name="T6" fmla="*/ 0 w 12"/>
                    <a:gd name="T7" fmla="*/ 415 h 417"/>
                    <a:gd name="T8" fmla="*/ 12 w 12"/>
                    <a:gd name="T9" fmla="*/ 333 h 417"/>
                    <a:gd name="T10" fmla="*/ 0 w 12"/>
                    <a:gd name="T11" fmla="*/ 333 h 417"/>
                    <a:gd name="T12" fmla="*/ 12 w 12"/>
                    <a:gd name="T13" fmla="*/ 250 h 417"/>
                    <a:gd name="T14" fmla="*/ 0 w 12"/>
                    <a:gd name="T15" fmla="*/ 250 h 417"/>
                    <a:gd name="T16" fmla="*/ 12 w 12"/>
                    <a:gd name="T17" fmla="*/ 167 h 417"/>
                    <a:gd name="T18" fmla="*/ 0 w 12"/>
                    <a:gd name="T19" fmla="*/ 167 h 417"/>
                    <a:gd name="T20" fmla="*/ 12 w 12"/>
                    <a:gd name="T21" fmla="*/ 85 h 417"/>
                    <a:gd name="T22" fmla="*/ 0 w 12"/>
                    <a:gd name="T23" fmla="*/ 85 h 417"/>
                    <a:gd name="T24" fmla="*/ 12 w 12"/>
                    <a:gd name="T25" fmla="*/ 2 h 417"/>
                    <a:gd name="T26" fmla="*/ 0 w 12"/>
                    <a:gd name="T27" fmla="*/ 2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417">
                      <a:moveTo>
                        <a:pt x="12" y="417"/>
                      </a:moveTo>
                      <a:lnTo>
                        <a:pt x="12" y="0"/>
                      </a:lnTo>
                      <a:moveTo>
                        <a:pt x="12" y="415"/>
                      </a:moveTo>
                      <a:lnTo>
                        <a:pt x="0" y="415"/>
                      </a:lnTo>
                      <a:moveTo>
                        <a:pt x="12" y="333"/>
                      </a:moveTo>
                      <a:lnTo>
                        <a:pt x="0" y="333"/>
                      </a:lnTo>
                      <a:moveTo>
                        <a:pt x="12" y="250"/>
                      </a:moveTo>
                      <a:lnTo>
                        <a:pt x="0" y="250"/>
                      </a:lnTo>
                      <a:moveTo>
                        <a:pt x="12" y="167"/>
                      </a:moveTo>
                      <a:lnTo>
                        <a:pt x="0" y="167"/>
                      </a:lnTo>
                      <a:moveTo>
                        <a:pt x="12" y="85"/>
                      </a:moveTo>
                      <a:lnTo>
                        <a:pt x="0" y="85"/>
                      </a:lnTo>
                      <a:moveTo>
                        <a:pt x="12" y="2"/>
                      </a:moveTo>
                      <a:lnTo>
                        <a:pt x="0" y="2"/>
                      </a:lnTo>
                    </a:path>
                  </a:pathLst>
                </a:custGeom>
                <a:noFill/>
                <a:ln w="317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65435" tIns="82718" rIns="165435" bIns="82718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3258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3" name="Rectangle 347"/>
                <p:cNvSpPr>
                  <a:spLocks noChangeArrowheads="1"/>
                </p:cNvSpPr>
                <p:nvPr/>
              </p:nvSpPr>
              <p:spPr bwMode="auto">
                <a:xfrm>
                  <a:off x="4590237" y="1379658"/>
                  <a:ext cx="186063" cy="1332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56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+mn-cs"/>
                    </a:rPr>
                    <a:t>100</a:t>
                  </a:r>
                  <a:endParaRPr kumimoji="0" lang="ja-JP" altLang="ja-JP" sz="501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sp>
              <p:nvSpPr>
                <p:cNvPr id="24" name="Rectangle 347"/>
                <p:cNvSpPr>
                  <a:spLocks noChangeArrowheads="1"/>
                </p:cNvSpPr>
                <p:nvPr/>
              </p:nvSpPr>
              <p:spPr bwMode="auto">
                <a:xfrm>
                  <a:off x="4948103" y="1379658"/>
                  <a:ext cx="62021" cy="1332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567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+mn-cs"/>
                    </a:rPr>
                    <a:t>0</a:t>
                  </a:r>
                  <a:endParaRPr kumimoji="0" lang="ja-JP" altLang="ja-JP" sz="5013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50" charset="-128"/>
                    <a:cs typeface="+mn-cs"/>
                  </a:endParaRPr>
                </a:p>
              </p:txBody>
            </p:sp>
            <p:grpSp>
              <p:nvGrpSpPr>
                <p:cNvPr id="25" name="グループ化 24"/>
                <p:cNvGrpSpPr/>
                <p:nvPr/>
              </p:nvGrpSpPr>
              <p:grpSpPr>
                <a:xfrm>
                  <a:off x="4355908" y="812492"/>
                  <a:ext cx="148850" cy="762486"/>
                  <a:chOff x="3974908" y="819926"/>
                  <a:chExt cx="148850" cy="762486"/>
                </a:xfrm>
              </p:grpSpPr>
              <p:sp>
                <p:nvSpPr>
                  <p:cNvPr id="26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4074141" y="1475736"/>
                    <a:ext cx="49617" cy="1066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914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371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1828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286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743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200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657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1254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0</a:t>
                    </a:r>
                    <a:endParaRPr kumimoji="0" lang="ja-JP" altLang="ja-JP" sz="4389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27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4024525" y="1352884"/>
                    <a:ext cx="99233" cy="1066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914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371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1828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286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743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200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657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ja-JP" sz="1254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2</a:t>
                    </a:r>
                    <a:r>
                      <a:rPr kumimoji="0" lang="ja-JP" altLang="ja-JP" sz="1254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0</a:t>
                    </a:r>
                    <a:endParaRPr kumimoji="0" lang="ja-JP" altLang="ja-JP" sz="4389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28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4024525" y="1218128"/>
                    <a:ext cx="99233" cy="1066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914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371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1828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286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743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200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657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1254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40</a:t>
                    </a:r>
                    <a:endParaRPr kumimoji="0" lang="ja-JP" altLang="ja-JP" sz="4389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29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4024525" y="1085751"/>
                    <a:ext cx="99233" cy="1066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914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371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1828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286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743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200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657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ja-JP" altLang="ja-JP" sz="1254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60</a:t>
                    </a:r>
                    <a:endParaRPr kumimoji="0" lang="ja-JP" altLang="ja-JP" sz="4389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0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4024525" y="954682"/>
                    <a:ext cx="99233" cy="1066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914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371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1828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286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743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200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657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ja-JP" sz="1254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8</a:t>
                    </a:r>
                    <a:r>
                      <a:rPr kumimoji="0" lang="ja-JP" altLang="ja-JP" sz="1254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0</a:t>
                    </a:r>
                    <a:endParaRPr kumimoji="0" lang="ja-JP" altLang="ja-JP" sz="4389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  <p:sp>
                <p:nvSpPr>
                  <p:cNvPr id="31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3974908" y="819926"/>
                    <a:ext cx="148850" cy="1066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457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914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371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18288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2860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7432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2004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657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ja-JP" sz="1254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10</a:t>
                    </a:r>
                    <a:r>
                      <a:rPr kumimoji="0" lang="ja-JP" altLang="ja-JP" sz="1254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 Unicode MS" panose="020B0604020202020204" pitchFamily="50" charset="-128"/>
                        <a:ea typeface="Arial Unicode MS" panose="020B0604020202020204" pitchFamily="50" charset="-128"/>
                        <a:cs typeface="Arial Unicode MS" panose="020B0604020202020204" pitchFamily="50" charset="-128"/>
                      </a:rPr>
                      <a:t>0</a:t>
                    </a:r>
                    <a:endParaRPr kumimoji="0" lang="ja-JP" altLang="ja-JP" sz="4389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endParaRPr>
                  </a:p>
                </p:txBody>
              </p:sp>
            </p:grpSp>
          </p:grpSp>
          <p:grpSp>
            <p:nvGrpSpPr>
              <p:cNvPr id="32" name="グループ化 31"/>
              <p:cNvGrpSpPr/>
              <p:nvPr/>
            </p:nvGrpSpPr>
            <p:grpSpPr>
              <a:xfrm>
                <a:off x="2922612" y="3480395"/>
                <a:ext cx="269305" cy="1379512"/>
                <a:chOff x="3974908" y="819926"/>
                <a:chExt cx="148850" cy="762486"/>
              </a:xfrm>
            </p:grpSpPr>
            <p:sp>
              <p:nvSpPr>
                <p:cNvPr id="33" name="Rectangle 17"/>
                <p:cNvSpPr>
                  <a:spLocks noChangeArrowheads="1"/>
                </p:cNvSpPr>
                <p:nvPr/>
              </p:nvSpPr>
              <p:spPr bwMode="auto">
                <a:xfrm>
                  <a:off x="4074141" y="1475736"/>
                  <a:ext cx="49617" cy="106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1254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0</a:t>
                  </a:r>
                  <a:endParaRPr kumimoji="0" lang="ja-JP" altLang="ja-JP" sz="4389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4" name="Rectangle 18"/>
                <p:cNvSpPr>
                  <a:spLocks noChangeArrowheads="1"/>
                </p:cNvSpPr>
                <p:nvPr/>
              </p:nvSpPr>
              <p:spPr bwMode="auto">
                <a:xfrm>
                  <a:off x="4024525" y="1352884"/>
                  <a:ext cx="99233" cy="106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254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2</a:t>
                  </a:r>
                  <a:r>
                    <a:rPr kumimoji="0" lang="ja-JP" altLang="ja-JP" sz="1254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0</a:t>
                  </a:r>
                  <a:endParaRPr kumimoji="0" lang="ja-JP" altLang="ja-JP" sz="438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5" name="Rectangle 19"/>
                <p:cNvSpPr>
                  <a:spLocks noChangeArrowheads="1"/>
                </p:cNvSpPr>
                <p:nvPr/>
              </p:nvSpPr>
              <p:spPr bwMode="auto">
                <a:xfrm>
                  <a:off x="4024525" y="1218128"/>
                  <a:ext cx="99233" cy="106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1254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40</a:t>
                  </a:r>
                  <a:endParaRPr kumimoji="0" lang="ja-JP" altLang="ja-JP" sz="438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6" name="Rectangle 20"/>
                <p:cNvSpPr>
                  <a:spLocks noChangeArrowheads="1"/>
                </p:cNvSpPr>
                <p:nvPr/>
              </p:nvSpPr>
              <p:spPr bwMode="auto">
                <a:xfrm>
                  <a:off x="4024525" y="1085751"/>
                  <a:ext cx="99233" cy="106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ja-JP" sz="1254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60</a:t>
                  </a:r>
                  <a:endParaRPr kumimoji="0" lang="ja-JP" altLang="ja-JP" sz="438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7" name="Rectangle 18"/>
                <p:cNvSpPr>
                  <a:spLocks noChangeArrowheads="1"/>
                </p:cNvSpPr>
                <p:nvPr/>
              </p:nvSpPr>
              <p:spPr bwMode="auto">
                <a:xfrm>
                  <a:off x="4024525" y="954682"/>
                  <a:ext cx="99233" cy="106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254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8</a:t>
                  </a:r>
                  <a:r>
                    <a:rPr kumimoji="0" lang="ja-JP" altLang="ja-JP" sz="1254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0</a:t>
                  </a:r>
                  <a:endParaRPr kumimoji="0" lang="ja-JP" altLang="ja-JP" sz="438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  <p:sp>
              <p:nvSpPr>
                <p:cNvPr id="38" name="Rectangle 19"/>
                <p:cNvSpPr>
                  <a:spLocks noChangeArrowheads="1"/>
                </p:cNvSpPr>
                <p:nvPr/>
              </p:nvSpPr>
              <p:spPr bwMode="auto">
                <a:xfrm>
                  <a:off x="3974908" y="819926"/>
                  <a:ext cx="148850" cy="1066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457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914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371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18288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2860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7432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2004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657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ja-JP" sz="1254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10</a:t>
                  </a:r>
                  <a:r>
                    <a:rPr kumimoji="0" lang="ja-JP" altLang="ja-JP" sz="1254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 Unicode MS" panose="020B0604020202020204" pitchFamily="50" charset="-128"/>
                      <a:ea typeface="Arial Unicode MS" panose="020B0604020202020204" pitchFamily="50" charset="-128"/>
                      <a:cs typeface="Arial Unicode MS" panose="020B0604020202020204" pitchFamily="50" charset="-128"/>
                    </a:rPr>
                    <a:t>0</a:t>
                  </a:r>
                  <a:endParaRPr kumimoji="0" lang="ja-JP" altLang="ja-JP" sz="4389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endParaRPr>
                </a:p>
              </p:txBody>
            </p:sp>
          </p:grpSp>
          <p:sp>
            <p:nvSpPr>
              <p:cNvPr id="78" name="テキスト ボックス 77"/>
              <p:cNvSpPr txBox="1"/>
              <p:nvPr/>
            </p:nvSpPr>
            <p:spPr>
              <a:xfrm>
                <a:off x="3215239" y="4865700"/>
                <a:ext cx="619079" cy="34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645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High</a:t>
                </a:r>
              </a:p>
            </p:txBody>
          </p:sp>
          <p:sp>
            <p:nvSpPr>
              <p:cNvPr id="79" name="テキスト ボックス 78"/>
              <p:cNvSpPr txBox="1"/>
              <p:nvPr/>
            </p:nvSpPr>
            <p:spPr>
              <a:xfrm>
                <a:off x="3761839" y="4863215"/>
                <a:ext cx="570989" cy="34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645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Low</a:t>
                </a:r>
                <a:endParaRPr kumimoji="1" lang="ja-JP" altLang="en-US" sz="164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94" name="テキスト ボックス 93"/>
              <p:cNvSpPr txBox="1"/>
              <p:nvPr/>
            </p:nvSpPr>
            <p:spPr>
              <a:xfrm rot="16200000">
                <a:off x="1587161" y="3005029"/>
                <a:ext cx="240161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1509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Objective</a:t>
                </a:r>
                <a:r>
                  <a:rPr kumimoji="1" lang="ja-JP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 </a:t>
                </a: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response</a:t>
                </a:r>
                <a:r>
                  <a:rPr kumimoji="1" lang="ja-JP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 </a:t>
                </a:r>
                <a:r>
                  <a:rPr kumimoji="1" lang="en-US" altLang="ja-JP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rate (%)</a:t>
                </a:r>
              </a:p>
            </p:txBody>
          </p:sp>
        </p:grpSp>
      </p:grpSp>
      <p:grpSp>
        <p:nvGrpSpPr>
          <p:cNvPr id="193" name="グループ化 192"/>
          <p:cNvGrpSpPr/>
          <p:nvPr/>
        </p:nvGrpSpPr>
        <p:grpSpPr>
          <a:xfrm>
            <a:off x="8687076" y="1861858"/>
            <a:ext cx="1728525" cy="3945372"/>
            <a:chOff x="7301287" y="1290828"/>
            <a:chExt cx="1728525" cy="3945372"/>
          </a:xfrm>
        </p:grpSpPr>
        <p:grpSp>
          <p:nvGrpSpPr>
            <p:cNvPr id="96" name="グループ化 95"/>
            <p:cNvGrpSpPr/>
            <p:nvPr/>
          </p:nvGrpSpPr>
          <p:grpSpPr>
            <a:xfrm>
              <a:off x="7890725" y="1766348"/>
              <a:ext cx="1094289" cy="1226411"/>
              <a:chOff x="8229601" y="2749550"/>
              <a:chExt cx="604837" cy="677863"/>
            </a:xfrm>
          </p:grpSpPr>
          <p:sp>
            <p:nvSpPr>
              <p:cNvPr id="168" name="Rectangle 108"/>
              <p:cNvSpPr>
                <a:spLocks noChangeArrowheads="1"/>
              </p:cNvSpPr>
              <p:nvPr/>
            </p:nvSpPr>
            <p:spPr bwMode="auto">
              <a:xfrm>
                <a:off x="8297863" y="2862263"/>
                <a:ext cx="195263" cy="547688"/>
              </a:xfrm>
              <a:prstGeom prst="rect">
                <a:avLst/>
              </a:prstGeom>
              <a:solidFill>
                <a:srgbClr val="FF66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169" name="Rectangle 109"/>
              <p:cNvSpPr>
                <a:spLocks noChangeArrowheads="1"/>
              </p:cNvSpPr>
              <p:nvPr/>
            </p:nvSpPr>
            <p:spPr bwMode="auto">
              <a:xfrm>
                <a:off x="8589963" y="3316288"/>
                <a:ext cx="195263" cy="93663"/>
              </a:xfrm>
              <a:prstGeom prst="rect">
                <a:avLst/>
              </a:prstGeom>
              <a:solidFill>
                <a:srgbClr val="FF8A3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170" name="Freeform 111"/>
              <p:cNvSpPr>
                <a:spLocks noEditPoints="1"/>
              </p:cNvSpPr>
              <p:nvPr/>
            </p:nvSpPr>
            <p:spPr bwMode="auto">
              <a:xfrm>
                <a:off x="8247063" y="3408363"/>
                <a:ext cx="587375" cy="19050"/>
              </a:xfrm>
              <a:custGeom>
                <a:avLst/>
                <a:gdLst>
                  <a:gd name="T0" fmla="*/ 0 w 370"/>
                  <a:gd name="T1" fmla="*/ 0 h 12"/>
                  <a:gd name="T2" fmla="*/ 370 w 370"/>
                  <a:gd name="T3" fmla="*/ 0 h 12"/>
                  <a:gd name="T4" fmla="*/ 93 w 370"/>
                  <a:gd name="T5" fmla="*/ 12 h 12"/>
                  <a:gd name="T6" fmla="*/ 93 w 370"/>
                  <a:gd name="T7" fmla="*/ 0 h 12"/>
                  <a:gd name="T8" fmla="*/ 277 w 370"/>
                  <a:gd name="T9" fmla="*/ 12 h 12"/>
                  <a:gd name="T10" fmla="*/ 277 w 370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0" h="12">
                    <a:moveTo>
                      <a:pt x="0" y="0"/>
                    </a:moveTo>
                    <a:lnTo>
                      <a:pt x="370" y="0"/>
                    </a:lnTo>
                    <a:moveTo>
                      <a:pt x="93" y="12"/>
                    </a:moveTo>
                    <a:lnTo>
                      <a:pt x="93" y="0"/>
                    </a:lnTo>
                    <a:moveTo>
                      <a:pt x="277" y="12"/>
                    </a:moveTo>
                    <a:lnTo>
                      <a:pt x="277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171" name="Freeform 112"/>
              <p:cNvSpPr>
                <a:spLocks noEditPoints="1"/>
              </p:cNvSpPr>
              <p:nvPr/>
            </p:nvSpPr>
            <p:spPr bwMode="auto">
              <a:xfrm>
                <a:off x="8229601" y="2749550"/>
                <a:ext cx="19050" cy="661988"/>
              </a:xfrm>
              <a:custGeom>
                <a:avLst/>
                <a:gdLst>
                  <a:gd name="T0" fmla="*/ 12 w 12"/>
                  <a:gd name="T1" fmla="*/ 417 h 417"/>
                  <a:gd name="T2" fmla="*/ 12 w 12"/>
                  <a:gd name="T3" fmla="*/ 0 h 417"/>
                  <a:gd name="T4" fmla="*/ 12 w 12"/>
                  <a:gd name="T5" fmla="*/ 415 h 417"/>
                  <a:gd name="T6" fmla="*/ 0 w 12"/>
                  <a:gd name="T7" fmla="*/ 415 h 417"/>
                  <a:gd name="T8" fmla="*/ 12 w 12"/>
                  <a:gd name="T9" fmla="*/ 333 h 417"/>
                  <a:gd name="T10" fmla="*/ 0 w 12"/>
                  <a:gd name="T11" fmla="*/ 333 h 417"/>
                  <a:gd name="T12" fmla="*/ 12 w 12"/>
                  <a:gd name="T13" fmla="*/ 250 h 417"/>
                  <a:gd name="T14" fmla="*/ 0 w 12"/>
                  <a:gd name="T15" fmla="*/ 250 h 417"/>
                  <a:gd name="T16" fmla="*/ 12 w 12"/>
                  <a:gd name="T17" fmla="*/ 167 h 417"/>
                  <a:gd name="T18" fmla="*/ 0 w 12"/>
                  <a:gd name="T19" fmla="*/ 167 h 417"/>
                  <a:gd name="T20" fmla="*/ 12 w 12"/>
                  <a:gd name="T21" fmla="*/ 85 h 417"/>
                  <a:gd name="T22" fmla="*/ 0 w 12"/>
                  <a:gd name="T23" fmla="*/ 85 h 417"/>
                  <a:gd name="T24" fmla="*/ 12 w 12"/>
                  <a:gd name="T25" fmla="*/ 2 h 417"/>
                  <a:gd name="T26" fmla="*/ 0 w 12"/>
                  <a:gd name="T27" fmla="*/ 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417">
                    <a:moveTo>
                      <a:pt x="12" y="417"/>
                    </a:moveTo>
                    <a:lnTo>
                      <a:pt x="12" y="0"/>
                    </a:lnTo>
                    <a:moveTo>
                      <a:pt x="12" y="415"/>
                    </a:moveTo>
                    <a:lnTo>
                      <a:pt x="0" y="415"/>
                    </a:lnTo>
                    <a:moveTo>
                      <a:pt x="12" y="333"/>
                    </a:moveTo>
                    <a:lnTo>
                      <a:pt x="0" y="333"/>
                    </a:lnTo>
                    <a:moveTo>
                      <a:pt x="12" y="250"/>
                    </a:moveTo>
                    <a:lnTo>
                      <a:pt x="0" y="250"/>
                    </a:lnTo>
                    <a:moveTo>
                      <a:pt x="12" y="167"/>
                    </a:moveTo>
                    <a:lnTo>
                      <a:pt x="0" y="167"/>
                    </a:lnTo>
                    <a:moveTo>
                      <a:pt x="12" y="85"/>
                    </a:moveTo>
                    <a:lnTo>
                      <a:pt x="0" y="85"/>
                    </a:lnTo>
                    <a:moveTo>
                      <a:pt x="12" y="2"/>
                    </a:moveTo>
                    <a:lnTo>
                      <a:pt x="0" y="2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65435" tIns="82718" rIns="165435" bIns="8271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3258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</p:grpSp>
        <p:sp>
          <p:nvSpPr>
            <p:cNvPr id="98" name="テキスト ボックス 97"/>
            <p:cNvSpPr txBox="1"/>
            <p:nvPr/>
          </p:nvSpPr>
          <p:spPr>
            <a:xfrm>
              <a:off x="7899523" y="4890721"/>
              <a:ext cx="619079" cy="3454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6113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64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High</a:t>
              </a:r>
            </a:p>
          </p:txBody>
        </p:sp>
        <p:sp>
          <p:nvSpPr>
            <p:cNvPr id="99" name="テキスト ボックス 98"/>
            <p:cNvSpPr txBox="1"/>
            <p:nvPr/>
          </p:nvSpPr>
          <p:spPr>
            <a:xfrm>
              <a:off x="8458823" y="4888236"/>
              <a:ext cx="570989" cy="3454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6113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64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Low</a:t>
              </a:r>
              <a:endParaRPr kumimoji="1" lang="ja-JP" altLang="en-US" sz="164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00" name="テキスト ボックス 99"/>
            <p:cNvSpPr txBox="1"/>
            <p:nvPr/>
          </p:nvSpPr>
          <p:spPr>
            <a:xfrm>
              <a:off x="8063195" y="1290828"/>
              <a:ext cx="8386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6113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PD-L1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01" name="テキスト ボックス 100"/>
            <p:cNvSpPr txBox="1"/>
            <p:nvPr/>
          </p:nvSpPr>
          <p:spPr>
            <a:xfrm>
              <a:off x="8159375" y="3209277"/>
              <a:ext cx="64633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6113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CD8</a:t>
              </a:r>
              <a:endParaRPr kumimoji="1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02" name="Rectangle 347"/>
            <p:cNvSpPr>
              <a:spLocks noChangeArrowheads="1"/>
            </p:cNvSpPr>
            <p:nvPr/>
          </p:nvSpPr>
          <p:spPr bwMode="auto">
            <a:xfrm>
              <a:off x="8074553" y="2753660"/>
              <a:ext cx="224420" cy="2412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568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83</a:t>
              </a:r>
              <a:endParaRPr kumimoji="0" lang="ja-JP" altLang="ja-JP" sz="156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3" name="Rectangle 347"/>
            <p:cNvSpPr>
              <a:spLocks noChangeArrowheads="1"/>
            </p:cNvSpPr>
            <p:nvPr/>
          </p:nvSpPr>
          <p:spPr bwMode="auto">
            <a:xfrm>
              <a:off x="8609809" y="2753660"/>
              <a:ext cx="224420" cy="2412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568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14</a:t>
              </a:r>
              <a:endParaRPr kumimoji="0" lang="ja-JP" altLang="ja-JP" sz="156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grpSp>
          <p:nvGrpSpPr>
            <p:cNvPr id="104" name="グループ化 103"/>
            <p:cNvGrpSpPr/>
            <p:nvPr/>
          </p:nvGrpSpPr>
          <p:grpSpPr>
            <a:xfrm>
              <a:off x="7586460" y="1679902"/>
              <a:ext cx="269305" cy="1379512"/>
              <a:chOff x="3974908" y="819926"/>
              <a:chExt cx="148850" cy="762486"/>
            </a:xfrm>
          </p:grpSpPr>
          <p:sp>
            <p:nvSpPr>
              <p:cNvPr id="158" name="Rectangle 17"/>
              <p:cNvSpPr>
                <a:spLocks noChangeArrowheads="1"/>
              </p:cNvSpPr>
              <p:nvPr/>
            </p:nvSpPr>
            <p:spPr bwMode="auto">
              <a:xfrm>
                <a:off x="4074141" y="1475736"/>
                <a:ext cx="49617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59" name="Rectangle 18"/>
              <p:cNvSpPr>
                <a:spLocks noChangeArrowheads="1"/>
              </p:cNvSpPr>
              <p:nvPr/>
            </p:nvSpPr>
            <p:spPr bwMode="auto">
              <a:xfrm>
                <a:off x="4024525" y="1352884"/>
                <a:ext cx="99233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2</a:t>
                </a: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60" name="Rectangle 19"/>
              <p:cNvSpPr>
                <a:spLocks noChangeArrowheads="1"/>
              </p:cNvSpPr>
              <p:nvPr/>
            </p:nvSpPr>
            <p:spPr bwMode="auto">
              <a:xfrm>
                <a:off x="4024525" y="1218128"/>
                <a:ext cx="99233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40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61" name="Rectangle 20"/>
              <p:cNvSpPr>
                <a:spLocks noChangeArrowheads="1"/>
              </p:cNvSpPr>
              <p:nvPr/>
            </p:nvSpPr>
            <p:spPr bwMode="auto">
              <a:xfrm>
                <a:off x="4024525" y="1085751"/>
                <a:ext cx="99233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60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62" name="Rectangle 18"/>
              <p:cNvSpPr>
                <a:spLocks noChangeArrowheads="1"/>
              </p:cNvSpPr>
              <p:nvPr/>
            </p:nvSpPr>
            <p:spPr bwMode="auto">
              <a:xfrm>
                <a:off x="4024525" y="954682"/>
                <a:ext cx="99233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8</a:t>
                </a: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63" name="Rectangle 19"/>
              <p:cNvSpPr>
                <a:spLocks noChangeArrowheads="1"/>
              </p:cNvSpPr>
              <p:nvPr/>
            </p:nvSpPr>
            <p:spPr bwMode="auto">
              <a:xfrm>
                <a:off x="3974908" y="819926"/>
                <a:ext cx="148850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grpSp>
          <p:nvGrpSpPr>
            <p:cNvPr id="105" name="グループ化 104"/>
            <p:cNvGrpSpPr/>
            <p:nvPr/>
          </p:nvGrpSpPr>
          <p:grpSpPr>
            <a:xfrm>
              <a:off x="7586460" y="3518165"/>
              <a:ext cx="269305" cy="1379512"/>
              <a:chOff x="3974908" y="819926"/>
              <a:chExt cx="148850" cy="762486"/>
            </a:xfrm>
          </p:grpSpPr>
          <p:sp>
            <p:nvSpPr>
              <p:cNvPr id="152" name="Rectangle 17"/>
              <p:cNvSpPr>
                <a:spLocks noChangeArrowheads="1"/>
              </p:cNvSpPr>
              <p:nvPr/>
            </p:nvSpPr>
            <p:spPr bwMode="auto">
              <a:xfrm>
                <a:off x="4074141" y="1475736"/>
                <a:ext cx="49617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53" name="Rectangle 18"/>
              <p:cNvSpPr>
                <a:spLocks noChangeArrowheads="1"/>
              </p:cNvSpPr>
              <p:nvPr/>
            </p:nvSpPr>
            <p:spPr bwMode="auto">
              <a:xfrm>
                <a:off x="4024525" y="1352884"/>
                <a:ext cx="99233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2</a:t>
                </a: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54" name="Rectangle 19"/>
              <p:cNvSpPr>
                <a:spLocks noChangeArrowheads="1"/>
              </p:cNvSpPr>
              <p:nvPr/>
            </p:nvSpPr>
            <p:spPr bwMode="auto">
              <a:xfrm>
                <a:off x="4024525" y="1218128"/>
                <a:ext cx="99233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40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55" name="Rectangle 20"/>
              <p:cNvSpPr>
                <a:spLocks noChangeArrowheads="1"/>
              </p:cNvSpPr>
              <p:nvPr/>
            </p:nvSpPr>
            <p:spPr bwMode="auto">
              <a:xfrm>
                <a:off x="4024525" y="1085751"/>
                <a:ext cx="99233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60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56" name="Rectangle 18"/>
              <p:cNvSpPr>
                <a:spLocks noChangeArrowheads="1"/>
              </p:cNvSpPr>
              <p:nvPr/>
            </p:nvSpPr>
            <p:spPr bwMode="auto">
              <a:xfrm>
                <a:off x="4024525" y="954682"/>
                <a:ext cx="99233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8</a:t>
                </a: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57" name="Rectangle 19"/>
              <p:cNvSpPr>
                <a:spLocks noChangeArrowheads="1"/>
              </p:cNvSpPr>
              <p:nvPr/>
            </p:nvSpPr>
            <p:spPr bwMode="auto">
              <a:xfrm>
                <a:off x="3974908" y="819926"/>
                <a:ext cx="148850" cy="106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grpSp>
          <p:nvGrpSpPr>
            <p:cNvPr id="140" name="グループ化 139"/>
            <p:cNvGrpSpPr/>
            <p:nvPr/>
          </p:nvGrpSpPr>
          <p:grpSpPr>
            <a:xfrm>
              <a:off x="7894879" y="3584141"/>
              <a:ext cx="1100138" cy="1233487"/>
              <a:chOff x="6481763" y="4892675"/>
              <a:chExt cx="785813" cy="881062"/>
            </a:xfrm>
          </p:grpSpPr>
          <p:sp>
            <p:nvSpPr>
              <p:cNvPr id="144" name="Rectangle 22"/>
              <p:cNvSpPr>
                <a:spLocks noChangeArrowheads="1"/>
              </p:cNvSpPr>
              <p:nvPr/>
            </p:nvSpPr>
            <p:spPr bwMode="auto">
              <a:xfrm>
                <a:off x="6569075" y="5384800"/>
                <a:ext cx="254000" cy="365125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txBody>
              <a:bodyPr vert="horz" wrap="square" lIns="128016" tIns="64008" rIns="128016" bIns="6400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145" name="Rectangle 23"/>
              <p:cNvSpPr>
                <a:spLocks noChangeArrowheads="1"/>
              </p:cNvSpPr>
              <p:nvPr/>
            </p:nvSpPr>
            <p:spPr bwMode="auto">
              <a:xfrm>
                <a:off x="6950075" y="5322888"/>
                <a:ext cx="254000" cy="42703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3175">
                <a:solidFill>
                  <a:schemeClr val="tx1"/>
                </a:solidFill>
              </a:ln>
            </p:spPr>
            <p:txBody>
              <a:bodyPr vert="horz" wrap="square" lIns="128016" tIns="64008" rIns="128016" bIns="6400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146" name="Freeform 25"/>
              <p:cNvSpPr>
                <a:spLocks noEditPoints="1"/>
              </p:cNvSpPr>
              <p:nvPr/>
            </p:nvSpPr>
            <p:spPr bwMode="auto">
              <a:xfrm>
                <a:off x="6503988" y="5749925"/>
                <a:ext cx="763588" cy="23812"/>
              </a:xfrm>
              <a:custGeom>
                <a:avLst/>
                <a:gdLst>
                  <a:gd name="T0" fmla="*/ 0 w 481"/>
                  <a:gd name="T1" fmla="*/ 0 h 15"/>
                  <a:gd name="T2" fmla="*/ 481 w 481"/>
                  <a:gd name="T3" fmla="*/ 0 h 15"/>
                  <a:gd name="T4" fmla="*/ 121 w 481"/>
                  <a:gd name="T5" fmla="*/ 15 h 15"/>
                  <a:gd name="T6" fmla="*/ 121 w 481"/>
                  <a:gd name="T7" fmla="*/ 0 h 15"/>
                  <a:gd name="T8" fmla="*/ 360 w 481"/>
                  <a:gd name="T9" fmla="*/ 15 h 15"/>
                  <a:gd name="T10" fmla="*/ 360 w 48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1" h="15">
                    <a:moveTo>
                      <a:pt x="0" y="0"/>
                    </a:moveTo>
                    <a:lnTo>
                      <a:pt x="481" y="0"/>
                    </a:lnTo>
                    <a:moveTo>
                      <a:pt x="121" y="15"/>
                    </a:moveTo>
                    <a:lnTo>
                      <a:pt x="121" y="0"/>
                    </a:lnTo>
                    <a:moveTo>
                      <a:pt x="360" y="15"/>
                    </a:moveTo>
                    <a:lnTo>
                      <a:pt x="360" y="0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8016" tIns="64008" rIns="128016" bIns="6400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  <p:sp>
            <p:nvSpPr>
              <p:cNvPr id="147" name="Freeform 26"/>
              <p:cNvSpPr>
                <a:spLocks noEditPoints="1"/>
              </p:cNvSpPr>
              <p:nvPr/>
            </p:nvSpPr>
            <p:spPr bwMode="auto">
              <a:xfrm>
                <a:off x="6481763" y="4892675"/>
                <a:ext cx="23813" cy="858837"/>
              </a:xfrm>
              <a:custGeom>
                <a:avLst/>
                <a:gdLst>
                  <a:gd name="T0" fmla="*/ 15 w 15"/>
                  <a:gd name="T1" fmla="*/ 541 h 541"/>
                  <a:gd name="T2" fmla="*/ 15 w 15"/>
                  <a:gd name="T3" fmla="*/ 0 h 541"/>
                  <a:gd name="T4" fmla="*/ 15 w 15"/>
                  <a:gd name="T5" fmla="*/ 540 h 541"/>
                  <a:gd name="T6" fmla="*/ 0 w 15"/>
                  <a:gd name="T7" fmla="*/ 540 h 541"/>
                  <a:gd name="T8" fmla="*/ 15 w 15"/>
                  <a:gd name="T9" fmla="*/ 432 h 541"/>
                  <a:gd name="T10" fmla="*/ 0 w 15"/>
                  <a:gd name="T11" fmla="*/ 432 h 541"/>
                  <a:gd name="T12" fmla="*/ 15 w 15"/>
                  <a:gd name="T13" fmla="*/ 325 h 541"/>
                  <a:gd name="T14" fmla="*/ 0 w 15"/>
                  <a:gd name="T15" fmla="*/ 325 h 541"/>
                  <a:gd name="T16" fmla="*/ 15 w 15"/>
                  <a:gd name="T17" fmla="*/ 217 h 541"/>
                  <a:gd name="T18" fmla="*/ 0 w 15"/>
                  <a:gd name="T19" fmla="*/ 217 h 541"/>
                  <a:gd name="T20" fmla="*/ 15 w 15"/>
                  <a:gd name="T21" fmla="*/ 110 h 541"/>
                  <a:gd name="T22" fmla="*/ 0 w 15"/>
                  <a:gd name="T23" fmla="*/ 110 h 541"/>
                  <a:gd name="T24" fmla="*/ 15 w 15"/>
                  <a:gd name="T25" fmla="*/ 2 h 541"/>
                  <a:gd name="T26" fmla="*/ 0 w 15"/>
                  <a:gd name="T27" fmla="*/ 2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541">
                    <a:moveTo>
                      <a:pt x="15" y="541"/>
                    </a:moveTo>
                    <a:lnTo>
                      <a:pt x="15" y="0"/>
                    </a:lnTo>
                    <a:moveTo>
                      <a:pt x="15" y="540"/>
                    </a:moveTo>
                    <a:lnTo>
                      <a:pt x="0" y="540"/>
                    </a:lnTo>
                    <a:moveTo>
                      <a:pt x="15" y="432"/>
                    </a:moveTo>
                    <a:lnTo>
                      <a:pt x="0" y="432"/>
                    </a:lnTo>
                    <a:moveTo>
                      <a:pt x="15" y="325"/>
                    </a:moveTo>
                    <a:lnTo>
                      <a:pt x="0" y="325"/>
                    </a:lnTo>
                    <a:moveTo>
                      <a:pt x="15" y="217"/>
                    </a:moveTo>
                    <a:lnTo>
                      <a:pt x="0" y="217"/>
                    </a:lnTo>
                    <a:moveTo>
                      <a:pt x="15" y="110"/>
                    </a:moveTo>
                    <a:lnTo>
                      <a:pt x="0" y="110"/>
                    </a:lnTo>
                    <a:moveTo>
                      <a:pt x="15" y="2"/>
                    </a:moveTo>
                    <a:lnTo>
                      <a:pt x="0" y="2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8016" tIns="64008" rIns="128016" bIns="64008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endParaRPr>
              </a:p>
            </p:txBody>
          </p:sp>
        </p:grpSp>
        <p:sp>
          <p:nvSpPr>
            <p:cNvPr id="141" name="Rectangle 347"/>
            <p:cNvSpPr>
              <a:spLocks noChangeArrowheads="1"/>
            </p:cNvSpPr>
            <p:nvPr/>
          </p:nvSpPr>
          <p:spPr bwMode="auto">
            <a:xfrm>
              <a:off x="8074555" y="4540126"/>
              <a:ext cx="224420" cy="241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567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43</a:t>
              </a:r>
              <a:endParaRPr kumimoji="0" lang="ja-JP" altLang="ja-JP" sz="501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2" name="Rectangle 347"/>
            <p:cNvSpPr>
              <a:spLocks noChangeArrowheads="1"/>
            </p:cNvSpPr>
            <p:nvPr/>
          </p:nvSpPr>
          <p:spPr bwMode="auto">
            <a:xfrm>
              <a:off x="8609812" y="4540126"/>
              <a:ext cx="224420" cy="241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5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+mn-cs"/>
                </a:rPr>
                <a:t>50</a:t>
              </a:r>
              <a:endParaRPr kumimoji="0" lang="ja-JP" altLang="ja-JP" sz="501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72" name="テキスト ボックス 171"/>
            <p:cNvSpPr txBox="1"/>
            <p:nvPr/>
          </p:nvSpPr>
          <p:spPr>
            <a:xfrm rot="16200000">
              <a:off x="6254367" y="3063234"/>
              <a:ext cx="240161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1509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Objective</a:t>
              </a:r>
              <a:r>
                <a: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 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response</a:t>
              </a:r>
              <a:r>
                <a: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 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rate (%)</a:t>
              </a:r>
            </a:p>
          </p:txBody>
        </p:sp>
      </p:grpSp>
      <p:graphicFrame>
        <p:nvGraphicFramePr>
          <p:cNvPr id="180" name="表 1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1269828"/>
              </p:ext>
            </p:extLst>
          </p:nvPr>
        </p:nvGraphicFramePr>
        <p:xfrm>
          <a:off x="6885828" y="5386771"/>
          <a:ext cx="1726010" cy="338390"/>
        </p:xfrm>
        <a:graphic>
          <a:graphicData uri="http://schemas.openxmlformats.org/drawingml/2006/table">
            <a:tbl>
              <a:tblPr/>
              <a:tblGrid>
                <a:gridCol w="132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277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38390"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LC041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LC068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LC075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LC114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LC072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LC056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LC092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LC065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LC083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LC113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LC137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LC168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 Unicode MS" panose="020B0604020202020204" pitchFamily="50" charset="-128"/>
                          <a:ea typeface="Arial Unicode MS" panose="020B0604020202020204" pitchFamily="50" charset="-128"/>
                        </a:rPr>
                        <a:t>LC052</a:t>
                      </a:r>
                    </a:p>
                  </a:txBody>
                  <a:tcPr marL="14924" marR="14924" marT="14924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94" name="グループ化 193"/>
          <p:cNvGrpSpPr/>
          <p:nvPr/>
        </p:nvGrpSpPr>
        <p:grpSpPr>
          <a:xfrm>
            <a:off x="6063670" y="2210142"/>
            <a:ext cx="2682253" cy="4123550"/>
            <a:chOff x="4572685" y="1639112"/>
            <a:chExt cx="2682253" cy="4123550"/>
          </a:xfrm>
        </p:grpSpPr>
        <p:grpSp>
          <p:nvGrpSpPr>
            <p:cNvPr id="97" name="グループ化 96"/>
            <p:cNvGrpSpPr/>
            <p:nvPr/>
          </p:nvGrpSpPr>
          <p:grpSpPr>
            <a:xfrm>
              <a:off x="5132973" y="3471472"/>
              <a:ext cx="179536" cy="1415567"/>
              <a:chOff x="898904" y="3775738"/>
              <a:chExt cx="114601" cy="903584"/>
            </a:xfrm>
          </p:grpSpPr>
          <p:sp>
            <p:nvSpPr>
              <p:cNvPr id="164" name="Rectangle 101"/>
              <p:cNvSpPr>
                <a:spLocks noChangeArrowheads="1"/>
              </p:cNvSpPr>
              <p:nvPr/>
            </p:nvSpPr>
            <p:spPr bwMode="auto">
              <a:xfrm>
                <a:off x="954279" y="4556125"/>
                <a:ext cx="57300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65" name="Rectangle 102"/>
              <p:cNvSpPr>
                <a:spLocks noChangeArrowheads="1"/>
              </p:cNvSpPr>
              <p:nvPr/>
            </p:nvSpPr>
            <p:spPr bwMode="auto">
              <a:xfrm>
                <a:off x="898904" y="4306997"/>
                <a:ext cx="114601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10</a:t>
                </a:r>
                <a:endParaRPr kumimoji="0" lang="ja-JP" altLang="ja-JP" sz="43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66" name="Rectangle 103"/>
              <p:cNvSpPr>
                <a:spLocks noChangeArrowheads="1"/>
              </p:cNvSpPr>
              <p:nvPr/>
            </p:nvSpPr>
            <p:spPr bwMode="auto">
              <a:xfrm>
                <a:off x="898904" y="4035868"/>
                <a:ext cx="114601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20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67" name="Rectangle 104"/>
              <p:cNvSpPr>
                <a:spLocks noChangeArrowheads="1"/>
              </p:cNvSpPr>
              <p:nvPr/>
            </p:nvSpPr>
            <p:spPr bwMode="auto">
              <a:xfrm>
                <a:off x="898904" y="3775738"/>
                <a:ext cx="114601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30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grpSp>
          <p:nvGrpSpPr>
            <p:cNvPr id="106" name="グループ化 105"/>
            <p:cNvGrpSpPr/>
            <p:nvPr/>
          </p:nvGrpSpPr>
          <p:grpSpPr>
            <a:xfrm>
              <a:off x="5222755" y="1957903"/>
              <a:ext cx="89768" cy="1108683"/>
              <a:chOff x="954276" y="3174704"/>
              <a:chExt cx="57301" cy="707693"/>
            </a:xfrm>
          </p:grpSpPr>
          <p:sp>
            <p:nvSpPr>
              <p:cNvPr id="148" name="Rectangle 80"/>
              <p:cNvSpPr>
                <a:spLocks noChangeArrowheads="1"/>
              </p:cNvSpPr>
              <p:nvPr/>
            </p:nvSpPr>
            <p:spPr bwMode="auto">
              <a:xfrm>
                <a:off x="954276" y="3759200"/>
                <a:ext cx="57301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0</a:t>
                </a:r>
                <a:endParaRPr kumimoji="0" lang="ja-JP" altLang="ja-JP" sz="43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49" name="Rectangle 81"/>
              <p:cNvSpPr>
                <a:spLocks noChangeArrowheads="1"/>
              </p:cNvSpPr>
              <p:nvPr/>
            </p:nvSpPr>
            <p:spPr bwMode="auto">
              <a:xfrm>
                <a:off x="954276" y="3563312"/>
                <a:ext cx="57301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1</a:t>
                </a:r>
                <a:endParaRPr kumimoji="0" lang="ja-JP" altLang="ja-JP" sz="4389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50" name="Rectangle 82"/>
              <p:cNvSpPr>
                <a:spLocks noChangeArrowheads="1"/>
              </p:cNvSpPr>
              <p:nvPr/>
            </p:nvSpPr>
            <p:spPr bwMode="auto">
              <a:xfrm>
                <a:off x="954276" y="3369009"/>
                <a:ext cx="57301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2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  <p:sp>
            <p:nvSpPr>
              <p:cNvPr id="151" name="Rectangle 83"/>
              <p:cNvSpPr>
                <a:spLocks noChangeArrowheads="1"/>
              </p:cNvSpPr>
              <p:nvPr/>
            </p:nvSpPr>
            <p:spPr bwMode="auto">
              <a:xfrm>
                <a:off x="954276" y="3174704"/>
                <a:ext cx="57301" cy="123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ja-JP" sz="1254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3</a:t>
                </a:r>
                <a:endParaRPr kumimoji="0" lang="ja-JP" altLang="ja-JP" sz="4389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endParaRPr>
              </a:p>
            </p:txBody>
          </p:sp>
        </p:grpSp>
        <p:sp>
          <p:nvSpPr>
            <p:cNvPr id="107" name="Rectangle 73"/>
            <p:cNvSpPr>
              <a:spLocks noChangeArrowheads="1"/>
            </p:cNvSpPr>
            <p:nvPr/>
          </p:nvSpPr>
          <p:spPr bwMode="auto">
            <a:xfrm>
              <a:off x="5429672" y="2034139"/>
              <a:ext cx="89037" cy="919089"/>
            </a:xfrm>
            <a:prstGeom prst="rect">
              <a:avLst/>
            </a:prstGeom>
            <a:solidFill>
              <a:srgbClr val="FF66FF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8" name="Rectangle 74"/>
            <p:cNvSpPr>
              <a:spLocks noChangeArrowheads="1"/>
            </p:cNvSpPr>
            <p:nvPr/>
          </p:nvSpPr>
          <p:spPr bwMode="auto">
            <a:xfrm>
              <a:off x="5564663" y="2924508"/>
              <a:ext cx="89037" cy="3159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09" name="Rectangle 75"/>
            <p:cNvSpPr>
              <a:spLocks noChangeArrowheads="1"/>
            </p:cNvSpPr>
            <p:nvPr/>
          </p:nvSpPr>
          <p:spPr bwMode="auto">
            <a:xfrm>
              <a:off x="5696783" y="2924508"/>
              <a:ext cx="91909" cy="3159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0" name="Rectangle 76"/>
            <p:cNvSpPr>
              <a:spLocks noChangeArrowheads="1"/>
            </p:cNvSpPr>
            <p:nvPr/>
          </p:nvSpPr>
          <p:spPr bwMode="auto">
            <a:xfrm>
              <a:off x="5831775" y="2648780"/>
              <a:ext cx="89037" cy="30732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1" name="Rectangle 77"/>
            <p:cNvSpPr>
              <a:spLocks noChangeArrowheads="1"/>
            </p:cNvSpPr>
            <p:nvPr/>
          </p:nvSpPr>
          <p:spPr bwMode="auto">
            <a:xfrm>
              <a:off x="5966765" y="2648780"/>
              <a:ext cx="89037" cy="30732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2" name="Rectangle 78"/>
            <p:cNvSpPr>
              <a:spLocks noChangeArrowheads="1"/>
            </p:cNvSpPr>
            <p:nvPr/>
          </p:nvSpPr>
          <p:spPr bwMode="auto">
            <a:xfrm>
              <a:off x="6098882" y="2924508"/>
              <a:ext cx="91909" cy="3159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3" name="Rectangle 79"/>
            <p:cNvSpPr>
              <a:spLocks noChangeArrowheads="1"/>
            </p:cNvSpPr>
            <p:nvPr/>
          </p:nvSpPr>
          <p:spPr bwMode="auto">
            <a:xfrm>
              <a:off x="6233876" y="2648780"/>
              <a:ext cx="89037" cy="307320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4" name="Rectangle 80"/>
            <p:cNvSpPr>
              <a:spLocks noChangeArrowheads="1"/>
            </p:cNvSpPr>
            <p:nvPr/>
          </p:nvSpPr>
          <p:spPr bwMode="auto">
            <a:xfrm>
              <a:off x="6368868" y="2034140"/>
              <a:ext cx="89037" cy="921960"/>
            </a:xfrm>
            <a:prstGeom prst="rect">
              <a:avLst/>
            </a:prstGeom>
            <a:solidFill>
              <a:srgbClr val="FF66FF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5" name="Rectangle 81"/>
            <p:cNvSpPr>
              <a:spLocks noChangeArrowheads="1"/>
            </p:cNvSpPr>
            <p:nvPr/>
          </p:nvSpPr>
          <p:spPr bwMode="auto">
            <a:xfrm>
              <a:off x="6500987" y="2338588"/>
              <a:ext cx="89037" cy="614641"/>
            </a:xfrm>
            <a:prstGeom prst="rect">
              <a:avLst/>
            </a:prstGeom>
            <a:solidFill>
              <a:srgbClr val="FF66FF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6" name="Rectangle 82"/>
            <p:cNvSpPr>
              <a:spLocks noChangeArrowheads="1"/>
            </p:cNvSpPr>
            <p:nvPr/>
          </p:nvSpPr>
          <p:spPr bwMode="auto">
            <a:xfrm>
              <a:off x="6635977" y="2034140"/>
              <a:ext cx="89037" cy="921960"/>
            </a:xfrm>
            <a:prstGeom prst="rect">
              <a:avLst/>
            </a:prstGeom>
            <a:solidFill>
              <a:srgbClr val="FF66FF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7" name="Rectangle 83"/>
            <p:cNvSpPr>
              <a:spLocks noChangeArrowheads="1"/>
            </p:cNvSpPr>
            <p:nvPr/>
          </p:nvSpPr>
          <p:spPr bwMode="auto">
            <a:xfrm>
              <a:off x="6768095" y="2924508"/>
              <a:ext cx="91909" cy="3159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8" name="Rectangle 84"/>
            <p:cNvSpPr>
              <a:spLocks noChangeArrowheads="1"/>
            </p:cNvSpPr>
            <p:nvPr/>
          </p:nvSpPr>
          <p:spPr bwMode="auto">
            <a:xfrm>
              <a:off x="6903088" y="2034140"/>
              <a:ext cx="89037" cy="921960"/>
            </a:xfrm>
            <a:prstGeom prst="rect">
              <a:avLst/>
            </a:prstGeom>
            <a:solidFill>
              <a:srgbClr val="FF66FF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9" name="Rectangle 85"/>
            <p:cNvSpPr>
              <a:spLocks noChangeArrowheads="1"/>
            </p:cNvSpPr>
            <p:nvPr/>
          </p:nvSpPr>
          <p:spPr bwMode="auto">
            <a:xfrm>
              <a:off x="7038078" y="2034140"/>
              <a:ext cx="89037" cy="921960"/>
            </a:xfrm>
            <a:prstGeom prst="rect">
              <a:avLst/>
            </a:prstGeom>
            <a:solidFill>
              <a:srgbClr val="FF66FF"/>
            </a:solidFill>
            <a:ln>
              <a:noFill/>
            </a:ln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0" name="Freeform 86"/>
            <p:cNvSpPr>
              <a:spLocks noEditPoints="1"/>
            </p:cNvSpPr>
            <p:nvPr/>
          </p:nvSpPr>
          <p:spPr bwMode="auto">
            <a:xfrm>
              <a:off x="5403821" y="2953230"/>
              <a:ext cx="1749143" cy="34467"/>
            </a:xfrm>
            <a:custGeom>
              <a:avLst/>
              <a:gdLst>
                <a:gd name="T0" fmla="*/ 0 w 609"/>
                <a:gd name="T1" fmla="*/ 0 h 12"/>
                <a:gd name="T2" fmla="*/ 609 w 609"/>
                <a:gd name="T3" fmla="*/ 0 h 12"/>
                <a:gd name="T4" fmla="*/ 25 w 609"/>
                <a:gd name="T5" fmla="*/ 12 h 12"/>
                <a:gd name="T6" fmla="*/ 25 w 609"/>
                <a:gd name="T7" fmla="*/ 0 h 12"/>
                <a:gd name="T8" fmla="*/ 71 w 609"/>
                <a:gd name="T9" fmla="*/ 12 h 12"/>
                <a:gd name="T10" fmla="*/ 71 w 609"/>
                <a:gd name="T11" fmla="*/ 0 h 12"/>
                <a:gd name="T12" fmla="*/ 118 w 609"/>
                <a:gd name="T13" fmla="*/ 12 h 12"/>
                <a:gd name="T14" fmla="*/ 118 w 609"/>
                <a:gd name="T15" fmla="*/ 0 h 12"/>
                <a:gd name="T16" fmla="*/ 164 w 609"/>
                <a:gd name="T17" fmla="*/ 12 h 12"/>
                <a:gd name="T18" fmla="*/ 164 w 609"/>
                <a:gd name="T19" fmla="*/ 0 h 12"/>
                <a:gd name="T20" fmla="*/ 211 w 609"/>
                <a:gd name="T21" fmla="*/ 12 h 12"/>
                <a:gd name="T22" fmla="*/ 211 w 609"/>
                <a:gd name="T23" fmla="*/ 0 h 12"/>
                <a:gd name="T24" fmla="*/ 258 w 609"/>
                <a:gd name="T25" fmla="*/ 12 h 12"/>
                <a:gd name="T26" fmla="*/ 258 w 609"/>
                <a:gd name="T27" fmla="*/ 0 h 12"/>
                <a:gd name="T28" fmla="*/ 304 w 609"/>
                <a:gd name="T29" fmla="*/ 12 h 12"/>
                <a:gd name="T30" fmla="*/ 304 w 609"/>
                <a:gd name="T31" fmla="*/ 0 h 12"/>
                <a:gd name="T32" fmla="*/ 351 w 609"/>
                <a:gd name="T33" fmla="*/ 12 h 12"/>
                <a:gd name="T34" fmla="*/ 351 w 609"/>
                <a:gd name="T35" fmla="*/ 0 h 12"/>
                <a:gd name="T36" fmla="*/ 398 w 609"/>
                <a:gd name="T37" fmla="*/ 12 h 12"/>
                <a:gd name="T38" fmla="*/ 398 w 609"/>
                <a:gd name="T39" fmla="*/ 0 h 12"/>
                <a:gd name="T40" fmla="*/ 444 w 609"/>
                <a:gd name="T41" fmla="*/ 12 h 12"/>
                <a:gd name="T42" fmla="*/ 444 w 609"/>
                <a:gd name="T43" fmla="*/ 0 h 12"/>
                <a:gd name="T44" fmla="*/ 491 w 609"/>
                <a:gd name="T45" fmla="*/ 12 h 12"/>
                <a:gd name="T46" fmla="*/ 491 w 609"/>
                <a:gd name="T47" fmla="*/ 0 h 12"/>
                <a:gd name="T48" fmla="*/ 538 w 609"/>
                <a:gd name="T49" fmla="*/ 12 h 12"/>
                <a:gd name="T50" fmla="*/ 538 w 609"/>
                <a:gd name="T51" fmla="*/ 0 h 12"/>
                <a:gd name="T52" fmla="*/ 584 w 609"/>
                <a:gd name="T53" fmla="*/ 12 h 12"/>
                <a:gd name="T54" fmla="*/ 584 w 609"/>
                <a:gd name="T5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09" h="12">
                  <a:moveTo>
                    <a:pt x="0" y="0"/>
                  </a:moveTo>
                  <a:lnTo>
                    <a:pt x="609" y="0"/>
                  </a:lnTo>
                  <a:moveTo>
                    <a:pt x="25" y="12"/>
                  </a:moveTo>
                  <a:lnTo>
                    <a:pt x="25" y="0"/>
                  </a:lnTo>
                  <a:moveTo>
                    <a:pt x="71" y="12"/>
                  </a:moveTo>
                  <a:lnTo>
                    <a:pt x="71" y="0"/>
                  </a:lnTo>
                  <a:moveTo>
                    <a:pt x="118" y="12"/>
                  </a:moveTo>
                  <a:lnTo>
                    <a:pt x="118" y="0"/>
                  </a:lnTo>
                  <a:moveTo>
                    <a:pt x="164" y="12"/>
                  </a:moveTo>
                  <a:lnTo>
                    <a:pt x="164" y="0"/>
                  </a:lnTo>
                  <a:moveTo>
                    <a:pt x="211" y="12"/>
                  </a:moveTo>
                  <a:lnTo>
                    <a:pt x="211" y="0"/>
                  </a:lnTo>
                  <a:moveTo>
                    <a:pt x="258" y="12"/>
                  </a:moveTo>
                  <a:lnTo>
                    <a:pt x="258" y="0"/>
                  </a:lnTo>
                  <a:moveTo>
                    <a:pt x="304" y="12"/>
                  </a:moveTo>
                  <a:lnTo>
                    <a:pt x="304" y="0"/>
                  </a:lnTo>
                  <a:moveTo>
                    <a:pt x="351" y="12"/>
                  </a:moveTo>
                  <a:lnTo>
                    <a:pt x="351" y="0"/>
                  </a:lnTo>
                  <a:moveTo>
                    <a:pt x="398" y="12"/>
                  </a:moveTo>
                  <a:lnTo>
                    <a:pt x="398" y="0"/>
                  </a:lnTo>
                  <a:moveTo>
                    <a:pt x="444" y="12"/>
                  </a:moveTo>
                  <a:lnTo>
                    <a:pt x="444" y="0"/>
                  </a:lnTo>
                  <a:moveTo>
                    <a:pt x="491" y="12"/>
                  </a:moveTo>
                  <a:lnTo>
                    <a:pt x="491" y="0"/>
                  </a:lnTo>
                  <a:moveTo>
                    <a:pt x="538" y="12"/>
                  </a:moveTo>
                  <a:lnTo>
                    <a:pt x="538" y="0"/>
                  </a:lnTo>
                  <a:moveTo>
                    <a:pt x="584" y="12"/>
                  </a:moveTo>
                  <a:lnTo>
                    <a:pt x="584" y="0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1" name="Freeform 87"/>
            <p:cNvSpPr>
              <a:spLocks noEditPoints="1"/>
            </p:cNvSpPr>
            <p:nvPr/>
          </p:nvSpPr>
          <p:spPr bwMode="auto">
            <a:xfrm>
              <a:off x="5375102" y="1723946"/>
              <a:ext cx="31595" cy="1232154"/>
            </a:xfrm>
            <a:custGeom>
              <a:avLst/>
              <a:gdLst>
                <a:gd name="T0" fmla="*/ 11 w 11"/>
                <a:gd name="T1" fmla="*/ 429 h 429"/>
                <a:gd name="T2" fmla="*/ 11 w 11"/>
                <a:gd name="T3" fmla="*/ 0 h 429"/>
                <a:gd name="T4" fmla="*/ 11 w 11"/>
                <a:gd name="T5" fmla="*/ 428 h 429"/>
                <a:gd name="T6" fmla="*/ 0 w 11"/>
                <a:gd name="T7" fmla="*/ 428 h 429"/>
                <a:gd name="T8" fmla="*/ 11 w 11"/>
                <a:gd name="T9" fmla="*/ 322 h 429"/>
                <a:gd name="T10" fmla="*/ 0 w 11"/>
                <a:gd name="T11" fmla="*/ 322 h 429"/>
                <a:gd name="T12" fmla="*/ 11 w 11"/>
                <a:gd name="T13" fmla="*/ 214 h 429"/>
                <a:gd name="T14" fmla="*/ 0 w 11"/>
                <a:gd name="T15" fmla="*/ 214 h 429"/>
                <a:gd name="T16" fmla="*/ 11 w 11"/>
                <a:gd name="T17" fmla="*/ 108 h 429"/>
                <a:gd name="T18" fmla="*/ 0 w 11"/>
                <a:gd name="T19" fmla="*/ 108 h 429"/>
                <a:gd name="T20" fmla="*/ 11 w 11"/>
                <a:gd name="T21" fmla="*/ 1 h 429"/>
                <a:gd name="T22" fmla="*/ 0 w 11"/>
                <a:gd name="T23" fmla="*/ 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29">
                  <a:moveTo>
                    <a:pt x="11" y="429"/>
                  </a:moveTo>
                  <a:lnTo>
                    <a:pt x="11" y="0"/>
                  </a:lnTo>
                  <a:moveTo>
                    <a:pt x="11" y="428"/>
                  </a:moveTo>
                  <a:lnTo>
                    <a:pt x="0" y="428"/>
                  </a:lnTo>
                  <a:moveTo>
                    <a:pt x="11" y="322"/>
                  </a:moveTo>
                  <a:lnTo>
                    <a:pt x="0" y="322"/>
                  </a:lnTo>
                  <a:moveTo>
                    <a:pt x="11" y="214"/>
                  </a:moveTo>
                  <a:lnTo>
                    <a:pt x="0" y="214"/>
                  </a:lnTo>
                  <a:moveTo>
                    <a:pt x="11" y="108"/>
                  </a:moveTo>
                  <a:lnTo>
                    <a:pt x="0" y="108"/>
                  </a:lnTo>
                  <a:moveTo>
                    <a:pt x="11" y="1"/>
                  </a:moveTo>
                  <a:lnTo>
                    <a:pt x="0" y="1"/>
                  </a:ln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65435" tIns="82718" rIns="165435" bIns="8271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25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2" name="テキスト ボックス 121"/>
            <p:cNvSpPr txBox="1"/>
            <p:nvPr/>
          </p:nvSpPr>
          <p:spPr>
            <a:xfrm rot="16200000">
              <a:off x="4408356" y="2195603"/>
              <a:ext cx="117852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6113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PD-L1 score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23" name="テキスト ボックス 122"/>
            <p:cNvSpPr txBox="1"/>
            <p:nvPr/>
          </p:nvSpPr>
          <p:spPr>
            <a:xfrm rot="16200000">
              <a:off x="4645602" y="4054713"/>
              <a:ext cx="7040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6113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%CD8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cxnSp>
          <p:nvCxnSpPr>
            <p:cNvPr id="124" name="直線コネクタ 123"/>
            <p:cNvCxnSpPr/>
            <p:nvPr/>
          </p:nvCxnSpPr>
          <p:spPr>
            <a:xfrm>
              <a:off x="4861887" y="1639112"/>
              <a:ext cx="0" cy="3132000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テキスト ボックス 124"/>
            <p:cNvSpPr txBox="1"/>
            <p:nvPr/>
          </p:nvSpPr>
          <p:spPr>
            <a:xfrm rot="16200000">
              <a:off x="3737361" y="2983270"/>
              <a:ext cx="19784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16113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Immunohistochemistry</a:t>
              </a:r>
              <a:endPara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26" name="Rectangle 5"/>
            <p:cNvSpPr>
              <a:spLocks noChangeArrowheads="1"/>
            </p:cNvSpPr>
            <p:nvPr/>
          </p:nvSpPr>
          <p:spPr bwMode="auto">
            <a:xfrm>
              <a:off x="5559082" y="4756510"/>
              <a:ext cx="90720" cy="222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" name="Rectangle 6"/>
            <p:cNvSpPr>
              <a:spLocks noChangeArrowheads="1"/>
            </p:cNvSpPr>
            <p:nvPr/>
          </p:nvSpPr>
          <p:spPr bwMode="auto">
            <a:xfrm>
              <a:off x="5694654" y="4332012"/>
              <a:ext cx="90720" cy="446723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" name="Rectangle 7"/>
            <p:cNvSpPr>
              <a:spLocks noChangeArrowheads="1"/>
            </p:cNvSpPr>
            <p:nvPr/>
          </p:nvSpPr>
          <p:spPr bwMode="auto">
            <a:xfrm>
              <a:off x="5828004" y="3596365"/>
              <a:ext cx="90720" cy="1182370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" name="Rectangle 8"/>
            <p:cNvSpPr>
              <a:spLocks noChangeArrowheads="1"/>
            </p:cNvSpPr>
            <p:nvPr/>
          </p:nvSpPr>
          <p:spPr bwMode="auto">
            <a:xfrm>
              <a:off x="5963577" y="3898625"/>
              <a:ext cx="90720" cy="880110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" name="Rectangle 9"/>
            <p:cNvSpPr>
              <a:spLocks noChangeArrowheads="1"/>
            </p:cNvSpPr>
            <p:nvPr/>
          </p:nvSpPr>
          <p:spPr bwMode="auto">
            <a:xfrm>
              <a:off x="6096927" y="4772067"/>
              <a:ext cx="90720" cy="666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1" name="Rectangle 10"/>
            <p:cNvSpPr>
              <a:spLocks noChangeArrowheads="1"/>
            </p:cNvSpPr>
            <p:nvPr/>
          </p:nvSpPr>
          <p:spPr bwMode="auto">
            <a:xfrm>
              <a:off x="6230277" y="4269782"/>
              <a:ext cx="90720" cy="508953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2" name="Rectangle 11"/>
            <p:cNvSpPr>
              <a:spLocks noChangeArrowheads="1"/>
            </p:cNvSpPr>
            <p:nvPr/>
          </p:nvSpPr>
          <p:spPr bwMode="auto">
            <a:xfrm>
              <a:off x="6365849" y="4347570"/>
              <a:ext cx="90720" cy="431165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3" name="Rectangle 12"/>
            <p:cNvSpPr>
              <a:spLocks noChangeArrowheads="1"/>
            </p:cNvSpPr>
            <p:nvPr/>
          </p:nvSpPr>
          <p:spPr bwMode="auto">
            <a:xfrm>
              <a:off x="6499199" y="4538705"/>
              <a:ext cx="90720" cy="24003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4" name="Rectangle 13"/>
            <p:cNvSpPr>
              <a:spLocks noChangeArrowheads="1"/>
            </p:cNvSpPr>
            <p:nvPr/>
          </p:nvSpPr>
          <p:spPr bwMode="auto">
            <a:xfrm>
              <a:off x="6632549" y="3840840"/>
              <a:ext cx="90720" cy="937895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5" name="Rectangle 14"/>
            <p:cNvSpPr>
              <a:spLocks noChangeArrowheads="1"/>
            </p:cNvSpPr>
            <p:nvPr/>
          </p:nvSpPr>
          <p:spPr bwMode="auto">
            <a:xfrm>
              <a:off x="6765899" y="3876400"/>
              <a:ext cx="90720" cy="902335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6" name="Rectangle 15"/>
            <p:cNvSpPr>
              <a:spLocks noChangeArrowheads="1"/>
            </p:cNvSpPr>
            <p:nvPr/>
          </p:nvSpPr>
          <p:spPr bwMode="auto">
            <a:xfrm>
              <a:off x="6901472" y="4678722"/>
              <a:ext cx="90720" cy="10001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7" name="Rectangle 16"/>
            <p:cNvSpPr>
              <a:spLocks noChangeArrowheads="1"/>
            </p:cNvSpPr>
            <p:nvPr/>
          </p:nvSpPr>
          <p:spPr bwMode="auto">
            <a:xfrm>
              <a:off x="7034822" y="4732062"/>
              <a:ext cx="90720" cy="4667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8" name="Freeform 17"/>
            <p:cNvSpPr>
              <a:spLocks noEditPoints="1"/>
            </p:cNvSpPr>
            <p:nvPr/>
          </p:nvSpPr>
          <p:spPr bwMode="auto">
            <a:xfrm>
              <a:off x="5401285" y="4777624"/>
              <a:ext cx="1749108" cy="33338"/>
            </a:xfrm>
            <a:custGeom>
              <a:avLst/>
              <a:gdLst>
                <a:gd name="T0" fmla="*/ 0 w 787"/>
                <a:gd name="T1" fmla="*/ 0 h 15"/>
                <a:gd name="T2" fmla="*/ 787 w 787"/>
                <a:gd name="T3" fmla="*/ 0 h 15"/>
                <a:gd name="T4" fmla="*/ 31 w 787"/>
                <a:gd name="T5" fmla="*/ 15 h 15"/>
                <a:gd name="T6" fmla="*/ 31 w 787"/>
                <a:gd name="T7" fmla="*/ 0 h 15"/>
                <a:gd name="T8" fmla="*/ 91 w 787"/>
                <a:gd name="T9" fmla="*/ 15 h 15"/>
                <a:gd name="T10" fmla="*/ 91 w 787"/>
                <a:gd name="T11" fmla="*/ 0 h 15"/>
                <a:gd name="T12" fmla="*/ 152 w 787"/>
                <a:gd name="T13" fmla="*/ 15 h 15"/>
                <a:gd name="T14" fmla="*/ 152 w 787"/>
                <a:gd name="T15" fmla="*/ 0 h 15"/>
                <a:gd name="T16" fmla="*/ 212 w 787"/>
                <a:gd name="T17" fmla="*/ 15 h 15"/>
                <a:gd name="T18" fmla="*/ 212 w 787"/>
                <a:gd name="T19" fmla="*/ 0 h 15"/>
                <a:gd name="T20" fmla="*/ 272 w 787"/>
                <a:gd name="T21" fmla="*/ 15 h 15"/>
                <a:gd name="T22" fmla="*/ 272 w 787"/>
                <a:gd name="T23" fmla="*/ 0 h 15"/>
                <a:gd name="T24" fmla="*/ 333 w 787"/>
                <a:gd name="T25" fmla="*/ 15 h 15"/>
                <a:gd name="T26" fmla="*/ 333 w 787"/>
                <a:gd name="T27" fmla="*/ 0 h 15"/>
                <a:gd name="T28" fmla="*/ 393 w 787"/>
                <a:gd name="T29" fmla="*/ 15 h 15"/>
                <a:gd name="T30" fmla="*/ 393 w 787"/>
                <a:gd name="T31" fmla="*/ 0 h 15"/>
                <a:gd name="T32" fmla="*/ 454 w 787"/>
                <a:gd name="T33" fmla="*/ 15 h 15"/>
                <a:gd name="T34" fmla="*/ 454 w 787"/>
                <a:gd name="T35" fmla="*/ 0 h 15"/>
                <a:gd name="T36" fmla="*/ 514 w 787"/>
                <a:gd name="T37" fmla="*/ 15 h 15"/>
                <a:gd name="T38" fmla="*/ 514 w 787"/>
                <a:gd name="T39" fmla="*/ 0 h 15"/>
                <a:gd name="T40" fmla="*/ 574 w 787"/>
                <a:gd name="T41" fmla="*/ 15 h 15"/>
                <a:gd name="T42" fmla="*/ 574 w 787"/>
                <a:gd name="T43" fmla="*/ 0 h 15"/>
                <a:gd name="T44" fmla="*/ 635 w 787"/>
                <a:gd name="T45" fmla="*/ 15 h 15"/>
                <a:gd name="T46" fmla="*/ 635 w 787"/>
                <a:gd name="T47" fmla="*/ 0 h 15"/>
                <a:gd name="T48" fmla="*/ 695 w 787"/>
                <a:gd name="T49" fmla="*/ 15 h 15"/>
                <a:gd name="T50" fmla="*/ 695 w 787"/>
                <a:gd name="T51" fmla="*/ 0 h 15"/>
                <a:gd name="T52" fmla="*/ 755 w 787"/>
                <a:gd name="T53" fmla="*/ 15 h 15"/>
                <a:gd name="T54" fmla="*/ 755 w 787"/>
                <a:gd name="T5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7" h="15">
                  <a:moveTo>
                    <a:pt x="0" y="0"/>
                  </a:moveTo>
                  <a:lnTo>
                    <a:pt x="787" y="0"/>
                  </a:lnTo>
                  <a:moveTo>
                    <a:pt x="31" y="15"/>
                  </a:moveTo>
                  <a:lnTo>
                    <a:pt x="31" y="0"/>
                  </a:lnTo>
                  <a:moveTo>
                    <a:pt x="91" y="15"/>
                  </a:moveTo>
                  <a:lnTo>
                    <a:pt x="91" y="0"/>
                  </a:lnTo>
                  <a:moveTo>
                    <a:pt x="152" y="15"/>
                  </a:moveTo>
                  <a:lnTo>
                    <a:pt x="152" y="0"/>
                  </a:lnTo>
                  <a:moveTo>
                    <a:pt x="212" y="15"/>
                  </a:moveTo>
                  <a:lnTo>
                    <a:pt x="212" y="0"/>
                  </a:lnTo>
                  <a:moveTo>
                    <a:pt x="272" y="15"/>
                  </a:moveTo>
                  <a:lnTo>
                    <a:pt x="272" y="0"/>
                  </a:lnTo>
                  <a:moveTo>
                    <a:pt x="333" y="15"/>
                  </a:moveTo>
                  <a:lnTo>
                    <a:pt x="333" y="0"/>
                  </a:lnTo>
                  <a:moveTo>
                    <a:pt x="393" y="15"/>
                  </a:moveTo>
                  <a:lnTo>
                    <a:pt x="393" y="0"/>
                  </a:lnTo>
                  <a:moveTo>
                    <a:pt x="454" y="15"/>
                  </a:moveTo>
                  <a:lnTo>
                    <a:pt x="454" y="0"/>
                  </a:lnTo>
                  <a:moveTo>
                    <a:pt x="514" y="15"/>
                  </a:moveTo>
                  <a:lnTo>
                    <a:pt x="514" y="0"/>
                  </a:lnTo>
                  <a:moveTo>
                    <a:pt x="574" y="15"/>
                  </a:moveTo>
                  <a:lnTo>
                    <a:pt x="574" y="0"/>
                  </a:lnTo>
                  <a:moveTo>
                    <a:pt x="635" y="15"/>
                  </a:moveTo>
                  <a:lnTo>
                    <a:pt x="635" y="0"/>
                  </a:lnTo>
                  <a:moveTo>
                    <a:pt x="695" y="15"/>
                  </a:moveTo>
                  <a:lnTo>
                    <a:pt x="695" y="0"/>
                  </a:lnTo>
                  <a:moveTo>
                    <a:pt x="755" y="15"/>
                  </a:moveTo>
                  <a:lnTo>
                    <a:pt x="755" y="0"/>
                  </a:lnTo>
                </a:path>
              </a:pathLst>
            </a:custGeom>
            <a:solidFill>
              <a:schemeClr val="tx1"/>
            </a:solidFill>
            <a:ln w="3175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9" name="Freeform 18"/>
            <p:cNvSpPr>
              <a:spLocks noEditPoints="1"/>
            </p:cNvSpPr>
            <p:nvPr/>
          </p:nvSpPr>
          <p:spPr bwMode="auto">
            <a:xfrm>
              <a:off x="5370170" y="3548582"/>
              <a:ext cx="33338" cy="1231265"/>
            </a:xfrm>
            <a:custGeom>
              <a:avLst/>
              <a:gdLst>
                <a:gd name="T0" fmla="*/ 15 w 15"/>
                <a:gd name="T1" fmla="*/ 554 h 554"/>
                <a:gd name="T2" fmla="*/ 15 w 15"/>
                <a:gd name="T3" fmla="*/ 0 h 554"/>
                <a:gd name="T4" fmla="*/ 15 w 15"/>
                <a:gd name="T5" fmla="*/ 553 h 554"/>
                <a:gd name="T6" fmla="*/ 0 w 15"/>
                <a:gd name="T7" fmla="*/ 553 h 554"/>
                <a:gd name="T8" fmla="*/ 15 w 15"/>
                <a:gd name="T9" fmla="*/ 369 h 554"/>
                <a:gd name="T10" fmla="*/ 0 w 15"/>
                <a:gd name="T11" fmla="*/ 369 h 554"/>
                <a:gd name="T12" fmla="*/ 15 w 15"/>
                <a:gd name="T13" fmla="*/ 185 h 554"/>
                <a:gd name="T14" fmla="*/ 0 w 15"/>
                <a:gd name="T15" fmla="*/ 185 h 554"/>
                <a:gd name="T16" fmla="*/ 15 w 15"/>
                <a:gd name="T17" fmla="*/ 1 h 554"/>
                <a:gd name="T18" fmla="*/ 0 w 15"/>
                <a:gd name="T19" fmla="*/ 1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54">
                  <a:moveTo>
                    <a:pt x="15" y="554"/>
                  </a:moveTo>
                  <a:lnTo>
                    <a:pt x="15" y="0"/>
                  </a:lnTo>
                  <a:moveTo>
                    <a:pt x="15" y="553"/>
                  </a:moveTo>
                  <a:lnTo>
                    <a:pt x="0" y="553"/>
                  </a:lnTo>
                  <a:moveTo>
                    <a:pt x="15" y="369"/>
                  </a:moveTo>
                  <a:lnTo>
                    <a:pt x="0" y="369"/>
                  </a:lnTo>
                  <a:moveTo>
                    <a:pt x="15" y="185"/>
                  </a:moveTo>
                  <a:lnTo>
                    <a:pt x="0" y="185"/>
                  </a:lnTo>
                  <a:moveTo>
                    <a:pt x="15" y="1"/>
                  </a:moveTo>
                  <a:lnTo>
                    <a:pt x="0" y="1"/>
                  </a:lnTo>
                </a:path>
              </a:pathLst>
            </a:custGeom>
            <a:noFill/>
            <a:ln w="317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43" name="Rectangle 9"/>
            <p:cNvSpPr>
              <a:spLocks noChangeArrowheads="1"/>
            </p:cNvSpPr>
            <p:nvPr/>
          </p:nvSpPr>
          <p:spPr bwMode="auto">
            <a:xfrm>
              <a:off x="5429309" y="4772067"/>
              <a:ext cx="90720" cy="666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128016" tIns="64008" rIns="128016" bIns="640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grpSp>
          <p:nvGrpSpPr>
            <p:cNvPr id="181" name="グループ化 180"/>
            <p:cNvGrpSpPr/>
            <p:nvPr/>
          </p:nvGrpSpPr>
          <p:grpSpPr>
            <a:xfrm>
              <a:off x="5462461" y="5160431"/>
              <a:ext cx="1792477" cy="602231"/>
              <a:chOff x="1079808" y="5227106"/>
              <a:chExt cx="1792477" cy="602231"/>
            </a:xfrm>
          </p:grpSpPr>
          <p:sp>
            <p:nvSpPr>
              <p:cNvPr id="182" name="テキスト ボックス 181"/>
              <p:cNvSpPr txBox="1"/>
              <p:nvPr/>
            </p:nvSpPr>
            <p:spPr>
              <a:xfrm>
                <a:off x="1967231" y="5227106"/>
                <a:ext cx="841897" cy="34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645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CR/PR</a:t>
                </a:r>
              </a:p>
            </p:txBody>
          </p:sp>
          <p:cxnSp>
            <p:nvCxnSpPr>
              <p:cNvPr id="183" name="直線コネクタ 182"/>
              <p:cNvCxnSpPr/>
              <p:nvPr/>
            </p:nvCxnSpPr>
            <p:spPr>
              <a:xfrm>
                <a:off x="1980267" y="5265786"/>
                <a:ext cx="776483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直線コネクタ 183"/>
              <p:cNvCxnSpPr/>
              <p:nvPr/>
            </p:nvCxnSpPr>
            <p:spPr>
              <a:xfrm>
                <a:off x="1088237" y="5267214"/>
                <a:ext cx="846720" cy="0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" name="テキスト ボックス 184"/>
              <p:cNvSpPr txBox="1"/>
              <p:nvPr/>
            </p:nvSpPr>
            <p:spPr>
              <a:xfrm>
                <a:off x="1106029" y="5227106"/>
                <a:ext cx="830676" cy="34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645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SD/PD</a:t>
                </a:r>
              </a:p>
            </p:txBody>
          </p:sp>
          <p:sp>
            <p:nvSpPr>
              <p:cNvPr id="186" name="テキスト ボックス 185"/>
              <p:cNvSpPr txBox="1"/>
              <p:nvPr/>
            </p:nvSpPr>
            <p:spPr>
              <a:xfrm>
                <a:off x="1079808" y="5483858"/>
                <a:ext cx="1792477" cy="34547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161130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645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 Unicode MS" panose="020B0604020202020204" pitchFamily="50" charset="-128"/>
                    <a:ea typeface="Arial Unicode MS" panose="020B0604020202020204" pitchFamily="50" charset="-128"/>
                    <a:cs typeface="Arial Unicode MS" panose="020B0604020202020204" pitchFamily="50" charset="-128"/>
                  </a:rPr>
                  <a:t>Clinical response</a:t>
                </a:r>
              </a:p>
            </p:txBody>
          </p:sp>
        </p:grpSp>
        <p:cxnSp>
          <p:nvCxnSpPr>
            <p:cNvPr id="187" name="直線コネクタ 186"/>
            <p:cNvCxnSpPr/>
            <p:nvPr/>
          </p:nvCxnSpPr>
          <p:spPr>
            <a:xfrm>
              <a:off x="6337138" y="1757720"/>
              <a:ext cx="1439" cy="3456000"/>
            </a:xfrm>
            <a:prstGeom prst="line">
              <a:avLst/>
            </a:prstGeom>
            <a:ln>
              <a:solidFill>
                <a:schemeClr val="tx1"/>
              </a:solidFill>
              <a:prstDash val="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8" name="テキスト ボックス 187"/>
          <p:cNvSpPr txBox="1"/>
          <p:nvPr/>
        </p:nvSpPr>
        <p:spPr>
          <a:xfrm>
            <a:off x="3195566" y="201117"/>
            <a:ext cx="59923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ja-JP" sz="3200" noProof="0" dirty="0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Clinical relevance of biomarkers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89" name="直線コネクタ 188"/>
          <p:cNvCxnSpPr/>
          <p:nvPr/>
        </p:nvCxnSpPr>
        <p:spPr>
          <a:xfrm>
            <a:off x="1887538" y="848387"/>
            <a:ext cx="8280400" cy="1588"/>
          </a:xfrm>
          <a:prstGeom prst="line">
            <a:avLst/>
          </a:prstGeom>
          <a:noFill/>
          <a:ln w="28575" cap="flat" cmpd="sng" algn="ctr">
            <a:solidFill>
              <a:srgbClr val="FFC000"/>
            </a:solidFill>
            <a:prstDash val="solid"/>
          </a:ln>
          <a:effectLst/>
        </p:spPr>
      </p:cxnSp>
      <p:sp>
        <p:nvSpPr>
          <p:cNvPr id="190" name="テキスト ボックス 189"/>
          <p:cNvSpPr txBox="1"/>
          <p:nvPr/>
        </p:nvSpPr>
        <p:spPr>
          <a:xfrm>
            <a:off x="4121325" y="1009034"/>
            <a:ext cx="4014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</a:rPr>
              <a:t>Discovery cohort</a:t>
            </a:r>
            <a:r>
              <a:rPr kumimoji="1" lang="en-US" altLang="ja-JP" sz="28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</a:rPr>
              <a:t> (n=13)</a:t>
            </a:r>
            <a:endParaRPr kumimoji="1" lang="ja-JP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 panose="020B060403050404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197" name="図 19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grpSp>
        <p:nvGrpSpPr>
          <p:cNvPr id="191" name="グループ化 190"/>
          <p:cNvGrpSpPr/>
          <p:nvPr/>
        </p:nvGrpSpPr>
        <p:grpSpPr>
          <a:xfrm>
            <a:off x="9723924" y="6340898"/>
            <a:ext cx="2416880" cy="502277"/>
            <a:chOff x="9672249" y="6139451"/>
            <a:chExt cx="2416880" cy="502277"/>
          </a:xfrm>
        </p:grpSpPr>
        <p:sp>
          <p:nvSpPr>
            <p:cNvPr id="196" name="テキスト ボックス 195"/>
            <p:cNvSpPr txBox="1"/>
            <p:nvPr/>
          </p:nvSpPr>
          <p:spPr>
            <a:xfrm>
              <a:off x="9672249" y="6333951"/>
              <a:ext cx="24168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r">
                <a:defRPr/>
              </a:pP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Ohue Y,</a:t>
              </a:r>
              <a:r>
                <a:rPr lang="ja-JP" altLang="en-US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et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al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Under-revision</a:t>
              </a:r>
              <a:endParaRPr lang="ja-JP" altLang="en-US" sz="1400" i="1" dirty="0">
                <a:solidFill>
                  <a:srgbClr val="000000"/>
                </a:solidFill>
                <a:latin typeface="Helvetica" pitchFamily="2" charset="0"/>
                <a:ea typeface="Optima" pitchFamily="-109" charset="0"/>
                <a:cs typeface="Optima" pitchFamily="-109" charset="0"/>
              </a:endParaRPr>
            </a:p>
          </p:txBody>
        </p:sp>
        <p:sp>
          <p:nvSpPr>
            <p:cNvPr id="198" name="正方形/長方形 197"/>
            <p:cNvSpPr/>
            <p:nvPr/>
          </p:nvSpPr>
          <p:spPr>
            <a:xfrm>
              <a:off x="10062612" y="6139451"/>
              <a:ext cx="202651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　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PCT/JP2018/018083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80585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7"/>
          <p:cNvSpPr>
            <a:spLocks noChangeArrowheads="1"/>
          </p:cNvSpPr>
          <p:nvPr/>
        </p:nvSpPr>
        <p:spPr bwMode="auto">
          <a:xfrm>
            <a:off x="3777063" y="6419993"/>
            <a:ext cx="509755" cy="186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months</a:t>
            </a:r>
            <a:endParaRPr kumimoji="0" lang="ja-JP" altLang="ja-JP" sz="121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" name="Rectangle 6"/>
          <p:cNvSpPr>
            <a:spLocks noChangeArrowheads="1"/>
          </p:cNvSpPr>
          <p:nvPr/>
        </p:nvSpPr>
        <p:spPr bwMode="auto">
          <a:xfrm>
            <a:off x="2527503" y="6258986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3116981" y="6258986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" name="Rectangle 10"/>
          <p:cNvSpPr>
            <a:spLocks noChangeArrowheads="1"/>
          </p:cNvSpPr>
          <p:nvPr/>
        </p:nvSpPr>
        <p:spPr bwMode="auto">
          <a:xfrm>
            <a:off x="3709441" y="6258986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" name="Rectangle 12"/>
          <p:cNvSpPr>
            <a:spLocks noChangeArrowheads="1"/>
          </p:cNvSpPr>
          <p:nvPr/>
        </p:nvSpPr>
        <p:spPr bwMode="auto">
          <a:xfrm>
            <a:off x="4301228" y="6258986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3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7" name="Rectangle 14"/>
          <p:cNvSpPr>
            <a:spLocks noChangeArrowheads="1"/>
          </p:cNvSpPr>
          <p:nvPr/>
        </p:nvSpPr>
        <p:spPr bwMode="auto">
          <a:xfrm>
            <a:off x="4890707" y="6258986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4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8" name="Rectangle 14"/>
          <p:cNvSpPr>
            <a:spLocks noChangeArrowheads="1"/>
          </p:cNvSpPr>
          <p:nvPr/>
        </p:nvSpPr>
        <p:spPr bwMode="auto">
          <a:xfrm>
            <a:off x="5477655" y="6258986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5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8" name="テキスト ボックス 17"/>
          <p:cNvSpPr txBox="1"/>
          <p:nvPr/>
        </p:nvSpPr>
        <p:spPr>
          <a:xfrm>
            <a:off x="2571183" y="980180"/>
            <a:ext cx="2980303" cy="78483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503916" rtl="0" eaLnBrk="1" fontAlgn="auto" latinLnBrk="0" hangingPunct="1">
              <a:lnSpc>
                <a:spcPts val="17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74 </a:t>
            </a:r>
            <a:r>
              <a:rPr kumimoji="1" lang="en-US" altLang="ja-JP" sz="1211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ys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male, lung adenocarcinoma </a:t>
            </a:r>
          </a:p>
          <a:p>
            <a:pPr marL="0" marR="0" lvl="0" indent="0" algn="l" defTabSz="503916" rtl="0" eaLnBrk="1" fontAlgn="auto" latinLnBrk="0" hangingPunct="1">
              <a:lnSpc>
                <a:spcPts val="17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cT2bN2M1b Stage IVB, </a:t>
            </a:r>
            <a:r>
              <a:rPr kumimoji="1" lang="en-US" altLang="ja-JP" sz="1211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EGFRwt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 </a:t>
            </a:r>
            <a:r>
              <a:rPr kumimoji="1" lang="en-US" altLang="ja-JP" sz="1211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ALKwt</a:t>
            </a:r>
            <a:endParaRPr kumimoji="1" lang="en-US" altLang="ja-JP" sz="121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marR="0" lvl="0" indent="0" algn="l" defTabSz="503916" rtl="0" eaLnBrk="1" fontAlgn="auto" latinLnBrk="0" hangingPunct="1">
              <a:lnSpc>
                <a:spcPts val="17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PD-L1≥10%,  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0000C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anti-CT antibody +, 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4</a:t>
            </a:r>
            <a:r>
              <a:rPr kumimoji="1" lang="en-US" altLang="ja-JP" sz="1211" b="0" i="0" u="none" strike="noStrike" kern="1200" cap="none" spc="0" normalizeH="0" baseline="3000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line</a:t>
            </a:r>
            <a:endParaRPr kumimoji="1" lang="ja-JP" altLang="en-US" sz="1211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9" name="テキスト ボックス 18"/>
          <p:cNvSpPr txBox="1"/>
          <p:nvPr/>
        </p:nvSpPr>
        <p:spPr>
          <a:xfrm>
            <a:off x="1681896" y="980180"/>
            <a:ext cx="694421" cy="27866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50391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LC-113</a:t>
            </a:r>
            <a:endParaRPr kumimoji="1" lang="ja-JP" altLang="en-US" sz="1211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20" name="図 19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04" t="21617" r="8992" b="19346"/>
          <a:stretch/>
        </p:blipFill>
        <p:spPr>
          <a:xfrm>
            <a:off x="2620513" y="2044187"/>
            <a:ext cx="1236082" cy="914250"/>
          </a:xfrm>
          <a:prstGeom prst="rect">
            <a:avLst/>
          </a:prstGeom>
        </p:spPr>
      </p:pic>
      <p:pic>
        <p:nvPicPr>
          <p:cNvPr id="21" name="図 2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19" t="14658" r="7577" b="26305"/>
          <a:stretch/>
        </p:blipFill>
        <p:spPr>
          <a:xfrm>
            <a:off x="4154674" y="2044187"/>
            <a:ext cx="1236082" cy="914250"/>
          </a:xfrm>
          <a:prstGeom prst="rect">
            <a:avLst/>
          </a:prstGeom>
        </p:spPr>
      </p:pic>
      <p:sp>
        <p:nvSpPr>
          <p:cNvPr id="22" name="テキスト ボックス 21"/>
          <p:cNvSpPr txBox="1"/>
          <p:nvPr/>
        </p:nvSpPr>
        <p:spPr>
          <a:xfrm>
            <a:off x="2658110" y="1762260"/>
            <a:ext cx="1160894" cy="27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pre </a:t>
            </a:r>
            <a:r>
              <a:rPr kumimoji="1" lang="en-US" altLang="ja-JP" sz="1211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nivolumab</a:t>
            </a:r>
            <a:endParaRPr kumimoji="1" lang="ja-JP" altLang="en-US" sz="121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3" name="テキスト ボックス 22"/>
          <p:cNvSpPr txBox="1"/>
          <p:nvPr/>
        </p:nvSpPr>
        <p:spPr>
          <a:xfrm>
            <a:off x="4361387" y="1762260"/>
            <a:ext cx="822661" cy="27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3 months</a:t>
            </a:r>
            <a:endParaRPr kumimoji="1" lang="ja-JP" altLang="en-US" sz="121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4" name="Rectangle 69"/>
          <p:cNvSpPr>
            <a:spLocks noChangeArrowheads="1"/>
          </p:cNvSpPr>
          <p:nvPr/>
        </p:nvSpPr>
        <p:spPr bwMode="auto">
          <a:xfrm rot="5400000">
            <a:off x="5140207" y="4074262"/>
            <a:ext cx="1482778" cy="182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Anti-CT Ab</a:t>
            </a:r>
            <a:r>
              <a:rPr kumimoji="0" lang="ja-JP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titer</a:t>
            </a:r>
            <a:r>
              <a:rPr kumimoji="0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(x10</a:t>
            </a:r>
            <a:r>
              <a:rPr kumimoji="0" lang="en-US" altLang="ja-JP" sz="1187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</a:t>
            </a:r>
            <a:r>
              <a:rPr kumimoji="0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)</a:t>
            </a:r>
            <a:endParaRPr kumimoji="0" lang="ja-JP" altLang="ja-JP" sz="118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5" name="テキスト ボックス 24"/>
          <p:cNvSpPr txBox="1"/>
          <p:nvPr/>
        </p:nvSpPr>
        <p:spPr>
          <a:xfrm>
            <a:off x="2108577" y="3232771"/>
            <a:ext cx="444352" cy="2619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102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nivo</a:t>
            </a:r>
            <a:endParaRPr kumimoji="1" lang="en-US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6" name="二等辺三角形 25"/>
          <p:cNvSpPr/>
          <p:nvPr/>
        </p:nvSpPr>
        <p:spPr>
          <a:xfrm flipV="1">
            <a:off x="2542222" y="3381582"/>
            <a:ext cx="42325" cy="121682"/>
          </a:xfrm>
          <a:prstGeom prst="triangl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882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7" name="二等辺三角形 26"/>
          <p:cNvSpPr/>
          <p:nvPr/>
        </p:nvSpPr>
        <p:spPr>
          <a:xfrm flipV="1">
            <a:off x="3432604" y="3381582"/>
            <a:ext cx="42325" cy="121682"/>
          </a:xfrm>
          <a:prstGeom prst="triangl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882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8" name="二等辺三角形 27"/>
          <p:cNvSpPr/>
          <p:nvPr/>
        </p:nvSpPr>
        <p:spPr>
          <a:xfrm flipV="1">
            <a:off x="2847027" y="3381582"/>
            <a:ext cx="42325" cy="121682"/>
          </a:xfrm>
          <a:prstGeom prst="triangl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882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9" name="二等辺三角形 28"/>
          <p:cNvSpPr/>
          <p:nvPr/>
        </p:nvSpPr>
        <p:spPr>
          <a:xfrm flipV="1">
            <a:off x="3723700" y="3381582"/>
            <a:ext cx="42325" cy="121682"/>
          </a:xfrm>
          <a:prstGeom prst="triangl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882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0" name="テキスト ボックス 29"/>
          <p:cNvSpPr txBox="1"/>
          <p:nvPr/>
        </p:nvSpPr>
        <p:spPr>
          <a:xfrm>
            <a:off x="2439196" y="3147790"/>
            <a:ext cx="247183" cy="2280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88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</a:t>
            </a:r>
          </a:p>
        </p:txBody>
      </p:sp>
      <p:sp>
        <p:nvSpPr>
          <p:cNvPr id="31" name="テキスト ボックス 30"/>
          <p:cNvSpPr txBox="1"/>
          <p:nvPr/>
        </p:nvSpPr>
        <p:spPr>
          <a:xfrm>
            <a:off x="2744448" y="3147790"/>
            <a:ext cx="247183" cy="2280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88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</a:t>
            </a:r>
          </a:p>
        </p:txBody>
      </p:sp>
      <p:sp>
        <p:nvSpPr>
          <p:cNvPr id="32" name="テキスト ボックス 31"/>
          <p:cNvSpPr txBox="1"/>
          <p:nvPr/>
        </p:nvSpPr>
        <p:spPr>
          <a:xfrm>
            <a:off x="3330470" y="3147790"/>
            <a:ext cx="247183" cy="2280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88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3</a:t>
            </a:r>
          </a:p>
        </p:txBody>
      </p:sp>
      <p:sp>
        <p:nvSpPr>
          <p:cNvPr id="33" name="テキスト ボックス 32"/>
          <p:cNvSpPr txBox="1"/>
          <p:nvPr/>
        </p:nvSpPr>
        <p:spPr>
          <a:xfrm>
            <a:off x="3622013" y="3147790"/>
            <a:ext cx="247183" cy="2280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88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4</a:t>
            </a:r>
          </a:p>
        </p:txBody>
      </p:sp>
      <p:sp>
        <p:nvSpPr>
          <p:cNvPr id="34" name="二等辺三角形 33"/>
          <p:cNvSpPr/>
          <p:nvPr/>
        </p:nvSpPr>
        <p:spPr>
          <a:xfrm flipV="1">
            <a:off x="4175640" y="3381582"/>
            <a:ext cx="42325" cy="121682"/>
          </a:xfrm>
          <a:prstGeom prst="triangl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882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5" name="テキスト ボックス 34"/>
          <p:cNvSpPr txBox="1"/>
          <p:nvPr/>
        </p:nvSpPr>
        <p:spPr>
          <a:xfrm>
            <a:off x="4073954" y="3147790"/>
            <a:ext cx="247183" cy="2280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88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5</a:t>
            </a:r>
          </a:p>
        </p:txBody>
      </p:sp>
      <p:sp>
        <p:nvSpPr>
          <p:cNvPr id="36" name="二等辺三角形 35"/>
          <p:cNvSpPr/>
          <p:nvPr/>
        </p:nvSpPr>
        <p:spPr>
          <a:xfrm flipV="1">
            <a:off x="4472014" y="3381582"/>
            <a:ext cx="42325" cy="121682"/>
          </a:xfrm>
          <a:prstGeom prst="triangl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882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7" name="テキスト ボックス 36"/>
          <p:cNvSpPr txBox="1"/>
          <p:nvPr/>
        </p:nvSpPr>
        <p:spPr>
          <a:xfrm>
            <a:off x="4370322" y="3147790"/>
            <a:ext cx="247183" cy="2280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88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6</a:t>
            </a:r>
          </a:p>
        </p:txBody>
      </p:sp>
      <p:sp>
        <p:nvSpPr>
          <p:cNvPr id="38" name="二等辺三角形 37"/>
          <p:cNvSpPr/>
          <p:nvPr/>
        </p:nvSpPr>
        <p:spPr>
          <a:xfrm flipV="1">
            <a:off x="4914547" y="3381582"/>
            <a:ext cx="42325" cy="121682"/>
          </a:xfrm>
          <a:prstGeom prst="triangl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882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9" name="テキスト ボックス 38"/>
          <p:cNvSpPr txBox="1"/>
          <p:nvPr/>
        </p:nvSpPr>
        <p:spPr>
          <a:xfrm>
            <a:off x="4812857" y="3147790"/>
            <a:ext cx="247183" cy="2280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88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7</a:t>
            </a:r>
          </a:p>
        </p:txBody>
      </p:sp>
      <p:sp>
        <p:nvSpPr>
          <p:cNvPr id="40" name="テキスト ボックス 39"/>
          <p:cNvSpPr txBox="1"/>
          <p:nvPr/>
        </p:nvSpPr>
        <p:spPr>
          <a:xfrm rot="16200000">
            <a:off x="1474970" y="2190811"/>
            <a:ext cx="1418497" cy="6403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Best  clinical response</a:t>
            </a:r>
          </a:p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PR</a:t>
            </a:r>
            <a:endParaRPr kumimoji="1" lang="ja-JP" altLang="en-US" sz="118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41" name="グループ化 40"/>
          <p:cNvGrpSpPr/>
          <p:nvPr/>
        </p:nvGrpSpPr>
        <p:grpSpPr>
          <a:xfrm>
            <a:off x="4391730" y="3764803"/>
            <a:ext cx="631176" cy="363380"/>
            <a:chOff x="1738042" y="5474863"/>
            <a:chExt cx="542051" cy="317682"/>
          </a:xfrm>
        </p:grpSpPr>
        <p:sp>
          <p:nvSpPr>
            <p:cNvPr id="42" name="Rectangle 65"/>
            <p:cNvSpPr>
              <a:spLocks noChangeArrowheads="1"/>
            </p:cNvSpPr>
            <p:nvPr/>
          </p:nvSpPr>
          <p:spPr bwMode="auto">
            <a:xfrm>
              <a:off x="1902890" y="5474863"/>
              <a:ext cx="275330" cy="162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21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CEA</a:t>
              </a:r>
              <a:endParaRPr kumimoji="0" lang="ja-JP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43" name="Line 66"/>
            <p:cNvSpPr>
              <a:spLocks noChangeShapeType="1"/>
            </p:cNvSpPr>
            <p:nvPr/>
          </p:nvSpPr>
          <p:spPr bwMode="auto">
            <a:xfrm>
              <a:off x="1738042" y="5548357"/>
              <a:ext cx="108000" cy="0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50392" tIns="25196" rIns="50392" bIns="251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1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44" name="Rectangle 69"/>
            <p:cNvSpPr>
              <a:spLocks noChangeArrowheads="1"/>
            </p:cNvSpPr>
            <p:nvPr/>
          </p:nvSpPr>
          <p:spPr bwMode="auto">
            <a:xfrm>
              <a:off x="1902890" y="5629645"/>
              <a:ext cx="377203" cy="162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21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CT</a:t>
              </a:r>
              <a:r>
                <a:rPr kumimoji="0" lang="ja-JP" altLang="ja-JP" sz="121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 </a:t>
              </a:r>
              <a:r>
                <a:rPr kumimoji="0" lang="en-US" altLang="ja-JP" sz="121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Ab</a:t>
              </a:r>
              <a:endParaRPr kumimoji="0" lang="ja-JP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45" name="Line 70"/>
            <p:cNvSpPr>
              <a:spLocks noChangeShapeType="1"/>
            </p:cNvSpPr>
            <p:nvPr/>
          </p:nvSpPr>
          <p:spPr bwMode="auto">
            <a:xfrm>
              <a:off x="1738042" y="5709284"/>
              <a:ext cx="108000" cy="0"/>
            </a:xfrm>
            <a:prstGeom prst="line">
              <a:avLst/>
            </a:prstGeom>
            <a:noFill/>
            <a:ln w="19050" cap="flat">
              <a:solidFill>
                <a:srgbClr val="0000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50392" tIns="25196" rIns="50392" bIns="251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1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cxnSp>
        <p:nvCxnSpPr>
          <p:cNvPr id="46" name="直線コネクタ 45"/>
          <p:cNvCxnSpPr/>
          <p:nvPr/>
        </p:nvCxnSpPr>
        <p:spPr>
          <a:xfrm>
            <a:off x="2560126" y="3531533"/>
            <a:ext cx="0" cy="2657774"/>
          </a:xfrm>
          <a:prstGeom prst="line">
            <a:avLst/>
          </a:prstGeom>
          <a:ln w="6350">
            <a:solidFill>
              <a:schemeClr val="tx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23"/>
          <p:cNvSpPr>
            <a:spLocks noChangeArrowheads="1"/>
          </p:cNvSpPr>
          <p:nvPr/>
        </p:nvSpPr>
        <p:spPr bwMode="auto">
          <a:xfrm>
            <a:off x="5607773" y="4727970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8" name="Rectangle 26"/>
          <p:cNvSpPr>
            <a:spLocks noChangeArrowheads="1"/>
          </p:cNvSpPr>
          <p:nvPr/>
        </p:nvSpPr>
        <p:spPr bwMode="auto">
          <a:xfrm>
            <a:off x="5607773" y="4468197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9" name="Rectangle 28"/>
          <p:cNvSpPr>
            <a:spLocks noChangeArrowheads="1"/>
          </p:cNvSpPr>
          <p:nvPr/>
        </p:nvSpPr>
        <p:spPr bwMode="auto">
          <a:xfrm>
            <a:off x="5607773" y="4213535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4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0" name="Rectangle 30"/>
          <p:cNvSpPr>
            <a:spLocks noChangeArrowheads="1"/>
          </p:cNvSpPr>
          <p:nvPr/>
        </p:nvSpPr>
        <p:spPr bwMode="auto">
          <a:xfrm>
            <a:off x="5607773" y="3952223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6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51" name="グループ化 50"/>
          <p:cNvGrpSpPr/>
          <p:nvPr/>
        </p:nvGrpSpPr>
        <p:grpSpPr>
          <a:xfrm>
            <a:off x="2201760" y="3511133"/>
            <a:ext cx="3377294" cy="1366943"/>
            <a:chOff x="10423525" y="5227638"/>
            <a:chExt cx="8882063" cy="3525837"/>
          </a:xfrm>
        </p:grpSpPr>
        <p:sp>
          <p:nvSpPr>
            <p:cNvPr id="52" name="Freeform 162"/>
            <p:cNvSpPr>
              <a:spLocks noEditPoints="1"/>
            </p:cNvSpPr>
            <p:nvPr/>
          </p:nvSpPr>
          <p:spPr bwMode="auto">
            <a:xfrm>
              <a:off x="10574338" y="8588375"/>
              <a:ext cx="8580438" cy="165100"/>
            </a:xfrm>
            <a:custGeom>
              <a:avLst/>
              <a:gdLst>
                <a:gd name="T0" fmla="*/ 0 w 5405"/>
                <a:gd name="T1" fmla="*/ 0 h 104"/>
                <a:gd name="T2" fmla="*/ 5405 w 5405"/>
                <a:gd name="T3" fmla="*/ 0 h 104"/>
                <a:gd name="T4" fmla="*/ 9 w 5405"/>
                <a:gd name="T5" fmla="*/ 0 h 104"/>
                <a:gd name="T6" fmla="*/ 9 w 5405"/>
                <a:gd name="T7" fmla="*/ 104 h 104"/>
                <a:gd name="T8" fmla="*/ 499 w 5405"/>
                <a:gd name="T9" fmla="*/ 0 h 104"/>
                <a:gd name="T10" fmla="*/ 499 w 5405"/>
                <a:gd name="T11" fmla="*/ 104 h 104"/>
                <a:gd name="T12" fmla="*/ 988 w 5405"/>
                <a:gd name="T13" fmla="*/ 0 h 104"/>
                <a:gd name="T14" fmla="*/ 988 w 5405"/>
                <a:gd name="T15" fmla="*/ 104 h 104"/>
                <a:gd name="T16" fmla="*/ 1478 w 5405"/>
                <a:gd name="T17" fmla="*/ 0 h 104"/>
                <a:gd name="T18" fmla="*/ 1478 w 5405"/>
                <a:gd name="T19" fmla="*/ 104 h 104"/>
                <a:gd name="T20" fmla="*/ 1968 w 5405"/>
                <a:gd name="T21" fmla="*/ 0 h 104"/>
                <a:gd name="T22" fmla="*/ 1968 w 5405"/>
                <a:gd name="T23" fmla="*/ 104 h 104"/>
                <a:gd name="T24" fmla="*/ 2458 w 5405"/>
                <a:gd name="T25" fmla="*/ 0 h 104"/>
                <a:gd name="T26" fmla="*/ 2458 w 5405"/>
                <a:gd name="T27" fmla="*/ 104 h 104"/>
                <a:gd name="T28" fmla="*/ 2947 w 5405"/>
                <a:gd name="T29" fmla="*/ 0 h 104"/>
                <a:gd name="T30" fmla="*/ 2947 w 5405"/>
                <a:gd name="T31" fmla="*/ 104 h 104"/>
                <a:gd name="T32" fmla="*/ 3437 w 5405"/>
                <a:gd name="T33" fmla="*/ 0 h 104"/>
                <a:gd name="T34" fmla="*/ 3437 w 5405"/>
                <a:gd name="T35" fmla="*/ 104 h 104"/>
                <a:gd name="T36" fmla="*/ 3927 w 5405"/>
                <a:gd name="T37" fmla="*/ 0 h 104"/>
                <a:gd name="T38" fmla="*/ 3927 w 5405"/>
                <a:gd name="T39" fmla="*/ 104 h 104"/>
                <a:gd name="T40" fmla="*/ 4417 w 5405"/>
                <a:gd name="T41" fmla="*/ 0 h 104"/>
                <a:gd name="T42" fmla="*/ 4417 w 5405"/>
                <a:gd name="T43" fmla="*/ 104 h 104"/>
                <a:gd name="T44" fmla="*/ 4906 w 5405"/>
                <a:gd name="T45" fmla="*/ 0 h 104"/>
                <a:gd name="T46" fmla="*/ 4906 w 5405"/>
                <a:gd name="T47" fmla="*/ 104 h 104"/>
                <a:gd name="T48" fmla="*/ 5396 w 5405"/>
                <a:gd name="T49" fmla="*/ 0 h 104"/>
                <a:gd name="T50" fmla="*/ 5396 w 5405"/>
                <a:gd name="T51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05" h="104">
                  <a:moveTo>
                    <a:pt x="0" y="0"/>
                  </a:moveTo>
                  <a:lnTo>
                    <a:pt x="5405" y="0"/>
                  </a:lnTo>
                  <a:moveTo>
                    <a:pt x="9" y="0"/>
                  </a:moveTo>
                  <a:lnTo>
                    <a:pt x="9" y="104"/>
                  </a:lnTo>
                  <a:moveTo>
                    <a:pt x="499" y="0"/>
                  </a:moveTo>
                  <a:lnTo>
                    <a:pt x="499" y="104"/>
                  </a:lnTo>
                  <a:moveTo>
                    <a:pt x="988" y="0"/>
                  </a:moveTo>
                  <a:lnTo>
                    <a:pt x="988" y="104"/>
                  </a:lnTo>
                  <a:moveTo>
                    <a:pt x="1478" y="0"/>
                  </a:moveTo>
                  <a:lnTo>
                    <a:pt x="1478" y="104"/>
                  </a:lnTo>
                  <a:moveTo>
                    <a:pt x="1968" y="0"/>
                  </a:moveTo>
                  <a:lnTo>
                    <a:pt x="1968" y="104"/>
                  </a:lnTo>
                  <a:moveTo>
                    <a:pt x="2458" y="0"/>
                  </a:moveTo>
                  <a:lnTo>
                    <a:pt x="2458" y="104"/>
                  </a:lnTo>
                  <a:moveTo>
                    <a:pt x="2947" y="0"/>
                  </a:moveTo>
                  <a:lnTo>
                    <a:pt x="2947" y="104"/>
                  </a:lnTo>
                  <a:moveTo>
                    <a:pt x="3437" y="0"/>
                  </a:moveTo>
                  <a:lnTo>
                    <a:pt x="3437" y="104"/>
                  </a:lnTo>
                  <a:moveTo>
                    <a:pt x="3927" y="0"/>
                  </a:moveTo>
                  <a:lnTo>
                    <a:pt x="3927" y="104"/>
                  </a:lnTo>
                  <a:moveTo>
                    <a:pt x="4417" y="0"/>
                  </a:moveTo>
                  <a:lnTo>
                    <a:pt x="4417" y="104"/>
                  </a:lnTo>
                  <a:moveTo>
                    <a:pt x="4906" y="0"/>
                  </a:moveTo>
                  <a:lnTo>
                    <a:pt x="4906" y="104"/>
                  </a:lnTo>
                  <a:moveTo>
                    <a:pt x="5396" y="0"/>
                  </a:moveTo>
                  <a:lnTo>
                    <a:pt x="5396" y="104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34379" tIns="67189" rIns="134379" bIns="67189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51146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297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3" name="Freeform 163"/>
            <p:cNvSpPr>
              <a:spLocks noEditPoints="1"/>
            </p:cNvSpPr>
            <p:nvPr/>
          </p:nvSpPr>
          <p:spPr bwMode="auto">
            <a:xfrm>
              <a:off x="10423525" y="5227638"/>
              <a:ext cx="165100" cy="3376612"/>
            </a:xfrm>
            <a:custGeom>
              <a:avLst/>
              <a:gdLst>
                <a:gd name="T0" fmla="*/ 104 w 104"/>
                <a:gd name="T1" fmla="*/ 2127 h 2127"/>
                <a:gd name="T2" fmla="*/ 104 w 104"/>
                <a:gd name="T3" fmla="*/ 0 h 2127"/>
                <a:gd name="T4" fmla="*/ 104 w 104"/>
                <a:gd name="T5" fmla="*/ 2117 h 2127"/>
                <a:gd name="T6" fmla="*/ 0 w 104"/>
                <a:gd name="T7" fmla="*/ 2117 h 2127"/>
                <a:gd name="T8" fmla="*/ 104 w 104"/>
                <a:gd name="T9" fmla="*/ 1697 h 2127"/>
                <a:gd name="T10" fmla="*/ 0 w 104"/>
                <a:gd name="T11" fmla="*/ 1697 h 2127"/>
                <a:gd name="T12" fmla="*/ 104 w 104"/>
                <a:gd name="T13" fmla="*/ 1277 h 2127"/>
                <a:gd name="T14" fmla="*/ 0 w 104"/>
                <a:gd name="T15" fmla="*/ 1277 h 2127"/>
                <a:gd name="T16" fmla="*/ 104 w 104"/>
                <a:gd name="T17" fmla="*/ 853 h 2127"/>
                <a:gd name="T18" fmla="*/ 0 w 104"/>
                <a:gd name="T19" fmla="*/ 853 h 2127"/>
                <a:gd name="T20" fmla="*/ 104 w 104"/>
                <a:gd name="T21" fmla="*/ 433 h 2127"/>
                <a:gd name="T22" fmla="*/ 0 w 104"/>
                <a:gd name="T23" fmla="*/ 433 h 2127"/>
                <a:gd name="T24" fmla="*/ 104 w 104"/>
                <a:gd name="T25" fmla="*/ 13 h 2127"/>
                <a:gd name="T26" fmla="*/ 0 w 104"/>
                <a:gd name="T27" fmla="*/ 13 h 2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2127">
                  <a:moveTo>
                    <a:pt x="104" y="2127"/>
                  </a:moveTo>
                  <a:lnTo>
                    <a:pt x="104" y="0"/>
                  </a:lnTo>
                  <a:moveTo>
                    <a:pt x="104" y="2117"/>
                  </a:moveTo>
                  <a:lnTo>
                    <a:pt x="0" y="2117"/>
                  </a:lnTo>
                  <a:moveTo>
                    <a:pt x="104" y="1697"/>
                  </a:moveTo>
                  <a:lnTo>
                    <a:pt x="0" y="1697"/>
                  </a:lnTo>
                  <a:moveTo>
                    <a:pt x="104" y="1277"/>
                  </a:moveTo>
                  <a:lnTo>
                    <a:pt x="0" y="1277"/>
                  </a:lnTo>
                  <a:moveTo>
                    <a:pt x="104" y="853"/>
                  </a:moveTo>
                  <a:lnTo>
                    <a:pt x="0" y="853"/>
                  </a:lnTo>
                  <a:moveTo>
                    <a:pt x="104" y="433"/>
                  </a:moveTo>
                  <a:lnTo>
                    <a:pt x="0" y="433"/>
                  </a:lnTo>
                  <a:moveTo>
                    <a:pt x="104" y="13"/>
                  </a:moveTo>
                  <a:lnTo>
                    <a:pt x="0" y="13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34379" tIns="67189" rIns="134379" bIns="67189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51146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297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4" name="Freeform 164"/>
            <p:cNvSpPr>
              <a:spLocks noEditPoints="1"/>
            </p:cNvSpPr>
            <p:nvPr/>
          </p:nvSpPr>
          <p:spPr bwMode="auto">
            <a:xfrm>
              <a:off x="19140488" y="5227638"/>
              <a:ext cx="165100" cy="3376612"/>
            </a:xfrm>
            <a:custGeom>
              <a:avLst/>
              <a:gdLst>
                <a:gd name="T0" fmla="*/ 0 w 104"/>
                <a:gd name="T1" fmla="*/ 2127 h 2127"/>
                <a:gd name="T2" fmla="*/ 0 w 104"/>
                <a:gd name="T3" fmla="*/ 0 h 2127"/>
                <a:gd name="T4" fmla="*/ 0 w 104"/>
                <a:gd name="T5" fmla="*/ 2117 h 2127"/>
                <a:gd name="T6" fmla="*/ 104 w 104"/>
                <a:gd name="T7" fmla="*/ 2117 h 2127"/>
                <a:gd name="T8" fmla="*/ 0 w 104"/>
                <a:gd name="T9" fmla="*/ 1697 h 2127"/>
                <a:gd name="T10" fmla="*/ 104 w 104"/>
                <a:gd name="T11" fmla="*/ 1697 h 2127"/>
                <a:gd name="T12" fmla="*/ 0 w 104"/>
                <a:gd name="T13" fmla="*/ 1277 h 2127"/>
                <a:gd name="T14" fmla="*/ 104 w 104"/>
                <a:gd name="T15" fmla="*/ 1277 h 2127"/>
                <a:gd name="T16" fmla="*/ 0 w 104"/>
                <a:gd name="T17" fmla="*/ 853 h 2127"/>
                <a:gd name="T18" fmla="*/ 104 w 104"/>
                <a:gd name="T19" fmla="*/ 853 h 2127"/>
                <a:gd name="T20" fmla="*/ 0 w 104"/>
                <a:gd name="T21" fmla="*/ 433 h 2127"/>
                <a:gd name="T22" fmla="*/ 104 w 104"/>
                <a:gd name="T23" fmla="*/ 433 h 2127"/>
                <a:gd name="T24" fmla="*/ 0 w 104"/>
                <a:gd name="T25" fmla="*/ 9 h 2127"/>
                <a:gd name="T26" fmla="*/ 104 w 104"/>
                <a:gd name="T27" fmla="*/ 9 h 2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2127">
                  <a:moveTo>
                    <a:pt x="0" y="2127"/>
                  </a:moveTo>
                  <a:lnTo>
                    <a:pt x="0" y="0"/>
                  </a:lnTo>
                  <a:moveTo>
                    <a:pt x="0" y="2117"/>
                  </a:moveTo>
                  <a:lnTo>
                    <a:pt x="104" y="2117"/>
                  </a:lnTo>
                  <a:moveTo>
                    <a:pt x="0" y="1697"/>
                  </a:moveTo>
                  <a:lnTo>
                    <a:pt x="104" y="1697"/>
                  </a:lnTo>
                  <a:moveTo>
                    <a:pt x="0" y="1277"/>
                  </a:moveTo>
                  <a:lnTo>
                    <a:pt x="104" y="1277"/>
                  </a:lnTo>
                  <a:moveTo>
                    <a:pt x="0" y="853"/>
                  </a:moveTo>
                  <a:lnTo>
                    <a:pt x="104" y="853"/>
                  </a:lnTo>
                  <a:moveTo>
                    <a:pt x="0" y="433"/>
                  </a:moveTo>
                  <a:lnTo>
                    <a:pt x="104" y="433"/>
                  </a:lnTo>
                  <a:moveTo>
                    <a:pt x="0" y="9"/>
                  </a:moveTo>
                  <a:lnTo>
                    <a:pt x="104" y="9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34379" tIns="67189" rIns="134379" bIns="67189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51146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297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5" name="Freeform 165"/>
            <p:cNvSpPr>
              <a:spLocks/>
            </p:cNvSpPr>
            <p:nvPr/>
          </p:nvSpPr>
          <p:spPr bwMode="auto">
            <a:xfrm>
              <a:off x="11366500" y="6026150"/>
              <a:ext cx="7773988" cy="2505075"/>
            </a:xfrm>
            <a:custGeom>
              <a:avLst/>
              <a:gdLst>
                <a:gd name="T0" fmla="*/ 0 w 4897"/>
                <a:gd name="T1" fmla="*/ 877 h 1578"/>
                <a:gd name="T2" fmla="*/ 0 w 4897"/>
                <a:gd name="T3" fmla="*/ 877 h 1578"/>
                <a:gd name="T4" fmla="*/ 0 w 4897"/>
                <a:gd name="T5" fmla="*/ 877 h 1578"/>
                <a:gd name="T6" fmla="*/ 243 w 4897"/>
                <a:gd name="T7" fmla="*/ 853 h 1578"/>
                <a:gd name="T8" fmla="*/ 243 w 4897"/>
                <a:gd name="T9" fmla="*/ 853 h 1578"/>
                <a:gd name="T10" fmla="*/ 1222 w 4897"/>
                <a:gd name="T11" fmla="*/ 149 h 1578"/>
                <a:gd name="T12" fmla="*/ 1222 w 4897"/>
                <a:gd name="T13" fmla="*/ 149 h 1578"/>
                <a:gd name="T14" fmla="*/ 1959 w 4897"/>
                <a:gd name="T15" fmla="*/ 0 h 1578"/>
                <a:gd name="T16" fmla="*/ 1959 w 4897"/>
                <a:gd name="T17" fmla="*/ 0 h 1578"/>
                <a:gd name="T18" fmla="*/ 2692 w 4897"/>
                <a:gd name="T19" fmla="*/ 627 h 1578"/>
                <a:gd name="T20" fmla="*/ 2692 w 4897"/>
                <a:gd name="T21" fmla="*/ 627 h 1578"/>
                <a:gd name="T22" fmla="*/ 3181 w 4897"/>
                <a:gd name="T23" fmla="*/ 768 h 1578"/>
                <a:gd name="T24" fmla="*/ 3181 w 4897"/>
                <a:gd name="T25" fmla="*/ 768 h 1578"/>
                <a:gd name="T26" fmla="*/ 3918 w 4897"/>
                <a:gd name="T27" fmla="*/ 1215 h 1578"/>
                <a:gd name="T28" fmla="*/ 3918 w 4897"/>
                <a:gd name="T29" fmla="*/ 1215 h 1578"/>
                <a:gd name="T30" fmla="*/ 4161 w 4897"/>
                <a:gd name="T31" fmla="*/ 1023 h 1578"/>
                <a:gd name="T32" fmla="*/ 4161 w 4897"/>
                <a:gd name="T33" fmla="*/ 1023 h 1578"/>
                <a:gd name="T34" fmla="*/ 4407 w 4897"/>
                <a:gd name="T35" fmla="*/ 1462 h 1578"/>
                <a:gd name="T36" fmla="*/ 4407 w 4897"/>
                <a:gd name="T37" fmla="*/ 1462 h 1578"/>
                <a:gd name="T38" fmla="*/ 4897 w 4897"/>
                <a:gd name="T39" fmla="*/ 1578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97" h="1578">
                  <a:moveTo>
                    <a:pt x="0" y="877"/>
                  </a:moveTo>
                  <a:lnTo>
                    <a:pt x="0" y="877"/>
                  </a:lnTo>
                  <a:lnTo>
                    <a:pt x="0" y="877"/>
                  </a:lnTo>
                  <a:lnTo>
                    <a:pt x="243" y="853"/>
                  </a:lnTo>
                  <a:lnTo>
                    <a:pt x="243" y="853"/>
                  </a:lnTo>
                  <a:lnTo>
                    <a:pt x="1222" y="149"/>
                  </a:lnTo>
                  <a:lnTo>
                    <a:pt x="1222" y="149"/>
                  </a:lnTo>
                  <a:lnTo>
                    <a:pt x="1959" y="0"/>
                  </a:lnTo>
                  <a:lnTo>
                    <a:pt x="1959" y="0"/>
                  </a:lnTo>
                  <a:lnTo>
                    <a:pt x="2692" y="627"/>
                  </a:lnTo>
                  <a:lnTo>
                    <a:pt x="2692" y="627"/>
                  </a:lnTo>
                  <a:lnTo>
                    <a:pt x="3181" y="768"/>
                  </a:lnTo>
                  <a:lnTo>
                    <a:pt x="3181" y="768"/>
                  </a:lnTo>
                  <a:lnTo>
                    <a:pt x="3918" y="1215"/>
                  </a:lnTo>
                  <a:lnTo>
                    <a:pt x="3918" y="1215"/>
                  </a:lnTo>
                  <a:lnTo>
                    <a:pt x="4161" y="1023"/>
                  </a:lnTo>
                  <a:lnTo>
                    <a:pt x="4161" y="1023"/>
                  </a:lnTo>
                  <a:lnTo>
                    <a:pt x="4407" y="1462"/>
                  </a:lnTo>
                  <a:lnTo>
                    <a:pt x="4407" y="1462"/>
                  </a:lnTo>
                  <a:lnTo>
                    <a:pt x="4897" y="1578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34379" tIns="67189" rIns="134379" bIns="67189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51146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297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6" name="Freeform 166"/>
            <p:cNvSpPr>
              <a:spLocks/>
            </p:cNvSpPr>
            <p:nvPr/>
          </p:nvSpPr>
          <p:spPr bwMode="auto">
            <a:xfrm>
              <a:off x="10588625" y="5614988"/>
              <a:ext cx="6997700" cy="1938337"/>
            </a:xfrm>
            <a:custGeom>
              <a:avLst/>
              <a:gdLst>
                <a:gd name="T0" fmla="*/ 0 w 4408"/>
                <a:gd name="T1" fmla="*/ 372 h 1221"/>
                <a:gd name="T2" fmla="*/ 243 w 4408"/>
                <a:gd name="T3" fmla="*/ 253 h 1221"/>
                <a:gd name="T4" fmla="*/ 243 w 4408"/>
                <a:gd name="T5" fmla="*/ 253 h 1221"/>
                <a:gd name="T6" fmla="*/ 1712 w 4408"/>
                <a:gd name="T7" fmla="*/ 0 h 1221"/>
                <a:gd name="T8" fmla="*/ 1712 w 4408"/>
                <a:gd name="T9" fmla="*/ 0 h 1221"/>
                <a:gd name="T10" fmla="*/ 2449 w 4408"/>
                <a:gd name="T11" fmla="*/ 695 h 1221"/>
                <a:gd name="T12" fmla="*/ 2449 w 4408"/>
                <a:gd name="T13" fmla="*/ 695 h 1221"/>
                <a:gd name="T14" fmla="*/ 3182 w 4408"/>
                <a:gd name="T15" fmla="*/ 883 h 1221"/>
                <a:gd name="T16" fmla="*/ 3182 w 4408"/>
                <a:gd name="T17" fmla="*/ 883 h 1221"/>
                <a:gd name="T18" fmla="*/ 3918 w 4408"/>
                <a:gd name="T19" fmla="*/ 1158 h 1221"/>
                <a:gd name="T20" fmla="*/ 3918 w 4408"/>
                <a:gd name="T21" fmla="*/ 1158 h 1221"/>
                <a:gd name="T22" fmla="*/ 4408 w 4408"/>
                <a:gd name="T23" fmla="*/ 1221 h 1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8" h="1221">
                  <a:moveTo>
                    <a:pt x="0" y="372"/>
                  </a:moveTo>
                  <a:lnTo>
                    <a:pt x="243" y="253"/>
                  </a:lnTo>
                  <a:lnTo>
                    <a:pt x="243" y="253"/>
                  </a:lnTo>
                  <a:lnTo>
                    <a:pt x="1712" y="0"/>
                  </a:lnTo>
                  <a:lnTo>
                    <a:pt x="1712" y="0"/>
                  </a:lnTo>
                  <a:lnTo>
                    <a:pt x="2449" y="695"/>
                  </a:lnTo>
                  <a:lnTo>
                    <a:pt x="2449" y="695"/>
                  </a:lnTo>
                  <a:lnTo>
                    <a:pt x="3182" y="883"/>
                  </a:lnTo>
                  <a:lnTo>
                    <a:pt x="3182" y="883"/>
                  </a:lnTo>
                  <a:lnTo>
                    <a:pt x="3918" y="1158"/>
                  </a:lnTo>
                  <a:lnTo>
                    <a:pt x="3918" y="1158"/>
                  </a:lnTo>
                  <a:lnTo>
                    <a:pt x="4408" y="1221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34379" tIns="67189" rIns="134379" bIns="67189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51146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297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</p:grpSp>
      <p:sp>
        <p:nvSpPr>
          <p:cNvPr id="57" name="Rectangle 28"/>
          <p:cNvSpPr>
            <a:spLocks noChangeArrowheads="1"/>
          </p:cNvSpPr>
          <p:nvPr/>
        </p:nvSpPr>
        <p:spPr bwMode="auto">
          <a:xfrm>
            <a:off x="5607773" y="3690709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8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8" name="Rectangle 30"/>
          <p:cNvSpPr>
            <a:spLocks noChangeArrowheads="1"/>
          </p:cNvSpPr>
          <p:nvPr/>
        </p:nvSpPr>
        <p:spPr bwMode="auto">
          <a:xfrm>
            <a:off x="5607773" y="3433542"/>
            <a:ext cx="157094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1410969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10</a:t>
            </a:r>
            <a:endParaRPr kumimoji="0" lang="ja-JP" altLang="ja-JP" sz="1102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110" name="グループ化 109"/>
          <p:cNvGrpSpPr/>
          <p:nvPr/>
        </p:nvGrpSpPr>
        <p:grpSpPr>
          <a:xfrm>
            <a:off x="2201757" y="5037041"/>
            <a:ext cx="3319954" cy="1185306"/>
            <a:chOff x="6421438" y="4481513"/>
            <a:chExt cx="1976437" cy="822325"/>
          </a:xfrm>
        </p:grpSpPr>
        <p:sp>
          <p:nvSpPr>
            <p:cNvPr id="111" name="Freeform 13"/>
            <p:cNvSpPr>
              <a:spLocks noEditPoints="1"/>
            </p:cNvSpPr>
            <p:nvPr/>
          </p:nvSpPr>
          <p:spPr bwMode="auto">
            <a:xfrm>
              <a:off x="6454775" y="5265738"/>
              <a:ext cx="1943100" cy="38100"/>
            </a:xfrm>
            <a:custGeom>
              <a:avLst/>
              <a:gdLst>
                <a:gd name="T0" fmla="*/ 0 w 1224"/>
                <a:gd name="T1" fmla="*/ 0 h 24"/>
                <a:gd name="T2" fmla="*/ 1224 w 1224"/>
                <a:gd name="T3" fmla="*/ 0 h 24"/>
                <a:gd name="T4" fmla="*/ 2 w 1224"/>
                <a:gd name="T5" fmla="*/ 0 h 24"/>
                <a:gd name="T6" fmla="*/ 2 w 1224"/>
                <a:gd name="T7" fmla="*/ 24 h 24"/>
                <a:gd name="T8" fmla="*/ 113 w 1224"/>
                <a:gd name="T9" fmla="*/ 0 h 24"/>
                <a:gd name="T10" fmla="*/ 113 w 1224"/>
                <a:gd name="T11" fmla="*/ 24 h 24"/>
                <a:gd name="T12" fmla="*/ 224 w 1224"/>
                <a:gd name="T13" fmla="*/ 0 h 24"/>
                <a:gd name="T14" fmla="*/ 224 w 1224"/>
                <a:gd name="T15" fmla="*/ 24 h 24"/>
                <a:gd name="T16" fmla="*/ 335 w 1224"/>
                <a:gd name="T17" fmla="*/ 0 h 24"/>
                <a:gd name="T18" fmla="*/ 335 w 1224"/>
                <a:gd name="T19" fmla="*/ 24 h 24"/>
                <a:gd name="T20" fmla="*/ 446 w 1224"/>
                <a:gd name="T21" fmla="*/ 0 h 24"/>
                <a:gd name="T22" fmla="*/ 446 w 1224"/>
                <a:gd name="T23" fmla="*/ 24 h 24"/>
                <a:gd name="T24" fmla="*/ 557 w 1224"/>
                <a:gd name="T25" fmla="*/ 0 h 24"/>
                <a:gd name="T26" fmla="*/ 557 w 1224"/>
                <a:gd name="T27" fmla="*/ 24 h 24"/>
                <a:gd name="T28" fmla="*/ 668 w 1224"/>
                <a:gd name="T29" fmla="*/ 0 h 24"/>
                <a:gd name="T30" fmla="*/ 668 w 1224"/>
                <a:gd name="T31" fmla="*/ 24 h 24"/>
                <a:gd name="T32" fmla="*/ 779 w 1224"/>
                <a:gd name="T33" fmla="*/ 0 h 24"/>
                <a:gd name="T34" fmla="*/ 779 w 1224"/>
                <a:gd name="T35" fmla="*/ 24 h 24"/>
                <a:gd name="T36" fmla="*/ 889 w 1224"/>
                <a:gd name="T37" fmla="*/ 0 h 24"/>
                <a:gd name="T38" fmla="*/ 889 w 1224"/>
                <a:gd name="T39" fmla="*/ 24 h 24"/>
                <a:gd name="T40" fmla="*/ 1000 w 1224"/>
                <a:gd name="T41" fmla="*/ 0 h 24"/>
                <a:gd name="T42" fmla="*/ 1000 w 1224"/>
                <a:gd name="T43" fmla="*/ 24 h 24"/>
                <a:gd name="T44" fmla="*/ 1111 w 1224"/>
                <a:gd name="T45" fmla="*/ 0 h 24"/>
                <a:gd name="T46" fmla="*/ 1111 w 1224"/>
                <a:gd name="T47" fmla="*/ 24 h 24"/>
                <a:gd name="T48" fmla="*/ 1222 w 1224"/>
                <a:gd name="T49" fmla="*/ 0 h 24"/>
                <a:gd name="T50" fmla="*/ 1222 w 1224"/>
                <a:gd name="T5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24" h="24">
                  <a:moveTo>
                    <a:pt x="0" y="0"/>
                  </a:moveTo>
                  <a:lnTo>
                    <a:pt x="1224" y="0"/>
                  </a:lnTo>
                  <a:moveTo>
                    <a:pt x="2" y="0"/>
                  </a:moveTo>
                  <a:lnTo>
                    <a:pt x="2" y="24"/>
                  </a:lnTo>
                  <a:moveTo>
                    <a:pt x="113" y="0"/>
                  </a:moveTo>
                  <a:lnTo>
                    <a:pt x="113" y="24"/>
                  </a:lnTo>
                  <a:moveTo>
                    <a:pt x="224" y="0"/>
                  </a:moveTo>
                  <a:lnTo>
                    <a:pt x="224" y="24"/>
                  </a:lnTo>
                  <a:moveTo>
                    <a:pt x="335" y="0"/>
                  </a:moveTo>
                  <a:lnTo>
                    <a:pt x="335" y="24"/>
                  </a:lnTo>
                  <a:moveTo>
                    <a:pt x="446" y="0"/>
                  </a:moveTo>
                  <a:lnTo>
                    <a:pt x="446" y="24"/>
                  </a:lnTo>
                  <a:moveTo>
                    <a:pt x="557" y="0"/>
                  </a:moveTo>
                  <a:lnTo>
                    <a:pt x="557" y="24"/>
                  </a:lnTo>
                  <a:moveTo>
                    <a:pt x="668" y="0"/>
                  </a:moveTo>
                  <a:lnTo>
                    <a:pt x="668" y="24"/>
                  </a:lnTo>
                  <a:moveTo>
                    <a:pt x="779" y="0"/>
                  </a:moveTo>
                  <a:lnTo>
                    <a:pt x="779" y="24"/>
                  </a:lnTo>
                  <a:moveTo>
                    <a:pt x="889" y="0"/>
                  </a:moveTo>
                  <a:lnTo>
                    <a:pt x="889" y="24"/>
                  </a:lnTo>
                  <a:moveTo>
                    <a:pt x="1000" y="0"/>
                  </a:moveTo>
                  <a:lnTo>
                    <a:pt x="1000" y="24"/>
                  </a:lnTo>
                  <a:moveTo>
                    <a:pt x="1111" y="0"/>
                  </a:moveTo>
                  <a:lnTo>
                    <a:pt x="1111" y="24"/>
                  </a:lnTo>
                  <a:moveTo>
                    <a:pt x="1222" y="0"/>
                  </a:moveTo>
                  <a:lnTo>
                    <a:pt x="1222" y="24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55189" tIns="77595" rIns="155189" bIns="7759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74571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4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2" name="Freeform 14"/>
            <p:cNvSpPr>
              <a:spLocks noEditPoints="1"/>
            </p:cNvSpPr>
            <p:nvPr/>
          </p:nvSpPr>
          <p:spPr bwMode="auto">
            <a:xfrm>
              <a:off x="6421438" y="4481513"/>
              <a:ext cx="36513" cy="787400"/>
            </a:xfrm>
            <a:custGeom>
              <a:avLst/>
              <a:gdLst>
                <a:gd name="T0" fmla="*/ 23 w 23"/>
                <a:gd name="T1" fmla="*/ 496 h 496"/>
                <a:gd name="T2" fmla="*/ 23 w 23"/>
                <a:gd name="T3" fmla="*/ 0 h 496"/>
                <a:gd name="T4" fmla="*/ 23 w 23"/>
                <a:gd name="T5" fmla="*/ 494 h 496"/>
                <a:gd name="T6" fmla="*/ 0 w 23"/>
                <a:gd name="T7" fmla="*/ 494 h 496"/>
                <a:gd name="T8" fmla="*/ 23 w 23"/>
                <a:gd name="T9" fmla="*/ 371 h 496"/>
                <a:gd name="T10" fmla="*/ 0 w 23"/>
                <a:gd name="T11" fmla="*/ 371 h 496"/>
                <a:gd name="T12" fmla="*/ 23 w 23"/>
                <a:gd name="T13" fmla="*/ 248 h 496"/>
                <a:gd name="T14" fmla="*/ 0 w 23"/>
                <a:gd name="T15" fmla="*/ 248 h 496"/>
                <a:gd name="T16" fmla="*/ 23 w 23"/>
                <a:gd name="T17" fmla="*/ 125 h 496"/>
                <a:gd name="T18" fmla="*/ 0 w 23"/>
                <a:gd name="T19" fmla="*/ 125 h 496"/>
                <a:gd name="T20" fmla="*/ 23 w 23"/>
                <a:gd name="T21" fmla="*/ 2 h 496"/>
                <a:gd name="T22" fmla="*/ 0 w 23"/>
                <a:gd name="T23" fmla="*/ 2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496">
                  <a:moveTo>
                    <a:pt x="23" y="496"/>
                  </a:moveTo>
                  <a:lnTo>
                    <a:pt x="23" y="0"/>
                  </a:lnTo>
                  <a:moveTo>
                    <a:pt x="23" y="494"/>
                  </a:moveTo>
                  <a:lnTo>
                    <a:pt x="0" y="494"/>
                  </a:lnTo>
                  <a:moveTo>
                    <a:pt x="23" y="371"/>
                  </a:moveTo>
                  <a:lnTo>
                    <a:pt x="0" y="371"/>
                  </a:lnTo>
                  <a:moveTo>
                    <a:pt x="23" y="248"/>
                  </a:moveTo>
                  <a:lnTo>
                    <a:pt x="0" y="248"/>
                  </a:lnTo>
                  <a:moveTo>
                    <a:pt x="23" y="125"/>
                  </a:moveTo>
                  <a:lnTo>
                    <a:pt x="0" y="125"/>
                  </a:lnTo>
                  <a:moveTo>
                    <a:pt x="23" y="2"/>
                  </a:moveTo>
                  <a:lnTo>
                    <a:pt x="0" y="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55189" tIns="77595" rIns="155189" bIns="7759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74571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436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13" name="Freeform 15"/>
            <p:cNvSpPr>
              <a:spLocks/>
            </p:cNvSpPr>
            <p:nvPr/>
          </p:nvSpPr>
          <p:spPr bwMode="auto">
            <a:xfrm>
              <a:off x="6634163" y="4673600"/>
              <a:ext cx="1760538" cy="592138"/>
            </a:xfrm>
            <a:custGeom>
              <a:avLst/>
              <a:gdLst>
                <a:gd name="T0" fmla="*/ 0 w 1109"/>
                <a:gd name="T1" fmla="*/ 373 h 373"/>
                <a:gd name="T2" fmla="*/ 0 w 1109"/>
                <a:gd name="T3" fmla="*/ 373 h 373"/>
                <a:gd name="T4" fmla="*/ 0 w 1109"/>
                <a:gd name="T5" fmla="*/ 373 h 373"/>
                <a:gd name="T6" fmla="*/ 55 w 1109"/>
                <a:gd name="T7" fmla="*/ 364 h 373"/>
                <a:gd name="T8" fmla="*/ 55 w 1109"/>
                <a:gd name="T9" fmla="*/ 364 h 373"/>
                <a:gd name="T10" fmla="*/ 277 w 1109"/>
                <a:gd name="T11" fmla="*/ 328 h 373"/>
                <a:gd name="T12" fmla="*/ 277 w 1109"/>
                <a:gd name="T13" fmla="*/ 328 h 373"/>
                <a:gd name="T14" fmla="*/ 444 w 1109"/>
                <a:gd name="T15" fmla="*/ 273 h 373"/>
                <a:gd name="T16" fmla="*/ 444 w 1109"/>
                <a:gd name="T17" fmla="*/ 273 h 373"/>
                <a:gd name="T18" fmla="*/ 610 w 1109"/>
                <a:gd name="T19" fmla="*/ 165 h 373"/>
                <a:gd name="T20" fmla="*/ 610 w 1109"/>
                <a:gd name="T21" fmla="*/ 165 h 373"/>
                <a:gd name="T22" fmla="*/ 721 w 1109"/>
                <a:gd name="T23" fmla="*/ 0 h 373"/>
                <a:gd name="T24" fmla="*/ 721 w 1109"/>
                <a:gd name="T25" fmla="*/ 0 h 373"/>
                <a:gd name="T26" fmla="*/ 887 w 1109"/>
                <a:gd name="T27" fmla="*/ 126 h 373"/>
                <a:gd name="T28" fmla="*/ 887 w 1109"/>
                <a:gd name="T29" fmla="*/ 126 h 373"/>
                <a:gd name="T30" fmla="*/ 943 w 1109"/>
                <a:gd name="T31" fmla="*/ 142 h 373"/>
                <a:gd name="T32" fmla="*/ 943 w 1109"/>
                <a:gd name="T33" fmla="*/ 142 h 373"/>
                <a:gd name="T34" fmla="*/ 998 w 1109"/>
                <a:gd name="T35" fmla="*/ 239 h 373"/>
                <a:gd name="T36" fmla="*/ 998 w 1109"/>
                <a:gd name="T37" fmla="*/ 239 h 373"/>
                <a:gd name="T38" fmla="*/ 1109 w 1109"/>
                <a:gd name="T39" fmla="*/ 29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09" h="373">
                  <a:moveTo>
                    <a:pt x="0" y="373"/>
                  </a:moveTo>
                  <a:lnTo>
                    <a:pt x="0" y="373"/>
                  </a:lnTo>
                  <a:lnTo>
                    <a:pt x="0" y="373"/>
                  </a:lnTo>
                  <a:lnTo>
                    <a:pt x="55" y="364"/>
                  </a:lnTo>
                  <a:lnTo>
                    <a:pt x="55" y="364"/>
                  </a:lnTo>
                  <a:lnTo>
                    <a:pt x="277" y="328"/>
                  </a:lnTo>
                  <a:lnTo>
                    <a:pt x="277" y="328"/>
                  </a:lnTo>
                  <a:lnTo>
                    <a:pt x="444" y="273"/>
                  </a:lnTo>
                  <a:lnTo>
                    <a:pt x="444" y="273"/>
                  </a:lnTo>
                  <a:lnTo>
                    <a:pt x="610" y="165"/>
                  </a:lnTo>
                  <a:lnTo>
                    <a:pt x="610" y="165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887" y="126"/>
                  </a:lnTo>
                  <a:lnTo>
                    <a:pt x="887" y="126"/>
                  </a:lnTo>
                  <a:lnTo>
                    <a:pt x="943" y="142"/>
                  </a:lnTo>
                  <a:lnTo>
                    <a:pt x="943" y="142"/>
                  </a:lnTo>
                  <a:lnTo>
                    <a:pt x="998" y="239"/>
                  </a:lnTo>
                  <a:lnTo>
                    <a:pt x="998" y="239"/>
                  </a:lnTo>
                  <a:lnTo>
                    <a:pt x="1109" y="298"/>
                  </a:lnTo>
                </a:path>
              </a:pathLst>
            </a:custGeom>
            <a:noFill/>
            <a:ln w="19050" cap="flat">
              <a:solidFill>
                <a:srgbClr val="CC00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55189" tIns="77595" rIns="155189" bIns="77595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74571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3436" b="0" i="0" u="none" strike="noStrike" kern="1200" cap="none" spc="0" normalizeH="0" baseline="0" noProof="0">
                <a:ln>
                  <a:solidFill>
                    <a:srgbClr val="E6E6E6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</p:grpSp>
      <p:grpSp>
        <p:nvGrpSpPr>
          <p:cNvPr id="114" name="グループ化 113"/>
          <p:cNvGrpSpPr/>
          <p:nvPr/>
        </p:nvGrpSpPr>
        <p:grpSpPr>
          <a:xfrm>
            <a:off x="1906254" y="3430823"/>
            <a:ext cx="235641" cy="2821215"/>
            <a:chOff x="5289289" y="6027431"/>
            <a:chExt cx="138843" cy="1662300"/>
          </a:xfrm>
        </p:grpSpPr>
        <p:sp>
          <p:nvSpPr>
            <p:cNvPr id="115" name="Rectangle 16"/>
            <p:cNvSpPr>
              <a:spLocks noChangeArrowheads="1"/>
            </p:cNvSpPr>
            <p:nvPr/>
          </p:nvSpPr>
          <p:spPr bwMode="auto">
            <a:xfrm>
              <a:off x="5381850" y="6792943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4109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16" name="Rectangle 17"/>
            <p:cNvSpPr>
              <a:spLocks noChangeArrowheads="1"/>
            </p:cNvSpPr>
            <p:nvPr/>
          </p:nvSpPr>
          <p:spPr bwMode="auto">
            <a:xfrm>
              <a:off x="5381850" y="6633676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4109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2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17" name="Rectangle 18"/>
            <p:cNvSpPr>
              <a:spLocks noChangeArrowheads="1"/>
            </p:cNvSpPr>
            <p:nvPr/>
          </p:nvSpPr>
          <p:spPr bwMode="auto">
            <a:xfrm>
              <a:off x="5381850" y="6482116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4109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4</a:t>
              </a:r>
              <a:endParaRPr kumimoji="0" lang="ja-JP" altLang="ja-JP" sz="1102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18" name="Rectangle 19"/>
            <p:cNvSpPr>
              <a:spLocks noChangeArrowheads="1"/>
            </p:cNvSpPr>
            <p:nvPr/>
          </p:nvSpPr>
          <p:spPr bwMode="auto">
            <a:xfrm>
              <a:off x="5381850" y="6331100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4109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6</a:t>
              </a:r>
              <a:endParaRPr kumimoji="0" lang="ja-JP" altLang="ja-JP" sz="1102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19" name="Rectangle 20"/>
            <p:cNvSpPr>
              <a:spLocks noChangeArrowheads="1"/>
            </p:cNvSpPr>
            <p:nvPr/>
          </p:nvSpPr>
          <p:spPr bwMode="auto">
            <a:xfrm>
              <a:off x="5381850" y="6179539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4109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8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20" name="Rectangle 21"/>
            <p:cNvSpPr>
              <a:spLocks noChangeArrowheads="1"/>
            </p:cNvSpPr>
            <p:nvPr/>
          </p:nvSpPr>
          <p:spPr bwMode="auto">
            <a:xfrm>
              <a:off x="5335570" y="6027431"/>
              <a:ext cx="9256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41096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10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21" name="Rectangle 19"/>
            <p:cNvSpPr>
              <a:spLocks noChangeArrowheads="1"/>
            </p:cNvSpPr>
            <p:nvPr/>
          </p:nvSpPr>
          <p:spPr bwMode="auto">
            <a:xfrm>
              <a:off x="5289289" y="7425952"/>
              <a:ext cx="138843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2</a:t>
              </a: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00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22" name="Rectangle 20"/>
            <p:cNvSpPr>
              <a:spLocks noChangeArrowheads="1"/>
            </p:cNvSpPr>
            <p:nvPr/>
          </p:nvSpPr>
          <p:spPr bwMode="auto">
            <a:xfrm>
              <a:off x="5289289" y="7261389"/>
              <a:ext cx="138843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4</a:t>
              </a: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00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23" name="Rectangle 21"/>
            <p:cNvSpPr>
              <a:spLocks noChangeArrowheads="1"/>
            </p:cNvSpPr>
            <p:nvPr/>
          </p:nvSpPr>
          <p:spPr bwMode="auto">
            <a:xfrm>
              <a:off x="5289289" y="6921021"/>
              <a:ext cx="138843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8</a:t>
              </a: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00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24" name="Rectangle 19"/>
            <p:cNvSpPr>
              <a:spLocks noChangeArrowheads="1"/>
            </p:cNvSpPr>
            <p:nvPr/>
          </p:nvSpPr>
          <p:spPr bwMode="auto">
            <a:xfrm>
              <a:off x="5381850" y="7589801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125" name="Rectangle 21"/>
            <p:cNvSpPr>
              <a:spLocks noChangeArrowheads="1"/>
            </p:cNvSpPr>
            <p:nvPr/>
          </p:nvSpPr>
          <p:spPr bwMode="auto">
            <a:xfrm>
              <a:off x="5289289" y="7093354"/>
              <a:ext cx="138843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6</a:t>
              </a: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00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cxnSp>
        <p:nvCxnSpPr>
          <p:cNvPr id="126" name="直線コネクタ 125"/>
          <p:cNvCxnSpPr/>
          <p:nvPr/>
        </p:nvCxnSpPr>
        <p:spPr>
          <a:xfrm>
            <a:off x="2261803" y="6028884"/>
            <a:ext cx="3242978" cy="0"/>
          </a:xfrm>
          <a:prstGeom prst="line">
            <a:avLst/>
          </a:prstGeom>
          <a:ln>
            <a:solidFill>
              <a:schemeClr val="tx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テキスト ボックス 126"/>
          <p:cNvSpPr txBox="1"/>
          <p:nvPr/>
        </p:nvSpPr>
        <p:spPr>
          <a:xfrm rot="16200000">
            <a:off x="1085392" y="5420513"/>
            <a:ext cx="1370888" cy="27501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13092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Anti-p53</a:t>
            </a:r>
            <a:r>
              <a:rPr kumimoji="1" lang="ja-JP" altLang="en-US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antibody</a:t>
            </a:r>
            <a:endParaRPr kumimoji="1" lang="ja-JP" altLang="en-US" sz="118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28" name="テキスト ボックス 127"/>
          <p:cNvSpPr txBox="1"/>
          <p:nvPr/>
        </p:nvSpPr>
        <p:spPr>
          <a:xfrm rot="16200000">
            <a:off x="1239283" y="3960913"/>
            <a:ext cx="1063112" cy="27501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13092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CEA (ng/mL)</a:t>
            </a:r>
            <a:endParaRPr kumimoji="0" lang="ja-JP" altLang="ja-JP" sz="118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29" name="正方形/長方形 128"/>
          <p:cNvSpPr/>
          <p:nvPr/>
        </p:nvSpPr>
        <p:spPr>
          <a:xfrm>
            <a:off x="2596692" y="4953605"/>
            <a:ext cx="1473480" cy="6532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TP53 mutation (+) </a:t>
            </a:r>
          </a:p>
          <a:p>
            <a:pPr marL="0" marR="0" lvl="0" indent="0" algn="l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(SNV:V157F)</a:t>
            </a:r>
          </a:p>
          <a:p>
            <a:pPr marL="0" marR="0" lvl="0" indent="0" algn="l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p53 IHC (+)</a:t>
            </a:r>
            <a:endParaRPr kumimoji="1" lang="ja-JP" altLang="en-US" sz="121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16" name="テキスト ボックス 215"/>
          <p:cNvSpPr txBox="1"/>
          <p:nvPr/>
        </p:nvSpPr>
        <p:spPr>
          <a:xfrm>
            <a:off x="1129360" y="112341"/>
            <a:ext cx="99332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 panose="020B0604030504040204" pitchFamily="50" charset="-128"/>
                <a:cs typeface="Arial Unicode MS" panose="020B0604020202020204" pitchFamily="50" charset="-128"/>
              </a:rPr>
              <a:t>Clinical Case 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 panose="020B060403050404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18" name="直線コネクタ 217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テキスト ボックス 216"/>
          <p:cNvSpPr txBox="1"/>
          <p:nvPr/>
        </p:nvSpPr>
        <p:spPr>
          <a:xfrm>
            <a:off x="4447935" y="4997166"/>
            <a:ext cx="16161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+mn-cs"/>
              </a:rPr>
              <a:t>Increased neo-Ag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メイリオ" panose="020B0604030504040204" pitchFamily="50" charset="-128"/>
                <a:ea typeface="メイリオ" panose="020B0604030504040204" pitchFamily="50" charset="-128"/>
                <a:cs typeface="+mn-cs"/>
              </a:rPr>
              <a:t> immune response</a:t>
            </a:r>
            <a:endParaRPr kumimoji="1" lang="ja-JP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メイリオ" panose="020B0604030504040204" pitchFamily="50" charset="-128"/>
              <a:ea typeface="メイリオ" panose="020B0604030504040204" pitchFamily="50" charset="-128"/>
              <a:cs typeface="+mn-cs"/>
            </a:endParaRPr>
          </a:p>
        </p:txBody>
      </p:sp>
      <p:sp>
        <p:nvSpPr>
          <p:cNvPr id="221" name="Rectangle 67"/>
          <p:cNvSpPr>
            <a:spLocks noChangeArrowheads="1"/>
          </p:cNvSpPr>
          <p:nvPr/>
        </p:nvSpPr>
        <p:spPr bwMode="auto">
          <a:xfrm>
            <a:off x="8554619" y="6462135"/>
            <a:ext cx="509755" cy="186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50391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months</a:t>
            </a:r>
            <a:endParaRPr kumimoji="0" lang="ja-JP" altLang="ja-JP" sz="121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222" name="グループ化 221"/>
          <p:cNvGrpSpPr/>
          <p:nvPr/>
        </p:nvGrpSpPr>
        <p:grpSpPr>
          <a:xfrm>
            <a:off x="6850703" y="6268051"/>
            <a:ext cx="3345973" cy="169597"/>
            <a:chOff x="5230450" y="6315675"/>
            <a:chExt cx="3345973" cy="169597"/>
          </a:xfrm>
        </p:grpSpPr>
        <p:sp>
          <p:nvSpPr>
            <p:cNvPr id="283" name="Rectangle 46"/>
            <p:cNvSpPr>
              <a:spLocks noChangeArrowheads="1"/>
            </p:cNvSpPr>
            <p:nvPr/>
          </p:nvSpPr>
          <p:spPr bwMode="auto">
            <a:xfrm>
              <a:off x="5795042" y="6315675"/>
              <a:ext cx="78549" cy="169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84" name="Rectangle 48"/>
            <p:cNvSpPr>
              <a:spLocks noChangeArrowheads="1"/>
            </p:cNvSpPr>
            <p:nvPr/>
          </p:nvSpPr>
          <p:spPr bwMode="auto">
            <a:xfrm>
              <a:off x="6338143" y="6315675"/>
              <a:ext cx="78549" cy="169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1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85" name="Rectangle 50"/>
            <p:cNvSpPr>
              <a:spLocks noChangeArrowheads="1"/>
            </p:cNvSpPr>
            <p:nvPr/>
          </p:nvSpPr>
          <p:spPr bwMode="auto">
            <a:xfrm>
              <a:off x="6875660" y="6315675"/>
              <a:ext cx="78549" cy="169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2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86" name="Rectangle 46"/>
            <p:cNvSpPr>
              <a:spLocks noChangeArrowheads="1"/>
            </p:cNvSpPr>
            <p:nvPr/>
          </p:nvSpPr>
          <p:spPr bwMode="auto">
            <a:xfrm>
              <a:off x="7417255" y="6315675"/>
              <a:ext cx="78549" cy="169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3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87" name="Rectangle 48"/>
            <p:cNvSpPr>
              <a:spLocks noChangeArrowheads="1"/>
            </p:cNvSpPr>
            <p:nvPr/>
          </p:nvSpPr>
          <p:spPr bwMode="auto">
            <a:xfrm>
              <a:off x="7960354" y="6315675"/>
              <a:ext cx="78549" cy="169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4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88" name="Rectangle 50"/>
            <p:cNvSpPr>
              <a:spLocks noChangeArrowheads="1"/>
            </p:cNvSpPr>
            <p:nvPr/>
          </p:nvSpPr>
          <p:spPr bwMode="auto">
            <a:xfrm>
              <a:off x="8497874" y="6315675"/>
              <a:ext cx="78549" cy="169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5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89" name="Rectangle 46"/>
            <p:cNvSpPr>
              <a:spLocks noChangeArrowheads="1"/>
            </p:cNvSpPr>
            <p:nvPr/>
          </p:nvSpPr>
          <p:spPr bwMode="auto">
            <a:xfrm>
              <a:off x="5230450" y="6315675"/>
              <a:ext cx="125034" cy="169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-1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sp>
        <p:nvSpPr>
          <p:cNvPr id="223" name="テキスト ボックス 222"/>
          <p:cNvSpPr txBox="1"/>
          <p:nvPr/>
        </p:nvSpPr>
        <p:spPr>
          <a:xfrm>
            <a:off x="7043226" y="980180"/>
            <a:ext cx="3847528" cy="78483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503916" rtl="0" eaLnBrk="1" fontAlgn="auto" latinLnBrk="0" hangingPunct="1">
              <a:lnSpc>
                <a:spcPts val="17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48 </a:t>
            </a:r>
            <a:r>
              <a:rPr kumimoji="1" lang="en-US" altLang="ja-JP" sz="1211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ys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female, lung adenocarcinoma</a:t>
            </a:r>
          </a:p>
          <a:p>
            <a:pPr marL="0" marR="0" lvl="0" indent="0" algn="l" defTabSz="503916" rtl="0" eaLnBrk="1" fontAlgn="auto" latinLnBrk="0" hangingPunct="1">
              <a:lnSpc>
                <a:spcPts val="17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cT3N2M1c </a:t>
            </a:r>
            <a:r>
              <a:rPr kumimoji="1" lang="en-US" altLang="ja-JP" sz="1211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cStage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IVB, </a:t>
            </a:r>
            <a:r>
              <a:rPr kumimoji="1" lang="en-US" altLang="ja-JP" sz="1211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EGFRwt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EML-4/ALK fusion  </a:t>
            </a:r>
          </a:p>
          <a:p>
            <a:pPr marL="0" marR="0" lvl="0" indent="0" algn="l" defTabSz="503916" rtl="0" eaLnBrk="1" fontAlgn="auto" latinLnBrk="0" hangingPunct="1">
              <a:lnSpc>
                <a:spcPts val="176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PD-L1≥10%, 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3E3ECF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anti-CT antibody +, 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6</a:t>
            </a:r>
            <a:r>
              <a:rPr kumimoji="1" lang="en-US" altLang="ja-JP" sz="1211" b="0" i="0" u="none" strike="noStrike" kern="1200" cap="none" spc="0" normalizeH="0" baseline="3000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</a:t>
            </a: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line</a:t>
            </a:r>
            <a:endParaRPr kumimoji="1" lang="ja-JP" altLang="en-US" sz="1211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24" name="テキスト ボックス 223"/>
          <p:cNvSpPr txBox="1"/>
          <p:nvPr/>
        </p:nvSpPr>
        <p:spPr>
          <a:xfrm>
            <a:off x="6312317" y="980180"/>
            <a:ext cx="694421" cy="27866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50391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LC-168</a:t>
            </a:r>
            <a:endParaRPr kumimoji="1" lang="ja-JP" altLang="en-US" sz="1211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25" name="Rectangle 69"/>
          <p:cNvSpPr>
            <a:spLocks noChangeArrowheads="1"/>
          </p:cNvSpPr>
          <p:nvPr/>
        </p:nvSpPr>
        <p:spPr bwMode="auto">
          <a:xfrm rot="5400000">
            <a:off x="9791859" y="4057512"/>
            <a:ext cx="1482777" cy="182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50391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Anti-CT Ab</a:t>
            </a:r>
            <a:r>
              <a:rPr kumimoji="0" lang="ja-JP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titer</a:t>
            </a:r>
            <a:r>
              <a:rPr kumimoji="0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(x10</a:t>
            </a:r>
            <a:r>
              <a:rPr kumimoji="0" lang="en-US" altLang="ja-JP" sz="1187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5</a:t>
            </a:r>
            <a:r>
              <a:rPr kumimoji="0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)</a:t>
            </a:r>
            <a:endParaRPr kumimoji="0" lang="ja-JP" altLang="ja-JP" sz="118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226" name="グループ化 225"/>
          <p:cNvGrpSpPr/>
          <p:nvPr/>
        </p:nvGrpSpPr>
        <p:grpSpPr>
          <a:xfrm>
            <a:off x="6743614" y="3443580"/>
            <a:ext cx="78548" cy="1455312"/>
            <a:chOff x="2607123" y="6034963"/>
            <a:chExt cx="46282" cy="857491"/>
          </a:xfrm>
        </p:grpSpPr>
        <p:sp>
          <p:nvSpPr>
            <p:cNvPr id="278" name="Rectangle 53"/>
            <p:cNvSpPr>
              <a:spLocks noChangeArrowheads="1"/>
            </p:cNvSpPr>
            <p:nvPr/>
          </p:nvSpPr>
          <p:spPr bwMode="auto">
            <a:xfrm>
              <a:off x="2607123" y="6792524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79" name="Rectangle 54"/>
            <p:cNvSpPr>
              <a:spLocks noChangeArrowheads="1"/>
            </p:cNvSpPr>
            <p:nvPr/>
          </p:nvSpPr>
          <p:spPr bwMode="auto">
            <a:xfrm>
              <a:off x="2607123" y="6602862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2</a:t>
              </a:r>
              <a:endParaRPr kumimoji="0" lang="ja-JP" altLang="ja-JP" sz="1102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80" name="Rectangle 55"/>
            <p:cNvSpPr>
              <a:spLocks noChangeArrowheads="1"/>
            </p:cNvSpPr>
            <p:nvPr/>
          </p:nvSpPr>
          <p:spPr bwMode="auto">
            <a:xfrm>
              <a:off x="2607123" y="6413743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4</a:t>
              </a:r>
              <a:endParaRPr kumimoji="0" lang="ja-JP" altLang="ja-JP" sz="1102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81" name="Rectangle 56"/>
            <p:cNvSpPr>
              <a:spLocks noChangeArrowheads="1"/>
            </p:cNvSpPr>
            <p:nvPr/>
          </p:nvSpPr>
          <p:spPr bwMode="auto">
            <a:xfrm>
              <a:off x="2607123" y="6224082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6</a:t>
              </a:r>
              <a:endParaRPr kumimoji="0" lang="ja-JP" altLang="ja-JP" sz="1102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82" name="Rectangle 57"/>
            <p:cNvSpPr>
              <a:spLocks noChangeArrowheads="1"/>
            </p:cNvSpPr>
            <p:nvPr/>
          </p:nvSpPr>
          <p:spPr bwMode="auto">
            <a:xfrm>
              <a:off x="2607123" y="6034963"/>
              <a:ext cx="46282" cy="99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8</a:t>
              </a:r>
              <a:endParaRPr kumimoji="0" lang="ja-JP" altLang="ja-JP" sz="110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sp>
        <p:nvSpPr>
          <p:cNvPr id="227" name="Rectangle 19"/>
          <p:cNvSpPr>
            <a:spLocks noChangeArrowheads="1"/>
          </p:cNvSpPr>
          <p:nvPr/>
        </p:nvSpPr>
        <p:spPr bwMode="auto">
          <a:xfrm>
            <a:off x="10276998" y="4733374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50391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</a:t>
            </a:r>
            <a:endParaRPr kumimoji="0" lang="ja-JP" altLang="ja-JP" sz="1102" b="0" i="0" u="none" strike="noStrike" kern="1200" cap="none" spc="0" normalizeH="0" baseline="30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228" name="グループ化 227"/>
          <p:cNvGrpSpPr/>
          <p:nvPr/>
        </p:nvGrpSpPr>
        <p:grpSpPr>
          <a:xfrm>
            <a:off x="9169866" y="3730039"/>
            <a:ext cx="640136" cy="363380"/>
            <a:chOff x="1738042" y="5474863"/>
            <a:chExt cx="525236" cy="317682"/>
          </a:xfrm>
        </p:grpSpPr>
        <p:sp>
          <p:nvSpPr>
            <p:cNvPr id="274" name="Rectangle 65"/>
            <p:cNvSpPr>
              <a:spLocks noChangeArrowheads="1"/>
            </p:cNvSpPr>
            <p:nvPr/>
          </p:nvSpPr>
          <p:spPr bwMode="auto">
            <a:xfrm>
              <a:off x="1902892" y="5474863"/>
              <a:ext cx="263056" cy="162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21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CEA</a:t>
              </a:r>
              <a:endParaRPr kumimoji="0" lang="ja-JP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75" name="Line 66"/>
            <p:cNvSpPr>
              <a:spLocks noChangeShapeType="1"/>
            </p:cNvSpPr>
            <p:nvPr/>
          </p:nvSpPr>
          <p:spPr bwMode="auto">
            <a:xfrm>
              <a:off x="1738042" y="5548357"/>
              <a:ext cx="108000" cy="0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50392" tIns="25196" rIns="50392" bIns="251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1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76" name="Rectangle 69"/>
            <p:cNvSpPr>
              <a:spLocks noChangeArrowheads="1"/>
            </p:cNvSpPr>
            <p:nvPr/>
          </p:nvSpPr>
          <p:spPr bwMode="auto">
            <a:xfrm>
              <a:off x="1902892" y="5629645"/>
              <a:ext cx="360386" cy="162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503916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21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CT</a:t>
              </a:r>
              <a:r>
                <a:rPr kumimoji="0" lang="ja-JP" altLang="ja-JP" sz="121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 </a:t>
              </a:r>
              <a:r>
                <a:rPr kumimoji="0" lang="en-US" altLang="ja-JP" sz="1211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Ab</a:t>
              </a:r>
              <a:endParaRPr kumimoji="0" lang="ja-JP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77" name="Line 70"/>
            <p:cNvSpPr>
              <a:spLocks noChangeShapeType="1"/>
            </p:cNvSpPr>
            <p:nvPr/>
          </p:nvSpPr>
          <p:spPr bwMode="auto">
            <a:xfrm>
              <a:off x="1738042" y="5709284"/>
              <a:ext cx="108000" cy="0"/>
            </a:xfrm>
            <a:prstGeom prst="line">
              <a:avLst/>
            </a:prstGeom>
            <a:noFill/>
            <a:ln w="19050" cap="flat">
              <a:solidFill>
                <a:srgbClr val="0000C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50392" tIns="25196" rIns="50392" bIns="2519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11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sp>
        <p:nvSpPr>
          <p:cNvPr id="229" name="テキスト ボックス 228"/>
          <p:cNvSpPr txBox="1"/>
          <p:nvPr/>
        </p:nvSpPr>
        <p:spPr>
          <a:xfrm>
            <a:off x="6861429" y="1762260"/>
            <a:ext cx="1107996" cy="27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50391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pre anti-PD-1</a:t>
            </a:r>
            <a:endParaRPr kumimoji="1" lang="ja-JP" altLang="en-US" sz="121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30" name="テキスト ボックス 229"/>
          <p:cNvSpPr txBox="1"/>
          <p:nvPr/>
        </p:nvSpPr>
        <p:spPr>
          <a:xfrm>
            <a:off x="8252013" y="1762260"/>
            <a:ext cx="675185" cy="27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50391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 week</a:t>
            </a:r>
            <a:endParaRPr kumimoji="1" lang="ja-JP" altLang="en-US" sz="121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31" name="テキスト ボックス 230"/>
          <p:cNvSpPr txBox="1"/>
          <p:nvPr/>
        </p:nvSpPr>
        <p:spPr>
          <a:xfrm>
            <a:off x="9061199" y="1762260"/>
            <a:ext cx="745717" cy="27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50391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 month</a:t>
            </a:r>
          </a:p>
        </p:txBody>
      </p:sp>
      <p:pic>
        <p:nvPicPr>
          <p:cNvPr id="232" name="図 23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02"/>
          <a:stretch/>
        </p:blipFill>
        <p:spPr>
          <a:xfrm>
            <a:off x="7364509" y="2053485"/>
            <a:ext cx="818090" cy="914344"/>
          </a:xfrm>
          <a:prstGeom prst="rect">
            <a:avLst/>
          </a:prstGeom>
        </p:spPr>
      </p:pic>
      <p:pic>
        <p:nvPicPr>
          <p:cNvPr id="233" name="図 232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" t="9375" r="-404" b="4120"/>
          <a:stretch/>
        </p:blipFill>
        <p:spPr>
          <a:xfrm>
            <a:off x="8192071" y="2053485"/>
            <a:ext cx="818090" cy="913360"/>
          </a:xfrm>
          <a:prstGeom prst="rect">
            <a:avLst/>
          </a:prstGeom>
        </p:spPr>
      </p:pic>
      <p:pic>
        <p:nvPicPr>
          <p:cNvPr id="234" name="図 23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96" b="10798"/>
          <a:stretch/>
        </p:blipFill>
        <p:spPr>
          <a:xfrm>
            <a:off x="9014678" y="2053485"/>
            <a:ext cx="818090" cy="913360"/>
          </a:xfrm>
          <a:prstGeom prst="rect">
            <a:avLst/>
          </a:prstGeom>
        </p:spPr>
      </p:pic>
      <p:sp>
        <p:nvSpPr>
          <p:cNvPr id="235" name="テキスト ボックス 234"/>
          <p:cNvSpPr txBox="1"/>
          <p:nvPr/>
        </p:nvSpPr>
        <p:spPr>
          <a:xfrm>
            <a:off x="9707951" y="1762260"/>
            <a:ext cx="822661" cy="278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50391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4 months</a:t>
            </a:r>
          </a:p>
        </p:txBody>
      </p:sp>
      <p:sp>
        <p:nvSpPr>
          <p:cNvPr id="236" name="テキスト ボックス 235"/>
          <p:cNvSpPr txBox="1"/>
          <p:nvPr/>
        </p:nvSpPr>
        <p:spPr>
          <a:xfrm rot="16200000">
            <a:off x="5793665" y="2190811"/>
            <a:ext cx="1418495" cy="6403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Best  clinical response</a:t>
            </a:r>
          </a:p>
          <a:p>
            <a:pPr marL="0" marR="0" lvl="0" indent="0" algn="ctr" defTabSz="1410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CR</a:t>
            </a:r>
            <a:endParaRPr kumimoji="1" lang="ja-JP" altLang="en-US" sz="118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37" name="直線コネクタ 236"/>
          <p:cNvCxnSpPr/>
          <p:nvPr/>
        </p:nvCxnSpPr>
        <p:spPr>
          <a:xfrm>
            <a:off x="7450596" y="3523125"/>
            <a:ext cx="0" cy="2657775"/>
          </a:xfrm>
          <a:prstGeom prst="line">
            <a:avLst/>
          </a:prstGeom>
          <a:ln w="6350">
            <a:solidFill>
              <a:schemeClr val="tx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Freeform 186"/>
          <p:cNvSpPr>
            <a:spLocks noEditPoints="1"/>
          </p:cNvSpPr>
          <p:nvPr/>
        </p:nvSpPr>
        <p:spPr bwMode="auto">
          <a:xfrm>
            <a:off x="6914800" y="4816656"/>
            <a:ext cx="3260734" cy="63741"/>
          </a:xfrm>
          <a:custGeom>
            <a:avLst/>
            <a:gdLst>
              <a:gd name="T0" fmla="*/ 0 w 5405"/>
              <a:gd name="T1" fmla="*/ 0 h 104"/>
              <a:gd name="T2" fmla="*/ 5405 w 5405"/>
              <a:gd name="T3" fmla="*/ 0 h 104"/>
              <a:gd name="T4" fmla="*/ 9 w 5405"/>
              <a:gd name="T5" fmla="*/ 0 h 104"/>
              <a:gd name="T6" fmla="*/ 9 w 5405"/>
              <a:gd name="T7" fmla="*/ 104 h 104"/>
              <a:gd name="T8" fmla="*/ 906 w 5405"/>
              <a:gd name="T9" fmla="*/ 0 h 104"/>
              <a:gd name="T10" fmla="*/ 906 w 5405"/>
              <a:gd name="T11" fmla="*/ 104 h 104"/>
              <a:gd name="T12" fmla="*/ 1804 w 5405"/>
              <a:gd name="T13" fmla="*/ 0 h 104"/>
              <a:gd name="T14" fmla="*/ 1804 w 5405"/>
              <a:gd name="T15" fmla="*/ 104 h 104"/>
              <a:gd name="T16" fmla="*/ 2701 w 5405"/>
              <a:gd name="T17" fmla="*/ 0 h 104"/>
              <a:gd name="T18" fmla="*/ 2701 w 5405"/>
              <a:gd name="T19" fmla="*/ 104 h 104"/>
              <a:gd name="T20" fmla="*/ 3598 w 5405"/>
              <a:gd name="T21" fmla="*/ 0 h 104"/>
              <a:gd name="T22" fmla="*/ 3598 w 5405"/>
              <a:gd name="T23" fmla="*/ 104 h 104"/>
              <a:gd name="T24" fmla="*/ 4496 w 5405"/>
              <a:gd name="T25" fmla="*/ 0 h 104"/>
              <a:gd name="T26" fmla="*/ 4496 w 5405"/>
              <a:gd name="T27" fmla="*/ 104 h 104"/>
              <a:gd name="T28" fmla="*/ 5396 w 5405"/>
              <a:gd name="T29" fmla="*/ 0 h 104"/>
              <a:gd name="T30" fmla="*/ 5396 w 5405"/>
              <a:gd name="T31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405" h="104">
                <a:moveTo>
                  <a:pt x="0" y="0"/>
                </a:moveTo>
                <a:lnTo>
                  <a:pt x="5405" y="0"/>
                </a:lnTo>
                <a:moveTo>
                  <a:pt x="9" y="0"/>
                </a:moveTo>
                <a:lnTo>
                  <a:pt x="9" y="104"/>
                </a:lnTo>
                <a:moveTo>
                  <a:pt x="906" y="0"/>
                </a:moveTo>
                <a:lnTo>
                  <a:pt x="906" y="104"/>
                </a:lnTo>
                <a:moveTo>
                  <a:pt x="1804" y="0"/>
                </a:moveTo>
                <a:lnTo>
                  <a:pt x="1804" y="104"/>
                </a:lnTo>
                <a:moveTo>
                  <a:pt x="2701" y="0"/>
                </a:moveTo>
                <a:lnTo>
                  <a:pt x="2701" y="104"/>
                </a:lnTo>
                <a:moveTo>
                  <a:pt x="3598" y="0"/>
                </a:moveTo>
                <a:lnTo>
                  <a:pt x="3598" y="104"/>
                </a:lnTo>
                <a:moveTo>
                  <a:pt x="4496" y="0"/>
                </a:moveTo>
                <a:lnTo>
                  <a:pt x="4496" y="104"/>
                </a:lnTo>
                <a:moveTo>
                  <a:pt x="5396" y="0"/>
                </a:moveTo>
                <a:lnTo>
                  <a:pt x="5396" y="104"/>
                </a:lnTo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134379" tIns="67189" rIns="134379" bIns="67189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5114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9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239" name="Freeform 187"/>
          <p:cNvSpPr>
            <a:spLocks noEditPoints="1"/>
          </p:cNvSpPr>
          <p:nvPr/>
        </p:nvSpPr>
        <p:spPr bwMode="auto">
          <a:xfrm>
            <a:off x="6857492" y="3499567"/>
            <a:ext cx="62741" cy="1322607"/>
          </a:xfrm>
          <a:custGeom>
            <a:avLst/>
            <a:gdLst>
              <a:gd name="T0" fmla="*/ 104 w 104"/>
              <a:gd name="T1" fmla="*/ 2158 h 2158"/>
              <a:gd name="T2" fmla="*/ 104 w 104"/>
              <a:gd name="T3" fmla="*/ 0 h 2158"/>
              <a:gd name="T4" fmla="*/ 104 w 104"/>
              <a:gd name="T5" fmla="*/ 2149 h 2158"/>
              <a:gd name="T6" fmla="*/ 0 w 104"/>
              <a:gd name="T7" fmla="*/ 2149 h 2158"/>
              <a:gd name="T8" fmla="*/ 104 w 104"/>
              <a:gd name="T9" fmla="*/ 1617 h 2158"/>
              <a:gd name="T10" fmla="*/ 0 w 104"/>
              <a:gd name="T11" fmla="*/ 1617 h 2158"/>
              <a:gd name="T12" fmla="*/ 104 w 104"/>
              <a:gd name="T13" fmla="*/ 1081 h 2158"/>
              <a:gd name="T14" fmla="*/ 0 w 104"/>
              <a:gd name="T15" fmla="*/ 1081 h 2158"/>
              <a:gd name="T16" fmla="*/ 104 w 104"/>
              <a:gd name="T17" fmla="*/ 545 h 2158"/>
              <a:gd name="T18" fmla="*/ 0 w 104"/>
              <a:gd name="T19" fmla="*/ 545 h 2158"/>
              <a:gd name="T20" fmla="*/ 104 w 104"/>
              <a:gd name="T21" fmla="*/ 9 h 2158"/>
              <a:gd name="T22" fmla="*/ 0 w 104"/>
              <a:gd name="T23" fmla="*/ 9 h 2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4" h="2158">
                <a:moveTo>
                  <a:pt x="104" y="2158"/>
                </a:moveTo>
                <a:lnTo>
                  <a:pt x="104" y="0"/>
                </a:lnTo>
                <a:moveTo>
                  <a:pt x="104" y="2149"/>
                </a:moveTo>
                <a:lnTo>
                  <a:pt x="0" y="2149"/>
                </a:lnTo>
                <a:moveTo>
                  <a:pt x="104" y="1617"/>
                </a:moveTo>
                <a:lnTo>
                  <a:pt x="0" y="1617"/>
                </a:lnTo>
                <a:moveTo>
                  <a:pt x="104" y="1081"/>
                </a:moveTo>
                <a:lnTo>
                  <a:pt x="0" y="1081"/>
                </a:lnTo>
                <a:moveTo>
                  <a:pt x="104" y="545"/>
                </a:moveTo>
                <a:lnTo>
                  <a:pt x="0" y="545"/>
                </a:lnTo>
                <a:moveTo>
                  <a:pt x="104" y="9"/>
                </a:moveTo>
                <a:lnTo>
                  <a:pt x="0" y="9"/>
                </a:lnTo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134379" tIns="67189" rIns="134379" bIns="67189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5114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9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240" name="Freeform 192"/>
          <p:cNvSpPr>
            <a:spLocks/>
          </p:cNvSpPr>
          <p:nvPr/>
        </p:nvSpPr>
        <p:spPr bwMode="auto">
          <a:xfrm>
            <a:off x="6920233" y="3703043"/>
            <a:ext cx="3249875" cy="835975"/>
          </a:xfrm>
          <a:custGeom>
            <a:avLst/>
            <a:gdLst>
              <a:gd name="T0" fmla="*/ 0 w 5387"/>
              <a:gd name="T1" fmla="*/ 389 h 1364"/>
              <a:gd name="T2" fmla="*/ 672 w 5387"/>
              <a:gd name="T3" fmla="*/ 0 h 1364"/>
              <a:gd name="T4" fmla="*/ 672 w 5387"/>
              <a:gd name="T5" fmla="*/ 0 h 1364"/>
              <a:gd name="T6" fmla="*/ 1795 w 5387"/>
              <a:gd name="T7" fmla="*/ 1336 h 1364"/>
              <a:gd name="T8" fmla="*/ 1795 w 5387"/>
              <a:gd name="T9" fmla="*/ 1336 h 1364"/>
              <a:gd name="T10" fmla="*/ 2467 w 5387"/>
              <a:gd name="T11" fmla="*/ 1312 h 1364"/>
              <a:gd name="T12" fmla="*/ 2467 w 5387"/>
              <a:gd name="T13" fmla="*/ 1312 h 1364"/>
              <a:gd name="T14" fmla="*/ 3142 w 5387"/>
              <a:gd name="T15" fmla="*/ 1364 h 1364"/>
              <a:gd name="T16" fmla="*/ 3142 w 5387"/>
              <a:gd name="T17" fmla="*/ 1364 h 1364"/>
              <a:gd name="T18" fmla="*/ 3814 w 5387"/>
              <a:gd name="T19" fmla="*/ 1285 h 1364"/>
              <a:gd name="T20" fmla="*/ 3814 w 5387"/>
              <a:gd name="T21" fmla="*/ 1285 h 1364"/>
              <a:gd name="T22" fmla="*/ 4487 w 5387"/>
              <a:gd name="T23" fmla="*/ 1285 h 1364"/>
              <a:gd name="T24" fmla="*/ 4487 w 5387"/>
              <a:gd name="T25" fmla="*/ 1285 h 1364"/>
              <a:gd name="T26" fmla="*/ 4937 w 5387"/>
              <a:gd name="T27" fmla="*/ 1230 h 1364"/>
              <a:gd name="T28" fmla="*/ 4937 w 5387"/>
              <a:gd name="T29" fmla="*/ 1230 h 1364"/>
              <a:gd name="T30" fmla="*/ 5387 w 5387"/>
              <a:gd name="T31" fmla="*/ 980 h 1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387" h="1364">
                <a:moveTo>
                  <a:pt x="0" y="389"/>
                </a:moveTo>
                <a:lnTo>
                  <a:pt x="672" y="0"/>
                </a:lnTo>
                <a:lnTo>
                  <a:pt x="672" y="0"/>
                </a:lnTo>
                <a:lnTo>
                  <a:pt x="1795" y="1336"/>
                </a:lnTo>
                <a:lnTo>
                  <a:pt x="1795" y="1336"/>
                </a:lnTo>
                <a:lnTo>
                  <a:pt x="2467" y="1312"/>
                </a:lnTo>
                <a:lnTo>
                  <a:pt x="2467" y="1312"/>
                </a:lnTo>
                <a:lnTo>
                  <a:pt x="3142" y="1364"/>
                </a:lnTo>
                <a:lnTo>
                  <a:pt x="3142" y="1364"/>
                </a:lnTo>
                <a:lnTo>
                  <a:pt x="3814" y="1285"/>
                </a:lnTo>
                <a:lnTo>
                  <a:pt x="3814" y="1285"/>
                </a:lnTo>
                <a:lnTo>
                  <a:pt x="4487" y="1285"/>
                </a:lnTo>
                <a:lnTo>
                  <a:pt x="4487" y="1285"/>
                </a:lnTo>
                <a:lnTo>
                  <a:pt x="4937" y="1230"/>
                </a:lnTo>
                <a:lnTo>
                  <a:pt x="4937" y="1230"/>
                </a:lnTo>
                <a:lnTo>
                  <a:pt x="5387" y="980"/>
                </a:lnTo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134379" tIns="67189" rIns="134379" bIns="67189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5114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9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241" name="Rectangle 24"/>
          <p:cNvSpPr>
            <a:spLocks noChangeArrowheads="1"/>
          </p:cNvSpPr>
          <p:nvPr/>
        </p:nvSpPr>
        <p:spPr bwMode="auto">
          <a:xfrm>
            <a:off x="10268316" y="4288995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50391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</a:t>
            </a:r>
            <a:endParaRPr kumimoji="0" lang="ja-JP" altLang="ja-JP" sz="1102" b="0" i="0" u="none" strike="noStrike" kern="1200" cap="none" spc="0" normalizeH="0" baseline="30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42" name="Rectangle 24"/>
          <p:cNvSpPr>
            <a:spLocks noChangeArrowheads="1"/>
          </p:cNvSpPr>
          <p:nvPr/>
        </p:nvSpPr>
        <p:spPr bwMode="auto">
          <a:xfrm>
            <a:off x="10268316" y="3851248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50391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</a:t>
            </a:r>
            <a:endParaRPr kumimoji="0" lang="ja-JP" altLang="ja-JP" sz="1102" b="0" i="0" u="none" strike="noStrike" kern="1200" cap="none" spc="0" normalizeH="0" baseline="30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43" name="Rectangle 24"/>
          <p:cNvSpPr>
            <a:spLocks noChangeArrowheads="1"/>
          </p:cNvSpPr>
          <p:nvPr/>
        </p:nvSpPr>
        <p:spPr bwMode="auto">
          <a:xfrm>
            <a:off x="10268316" y="3418076"/>
            <a:ext cx="78548" cy="169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50391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02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3</a:t>
            </a:r>
            <a:endParaRPr kumimoji="0" lang="ja-JP" altLang="ja-JP" sz="1102" b="0" i="0" u="none" strike="noStrike" kern="1200" cap="none" spc="0" normalizeH="0" baseline="30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pSp>
        <p:nvGrpSpPr>
          <p:cNvPr id="244" name="グループ化 243"/>
          <p:cNvGrpSpPr/>
          <p:nvPr/>
        </p:nvGrpSpPr>
        <p:grpSpPr>
          <a:xfrm>
            <a:off x="6681100" y="3060934"/>
            <a:ext cx="3351462" cy="411650"/>
            <a:chOff x="5060848" y="3060934"/>
            <a:chExt cx="3351462" cy="411650"/>
          </a:xfrm>
        </p:grpSpPr>
        <p:sp>
          <p:nvSpPr>
            <p:cNvPr id="263" name="テキスト ボックス 262"/>
            <p:cNvSpPr txBox="1"/>
            <p:nvPr/>
          </p:nvSpPr>
          <p:spPr>
            <a:xfrm>
              <a:off x="5060848" y="3210653"/>
              <a:ext cx="780983" cy="261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102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anti-PD-1</a:t>
              </a:r>
              <a:endParaRPr kumimoji="1" lang="en-US" altLang="ja-JP" sz="1158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64" name="テキスト ボックス 263"/>
            <p:cNvSpPr txBox="1"/>
            <p:nvPr/>
          </p:nvSpPr>
          <p:spPr>
            <a:xfrm>
              <a:off x="5715396" y="3060934"/>
              <a:ext cx="247183" cy="2280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882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1</a:t>
              </a:r>
            </a:p>
          </p:txBody>
        </p:sp>
        <p:sp>
          <p:nvSpPr>
            <p:cNvPr id="265" name="テキスト ボックス 264"/>
            <p:cNvSpPr txBox="1"/>
            <p:nvPr/>
          </p:nvSpPr>
          <p:spPr>
            <a:xfrm>
              <a:off x="6264488" y="3060934"/>
              <a:ext cx="247183" cy="2280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882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2</a:t>
              </a:r>
            </a:p>
          </p:txBody>
        </p:sp>
        <p:sp>
          <p:nvSpPr>
            <p:cNvPr id="266" name="テキスト ボックス 265"/>
            <p:cNvSpPr txBox="1"/>
            <p:nvPr/>
          </p:nvSpPr>
          <p:spPr>
            <a:xfrm>
              <a:off x="6674042" y="3060934"/>
              <a:ext cx="247183" cy="2280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882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3</a:t>
              </a:r>
            </a:p>
          </p:txBody>
        </p:sp>
        <p:sp>
          <p:nvSpPr>
            <p:cNvPr id="267" name="テキスト ボックス 266"/>
            <p:cNvSpPr txBox="1"/>
            <p:nvPr/>
          </p:nvSpPr>
          <p:spPr>
            <a:xfrm>
              <a:off x="7076743" y="3060934"/>
              <a:ext cx="247183" cy="2280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882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4</a:t>
              </a:r>
            </a:p>
          </p:txBody>
        </p:sp>
        <p:sp>
          <p:nvSpPr>
            <p:cNvPr id="268" name="二等辺三角形 267"/>
            <p:cNvSpPr/>
            <p:nvPr/>
          </p:nvSpPr>
          <p:spPr>
            <a:xfrm flipV="1">
              <a:off x="5818541" y="3282206"/>
              <a:ext cx="43481" cy="118825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58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69" name="二等辺三角形 268"/>
            <p:cNvSpPr/>
            <p:nvPr/>
          </p:nvSpPr>
          <p:spPr>
            <a:xfrm flipV="1">
              <a:off x="6772424" y="3282206"/>
              <a:ext cx="43481" cy="118825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58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70" name="二等辺三角形 269"/>
            <p:cNvSpPr/>
            <p:nvPr/>
          </p:nvSpPr>
          <p:spPr>
            <a:xfrm flipV="1">
              <a:off x="6363508" y="3282206"/>
              <a:ext cx="43481" cy="118825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58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71" name="二等辺三角形 270"/>
            <p:cNvSpPr/>
            <p:nvPr/>
          </p:nvSpPr>
          <p:spPr>
            <a:xfrm flipV="1">
              <a:off x="7182156" y="3282206"/>
              <a:ext cx="43481" cy="118825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58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72" name="テキスト ボックス 271"/>
            <p:cNvSpPr txBox="1"/>
            <p:nvPr/>
          </p:nvSpPr>
          <p:spPr>
            <a:xfrm>
              <a:off x="8165127" y="3063393"/>
              <a:ext cx="247183" cy="2280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882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5</a:t>
              </a:r>
            </a:p>
          </p:txBody>
        </p:sp>
        <p:sp>
          <p:nvSpPr>
            <p:cNvPr id="273" name="二等辺三角形 272"/>
            <p:cNvSpPr/>
            <p:nvPr/>
          </p:nvSpPr>
          <p:spPr>
            <a:xfrm flipV="1">
              <a:off x="8270540" y="3282206"/>
              <a:ext cx="43481" cy="118825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5039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58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grpSp>
        <p:nvGrpSpPr>
          <p:cNvPr id="245" name="グループ化 244"/>
          <p:cNvGrpSpPr/>
          <p:nvPr/>
        </p:nvGrpSpPr>
        <p:grpSpPr>
          <a:xfrm>
            <a:off x="6586547" y="4944875"/>
            <a:ext cx="235641" cy="1298736"/>
            <a:chOff x="6496357" y="2726780"/>
            <a:chExt cx="138843" cy="765248"/>
          </a:xfrm>
        </p:grpSpPr>
        <p:sp>
          <p:nvSpPr>
            <p:cNvPr id="258" name="Rectangle 19"/>
            <p:cNvSpPr>
              <a:spLocks noChangeArrowheads="1"/>
            </p:cNvSpPr>
            <p:nvPr/>
          </p:nvSpPr>
          <p:spPr bwMode="auto">
            <a:xfrm>
              <a:off x="6496357" y="3062050"/>
              <a:ext cx="138843" cy="1000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3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100</a:t>
              </a:r>
              <a:endParaRPr kumimoji="0" lang="ja-JP" altLang="ja-JP" sz="110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59" name="Rectangle 19"/>
            <p:cNvSpPr>
              <a:spLocks noChangeArrowheads="1"/>
            </p:cNvSpPr>
            <p:nvPr/>
          </p:nvSpPr>
          <p:spPr bwMode="auto">
            <a:xfrm>
              <a:off x="6588918" y="3392021"/>
              <a:ext cx="46282" cy="1000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103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</a:t>
              </a:r>
              <a:endParaRPr kumimoji="0" lang="ja-JP" altLang="ja-JP" sz="110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60" name="Rectangle 19"/>
            <p:cNvSpPr>
              <a:spLocks noChangeArrowheads="1"/>
            </p:cNvSpPr>
            <p:nvPr/>
          </p:nvSpPr>
          <p:spPr bwMode="auto">
            <a:xfrm>
              <a:off x="6542638" y="3229155"/>
              <a:ext cx="92562" cy="1000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3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5</a:t>
              </a:r>
              <a:r>
                <a:rPr kumimoji="0" lang="ja-JP" altLang="ja-JP" sz="1103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0</a:t>
              </a:r>
              <a:endParaRPr kumimoji="0" lang="ja-JP" altLang="ja-JP" sz="110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61" name="Rectangle 20"/>
            <p:cNvSpPr>
              <a:spLocks noChangeArrowheads="1"/>
            </p:cNvSpPr>
            <p:nvPr/>
          </p:nvSpPr>
          <p:spPr bwMode="auto">
            <a:xfrm>
              <a:off x="6496357" y="2894776"/>
              <a:ext cx="138843" cy="1000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3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150</a:t>
              </a:r>
              <a:endParaRPr kumimoji="0" lang="ja-JP" altLang="ja-JP" sz="110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  <p:sp>
          <p:nvSpPr>
            <p:cNvPr id="262" name="Rectangle 20"/>
            <p:cNvSpPr>
              <a:spLocks noChangeArrowheads="1"/>
            </p:cNvSpPr>
            <p:nvPr/>
          </p:nvSpPr>
          <p:spPr bwMode="auto">
            <a:xfrm>
              <a:off x="6496357" y="2726780"/>
              <a:ext cx="138843" cy="1000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1745719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103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Unicode MS" panose="020B0604020202020204" pitchFamily="50" charset="-128"/>
                  <a:ea typeface="Arial Unicode MS" panose="020B0604020202020204" pitchFamily="50" charset="-128"/>
                  <a:cs typeface="Arial Unicode MS" panose="020B0604020202020204" pitchFamily="50" charset="-128"/>
                </a:rPr>
                <a:t>200</a:t>
              </a:r>
              <a:endParaRPr kumimoji="0" lang="ja-JP" altLang="ja-JP" sz="110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endParaRPr>
            </a:p>
          </p:txBody>
        </p:sp>
      </p:grpSp>
      <p:sp>
        <p:nvSpPr>
          <p:cNvPr id="246" name="テキスト ボックス 245"/>
          <p:cNvSpPr txBox="1"/>
          <p:nvPr/>
        </p:nvSpPr>
        <p:spPr>
          <a:xfrm rot="16200000">
            <a:off x="5919886" y="3966514"/>
            <a:ext cx="1063112" cy="27501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13092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CEA (ng/mL)</a:t>
            </a:r>
            <a:endParaRPr kumimoji="0" lang="ja-JP" altLang="ja-JP" sz="118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47" name="テキスト ボックス 246"/>
          <p:cNvSpPr txBox="1"/>
          <p:nvPr/>
        </p:nvSpPr>
        <p:spPr>
          <a:xfrm rot="16200000">
            <a:off x="5765997" y="5464639"/>
            <a:ext cx="1370888" cy="27501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13092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Anti-p53</a:t>
            </a:r>
            <a:r>
              <a:rPr kumimoji="1" lang="ja-JP" altLang="en-US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118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antibody</a:t>
            </a:r>
            <a:endParaRPr kumimoji="1" lang="ja-JP" altLang="en-US" sz="118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48" name="直線コネクタ 247"/>
          <p:cNvCxnSpPr/>
          <p:nvPr/>
        </p:nvCxnSpPr>
        <p:spPr>
          <a:xfrm>
            <a:off x="6920143" y="5594710"/>
            <a:ext cx="3242978" cy="0"/>
          </a:xfrm>
          <a:prstGeom prst="line">
            <a:avLst/>
          </a:prstGeom>
          <a:ln>
            <a:solidFill>
              <a:schemeClr val="tx1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正方形/長方形 248"/>
          <p:cNvSpPr/>
          <p:nvPr/>
        </p:nvSpPr>
        <p:spPr>
          <a:xfrm>
            <a:off x="8995249" y="5221349"/>
            <a:ext cx="989373" cy="2793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7457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1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p53</a:t>
            </a:r>
            <a:r>
              <a:rPr kumimoji="1" lang="ja-JP" altLang="en-US" sz="121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121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IHC (+)</a:t>
            </a:r>
            <a:endParaRPr kumimoji="1" lang="ja-JP" altLang="en-US" sz="121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250" name="図 249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18" t="23412" r="24287" b="1803"/>
          <a:stretch/>
        </p:blipFill>
        <p:spPr>
          <a:xfrm>
            <a:off x="6774524" y="2051834"/>
            <a:ext cx="585064" cy="906604"/>
          </a:xfrm>
          <a:prstGeom prst="rect">
            <a:avLst/>
          </a:prstGeom>
        </p:spPr>
      </p:pic>
      <p:pic>
        <p:nvPicPr>
          <p:cNvPr id="251" name="図 250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81" t="25894" r="24495" b="1449"/>
          <a:stretch/>
        </p:blipFill>
        <p:spPr>
          <a:xfrm>
            <a:off x="9879249" y="2051834"/>
            <a:ext cx="628165" cy="918490"/>
          </a:xfrm>
          <a:prstGeom prst="rect">
            <a:avLst/>
          </a:prstGeom>
        </p:spPr>
      </p:pic>
      <p:grpSp>
        <p:nvGrpSpPr>
          <p:cNvPr id="252" name="グループ化 251"/>
          <p:cNvGrpSpPr/>
          <p:nvPr/>
        </p:nvGrpSpPr>
        <p:grpSpPr>
          <a:xfrm>
            <a:off x="6857371" y="5017759"/>
            <a:ext cx="3297356" cy="1198754"/>
            <a:chOff x="1492251" y="6588125"/>
            <a:chExt cx="1687513" cy="614363"/>
          </a:xfrm>
        </p:grpSpPr>
        <p:sp>
          <p:nvSpPr>
            <p:cNvPr id="255" name="Freeform 19"/>
            <p:cNvSpPr>
              <a:spLocks noEditPoints="1"/>
            </p:cNvSpPr>
            <p:nvPr/>
          </p:nvSpPr>
          <p:spPr bwMode="auto">
            <a:xfrm>
              <a:off x="1520826" y="7173913"/>
              <a:ext cx="1658938" cy="28575"/>
            </a:xfrm>
            <a:custGeom>
              <a:avLst/>
              <a:gdLst>
                <a:gd name="T0" fmla="*/ 0 w 1045"/>
                <a:gd name="T1" fmla="*/ 0 h 18"/>
                <a:gd name="T2" fmla="*/ 1045 w 1045"/>
                <a:gd name="T3" fmla="*/ 0 h 18"/>
                <a:gd name="T4" fmla="*/ 2 w 1045"/>
                <a:gd name="T5" fmla="*/ 0 h 18"/>
                <a:gd name="T6" fmla="*/ 2 w 1045"/>
                <a:gd name="T7" fmla="*/ 18 h 18"/>
                <a:gd name="T8" fmla="*/ 175 w 1045"/>
                <a:gd name="T9" fmla="*/ 0 h 18"/>
                <a:gd name="T10" fmla="*/ 175 w 1045"/>
                <a:gd name="T11" fmla="*/ 18 h 18"/>
                <a:gd name="T12" fmla="*/ 349 w 1045"/>
                <a:gd name="T13" fmla="*/ 0 h 18"/>
                <a:gd name="T14" fmla="*/ 349 w 1045"/>
                <a:gd name="T15" fmla="*/ 18 h 18"/>
                <a:gd name="T16" fmla="*/ 523 w 1045"/>
                <a:gd name="T17" fmla="*/ 0 h 18"/>
                <a:gd name="T18" fmla="*/ 523 w 1045"/>
                <a:gd name="T19" fmla="*/ 18 h 18"/>
                <a:gd name="T20" fmla="*/ 696 w 1045"/>
                <a:gd name="T21" fmla="*/ 0 h 18"/>
                <a:gd name="T22" fmla="*/ 696 w 1045"/>
                <a:gd name="T23" fmla="*/ 18 h 18"/>
                <a:gd name="T24" fmla="*/ 870 w 1045"/>
                <a:gd name="T25" fmla="*/ 0 h 18"/>
                <a:gd name="T26" fmla="*/ 870 w 1045"/>
                <a:gd name="T27" fmla="*/ 18 h 18"/>
                <a:gd name="T28" fmla="*/ 1044 w 1045"/>
                <a:gd name="T29" fmla="*/ 0 h 18"/>
                <a:gd name="T30" fmla="*/ 1044 w 1045"/>
                <a:gd name="T3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45" h="18">
                  <a:moveTo>
                    <a:pt x="0" y="0"/>
                  </a:moveTo>
                  <a:lnTo>
                    <a:pt x="1045" y="0"/>
                  </a:lnTo>
                  <a:moveTo>
                    <a:pt x="2" y="0"/>
                  </a:moveTo>
                  <a:lnTo>
                    <a:pt x="2" y="18"/>
                  </a:lnTo>
                  <a:moveTo>
                    <a:pt x="175" y="0"/>
                  </a:moveTo>
                  <a:lnTo>
                    <a:pt x="175" y="18"/>
                  </a:lnTo>
                  <a:moveTo>
                    <a:pt x="349" y="0"/>
                  </a:moveTo>
                  <a:lnTo>
                    <a:pt x="349" y="18"/>
                  </a:lnTo>
                  <a:moveTo>
                    <a:pt x="523" y="0"/>
                  </a:moveTo>
                  <a:lnTo>
                    <a:pt x="523" y="18"/>
                  </a:lnTo>
                  <a:moveTo>
                    <a:pt x="696" y="0"/>
                  </a:moveTo>
                  <a:lnTo>
                    <a:pt x="696" y="18"/>
                  </a:lnTo>
                  <a:moveTo>
                    <a:pt x="870" y="0"/>
                  </a:moveTo>
                  <a:lnTo>
                    <a:pt x="870" y="18"/>
                  </a:lnTo>
                  <a:moveTo>
                    <a:pt x="1044" y="0"/>
                  </a:moveTo>
                  <a:lnTo>
                    <a:pt x="1044" y="18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79222" tIns="89611" rIns="179222" bIns="8961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256" name="Freeform 20"/>
            <p:cNvSpPr>
              <a:spLocks noEditPoints="1"/>
            </p:cNvSpPr>
            <p:nvPr/>
          </p:nvSpPr>
          <p:spPr bwMode="auto">
            <a:xfrm>
              <a:off x="1492251" y="6588125"/>
              <a:ext cx="31750" cy="588963"/>
            </a:xfrm>
            <a:custGeom>
              <a:avLst/>
              <a:gdLst>
                <a:gd name="T0" fmla="*/ 20 w 20"/>
                <a:gd name="T1" fmla="*/ 371 h 371"/>
                <a:gd name="T2" fmla="*/ 20 w 20"/>
                <a:gd name="T3" fmla="*/ 0 h 371"/>
                <a:gd name="T4" fmla="*/ 20 w 20"/>
                <a:gd name="T5" fmla="*/ 369 h 371"/>
                <a:gd name="T6" fmla="*/ 0 w 20"/>
                <a:gd name="T7" fmla="*/ 369 h 371"/>
                <a:gd name="T8" fmla="*/ 20 w 20"/>
                <a:gd name="T9" fmla="*/ 278 h 371"/>
                <a:gd name="T10" fmla="*/ 0 w 20"/>
                <a:gd name="T11" fmla="*/ 278 h 371"/>
                <a:gd name="T12" fmla="*/ 20 w 20"/>
                <a:gd name="T13" fmla="*/ 186 h 371"/>
                <a:gd name="T14" fmla="*/ 0 w 20"/>
                <a:gd name="T15" fmla="*/ 186 h 371"/>
                <a:gd name="T16" fmla="*/ 20 w 20"/>
                <a:gd name="T17" fmla="*/ 94 h 371"/>
                <a:gd name="T18" fmla="*/ 0 w 20"/>
                <a:gd name="T19" fmla="*/ 94 h 371"/>
                <a:gd name="T20" fmla="*/ 20 w 20"/>
                <a:gd name="T21" fmla="*/ 2 h 371"/>
                <a:gd name="T22" fmla="*/ 0 w 20"/>
                <a:gd name="T23" fmla="*/ 2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71">
                  <a:moveTo>
                    <a:pt x="20" y="371"/>
                  </a:moveTo>
                  <a:lnTo>
                    <a:pt x="20" y="0"/>
                  </a:lnTo>
                  <a:moveTo>
                    <a:pt x="20" y="369"/>
                  </a:moveTo>
                  <a:lnTo>
                    <a:pt x="0" y="369"/>
                  </a:lnTo>
                  <a:moveTo>
                    <a:pt x="20" y="278"/>
                  </a:moveTo>
                  <a:lnTo>
                    <a:pt x="0" y="278"/>
                  </a:lnTo>
                  <a:moveTo>
                    <a:pt x="20" y="186"/>
                  </a:moveTo>
                  <a:lnTo>
                    <a:pt x="0" y="186"/>
                  </a:lnTo>
                  <a:moveTo>
                    <a:pt x="20" y="94"/>
                  </a:moveTo>
                  <a:lnTo>
                    <a:pt x="0" y="94"/>
                  </a:lnTo>
                  <a:moveTo>
                    <a:pt x="20" y="2"/>
                  </a:moveTo>
                  <a:lnTo>
                    <a:pt x="0" y="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79222" tIns="89611" rIns="179222" bIns="8961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257" name="Freeform 21"/>
            <p:cNvSpPr>
              <a:spLocks/>
            </p:cNvSpPr>
            <p:nvPr/>
          </p:nvSpPr>
          <p:spPr bwMode="auto">
            <a:xfrm>
              <a:off x="1798638" y="6975475"/>
              <a:ext cx="1241425" cy="198438"/>
            </a:xfrm>
            <a:custGeom>
              <a:avLst/>
              <a:gdLst>
                <a:gd name="T0" fmla="*/ 0 w 782"/>
                <a:gd name="T1" fmla="*/ 120 h 125"/>
                <a:gd name="T2" fmla="*/ 0 w 782"/>
                <a:gd name="T3" fmla="*/ 120 h 125"/>
                <a:gd name="T4" fmla="*/ 0 w 782"/>
                <a:gd name="T5" fmla="*/ 120 h 125"/>
                <a:gd name="T6" fmla="*/ 43 w 782"/>
                <a:gd name="T7" fmla="*/ 123 h 125"/>
                <a:gd name="T8" fmla="*/ 43 w 782"/>
                <a:gd name="T9" fmla="*/ 123 h 125"/>
                <a:gd name="T10" fmla="*/ 65 w 782"/>
                <a:gd name="T11" fmla="*/ 125 h 125"/>
                <a:gd name="T12" fmla="*/ 65 w 782"/>
                <a:gd name="T13" fmla="*/ 125 h 125"/>
                <a:gd name="T14" fmla="*/ 304 w 782"/>
                <a:gd name="T15" fmla="*/ 118 h 125"/>
                <a:gd name="T16" fmla="*/ 304 w 782"/>
                <a:gd name="T17" fmla="*/ 118 h 125"/>
                <a:gd name="T18" fmla="*/ 565 w 782"/>
                <a:gd name="T19" fmla="*/ 0 h 125"/>
                <a:gd name="T20" fmla="*/ 565 w 782"/>
                <a:gd name="T21" fmla="*/ 0 h 125"/>
                <a:gd name="T22" fmla="*/ 782 w 782"/>
                <a:gd name="T23" fmla="*/ 10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2" h="125">
                  <a:moveTo>
                    <a:pt x="0" y="120"/>
                  </a:moveTo>
                  <a:lnTo>
                    <a:pt x="0" y="120"/>
                  </a:lnTo>
                  <a:lnTo>
                    <a:pt x="0" y="120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65" y="125"/>
                  </a:lnTo>
                  <a:lnTo>
                    <a:pt x="65" y="12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565" y="0"/>
                  </a:lnTo>
                  <a:lnTo>
                    <a:pt x="565" y="0"/>
                  </a:lnTo>
                  <a:lnTo>
                    <a:pt x="782" y="106"/>
                  </a:lnTo>
                </a:path>
              </a:pathLst>
            </a:custGeom>
            <a:noFill/>
            <a:ln w="19050" cap="flat">
              <a:solidFill>
                <a:srgbClr val="CC00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79222" tIns="89611" rIns="179222" bIns="8961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</p:grpSp>
      <p:sp>
        <p:nvSpPr>
          <p:cNvPr id="253" name="Freeform 16"/>
          <p:cNvSpPr>
            <a:spLocks/>
          </p:cNvSpPr>
          <p:nvPr/>
        </p:nvSpPr>
        <p:spPr bwMode="auto">
          <a:xfrm>
            <a:off x="7452052" y="3606045"/>
            <a:ext cx="2442528" cy="1160590"/>
          </a:xfrm>
          <a:custGeom>
            <a:avLst/>
            <a:gdLst>
              <a:gd name="T0" fmla="*/ 0 w 785"/>
              <a:gd name="T1" fmla="*/ 0 h 373"/>
              <a:gd name="T2" fmla="*/ 0 w 785"/>
              <a:gd name="T3" fmla="*/ 0 h 373"/>
              <a:gd name="T4" fmla="*/ 0 w 785"/>
              <a:gd name="T5" fmla="*/ 0 h 373"/>
              <a:gd name="T6" fmla="*/ 32 w 785"/>
              <a:gd name="T7" fmla="*/ 282 h 373"/>
              <a:gd name="T8" fmla="*/ 32 w 785"/>
              <a:gd name="T9" fmla="*/ 282 h 373"/>
              <a:gd name="T10" fmla="*/ 43 w 785"/>
              <a:gd name="T11" fmla="*/ 209 h 373"/>
              <a:gd name="T12" fmla="*/ 43 w 785"/>
              <a:gd name="T13" fmla="*/ 209 h 373"/>
              <a:gd name="T14" fmla="*/ 65 w 785"/>
              <a:gd name="T15" fmla="*/ 280 h 373"/>
              <a:gd name="T16" fmla="*/ 65 w 785"/>
              <a:gd name="T17" fmla="*/ 280 h 373"/>
              <a:gd name="T18" fmla="*/ 87 w 785"/>
              <a:gd name="T19" fmla="*/ 311 h 373"/>
              <a:gd name="T20" fmla="*/ 87 w 785"/>
              <a:gd name="T21" fmla="*/ 311 h 373"/>
              <a:gd name="T22" fmla="*/ 174 w 785"/>
              <a:gd name="T23" fmla="*/ 232 h 373"/>
              <a:gd name="T24" fmla="*/ 174 w 785"/>
              <a:gd name="T25" fmla="*/ 232 h 373"/>
              <a:gd name="T26" fmla="*/ 305 w 785"/>
              <a:gd name="T27" fmla="*/ 265 h 373"/>
              <a:gd name="T28" fmla="*/ 305 w 785"/>
              <a:gd name="T29" fmla="*/ 265 h 373"/>
              <a:gd name="T30" fmla="*/ 567 w 785"/>
              <a:gd name="T31" fmla="*/ 340 h 373"/>
              <a:gd name="T32" fmla="*/ 567 w 785"/>
              <a:gd name="T33" fmla="*/ 340 h 373"/>
              <a:gd name="T34" fmla="*/ 741 w 785"/>
              <a:gd name="T35" fmla="*/ 368 h 373"/>
              <a:gd name="T36" fmla="*/ 741 w 785"/>
              <a:gd name="T37" fmla="*/ 368 h 373"/>
              <a:gd name="T38" fmla="*/ 785 w 785"/>
              <a:gd name="T39" fmla="*/ 373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85" h="37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32" y="282"/>
                </a:lnTo>
                <a:lnTo>
                  <a:pt x="32" y="282"/>
                </a:lnTo>
                <a:lnTo>
                  <a:pt x="43" y="209"/>
                </a:lnTo>
                <a:lnTo>
                  <a:pt x="43" y="209"/>
                </a:lnTo>
                <a:lnTo>
                  <a:pt x="65" y="280"/>
                </a:lnTo>
                <a:lnTo>
                  <a:pt x="65" y="280"/>
                </a:lnTo>
                <a:lnTo>
                  <a:pt x="87" y="311"/>
                </a:lnTo>
                <a:lnTo>
                  <a:pt x="87" y="311"/>
                </a:lnTo>
                <a:lnTo>
                  <a:pt x="174" y="232"/>
                </a:lnTo>
                <a:lnTo>
                  <a:pt x="174" y="232"/>
                </a:lnTo>
                <a:lnTo>
                  <a:pt x="305" y="265"/>
                </a:lnTo>
                <a:lnTo>
                  <a:pt x="305" y="265"/>
                </a:lnTo>
                <a:lnTo>
                  <a:pt x="567" y="340"/>
                </a:lnTo>
                <a:lnTo>
                  <a:pt x="567" y="340"/>
                </a:lnTo>
                <a:lnTo>
                  <a:pt x="741" y="368"/>
                </a:lnTo>
                <a:lnTo>
                  <a:pt x="741" y="368"/>
                </a:lnTo>
                <a:lnTo>
                  <a:pt x="785" y="373"/>
                </a:lnTo>
              </a:path>
            </a:pathLst>
          </a:custGeom>
          <a:noFill/>
          <a:ln w="19050" cap="flat">
            <a:solidFill>
              <a:srgbClr val="0000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179222" tIns="89611" rIns="179222" bIns="89611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254" name="Freeform 15"/>
          <p:cNvSpPr>
            <a:spLocks noEditPoints="1"/>
          </p:cNvSpPr>
          <p:nvPr/>
        </p:nvSpPr>
        <p:spPr bwMode="auto">
          <a:xfrm>
            <a:off x="10169361" y="3483727"/>
            <a:ext cx="62230" cy="1334834"/>
          </a:xfrm>
          <a:custGeom>
            <a:avLst/>
            <a:gdLst>
              <a:gd name="T0" fmla="*/ 0 w 20"/>
              <a:gd name="T1" fmla="*/ 429 h 429"/>
              <a:gd name="T2" fmla="*/ 0 w 20"/>
              <a:gd name="T3" fmla="*/ 0 h 429"/>
              <a:gd name="T4" fmla="*/ 0 w 20"/>
              <a:gd name="T5" fmla="*/ 427 h 429"/>
              <a:gd name="T6" fmla="*/ 20 w 20"/>
              <a:gd name="T7" fmla="*/ 427 h 429"/>
              <a:gd name="T8" fmla="*/ 0 w 20"/>
              <a:gd name="T9" fmla="*/ 285 h 429"/>
              <a:gd name="T10" fmla="*/ 20 w 20"/>
              <a:gd name="T11" fmla="*/ 285 h 429"/>
              <a:gd name="T12" fmla="*/ 0 w 20"/>
              <a:gd name="T13" fmla="*/ 144 h 429"/>
              <a:gd name="T14" fmla="*/ 20 w 20"/>
              <a:gd name="T15" fmla="*/ 144 h 429"/>
              <a:gd name="T16" fmla="*/ 0 w 20"/>
              <a:gd name="T17" fmla="*/ 2 h 429"/>
              <a:gd name="T18" fmla="*/ 20 w 20"/>
              <a:gd name="T19" fmla="*/ 2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429">
                <a:moveTo>
                  <a:pt x="0" y="429"/>
                </a:moveTo>
                <a:lnTo>
                  <a:pt x="0" y="0"/>
                </a:lnTo>
                <a:moveTo>
                  <a:pt x="0" y="427"/>
                </a:moveTo>
                <a:lnTo>
                  <a:pt x="20" y="427"/>
                </a:lnTo>
                <a:moveTo>
                  <a:pt x="0" y="285"/>
                </a:moveTo>
                <a:lnTo>
                  <a:pt x="20" y="285"/>
                </a:lnTo>
                <a:moveTo>
                  <a:pt x="0" y="144"/>
                </a:moveTo>
                <a:lnTo>
                  <a:pt x="20" y="144"/>
                </a:lnTo>
                <a:moveTo>
                  <a:pt x="0" y="2"/>
                </a:moveTo>
                <a:lnTo>
                  <a:pt x="20" y="2"/>
                </a:lnTo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179222" tIns="89611" rIns="179222" bIns="89611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pic>
        <p:nvPicPr>
          <p:cNvPr id="146" name="図 14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grpSp>
        <p:nvGrpSpPr>
          <p:cNvPr id="147" name="グループ化 146"/>
          <p:cNvGrpSpPr/>
          <p:nvPr/>
        </p:nvGrpSpPr>
        <p:grpSpPr>
          <a:xfrm>
            <a:off x="9723924" y="6340898"/>
            <a:ext cx="2416880" cy="502277"/>
            <a:chOff x="9672249" y="6139451"/>
            <a:chExt cx="2416880" cy="502277"/>
          </a:xfrm>
        </p:grpSpPr>
        <p:sp>
          <p:nvSpPr>
            <p:cNvPr id="148" name="テキスト ボックス 147"/>
            <p:cNvSpPr txBox="1"/>
            <p:nvPr/>
          </p:nvSpPr>
          <p:spPr>
            <a:xfrm>
              <a:off x="9672249" y="6333951"/>
              <a:ext cx="24168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r">
                <a:defRPr/>
              </a:pP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Ohue Y,</a:t>
              </a:r>
              <a:r>
                <a:rPr lang="ja-JP" altLang="en-US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et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al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Under-revision</a:t>
              </a:r>
              <a:endParaRPr lang="ja-JP" altLang="en-US" sz="1400" i="1" dirty="0">
                <a:solidFill>
                  <a:srgbClr val="000000"/>
                </a:solidFill>
                <a:latin typeface="Helvetica" pitchFamily="2" charset="0"/>
                <a:ea typeface="Optima" pitchFamily="-109" charset="0"/>
                <a:cs typeface="Optima" pitchFamily="-109" charset="0"/>
              </a:endParaRPr>
            </a:p>
          </p:txBody>
        </p:sp>
        <p:sp>
          <p:nvSpPr>
            <p:cNvPr id="149" name="正方形/長方形 148"/>
            <p:cNvSpPr/>
            <p:nvPr/>
          </p:nvSpPr>
          <p:spPr>
            <a:xfrm>
              <a:off x="10062612" y="6139451"/>
              <a:ext cx="202651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　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PCT/JP2018/018083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09400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図 5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3330" y="1802014"/>
            <a:ext cx="9965339" cy="3907065"/>
          </a:xfrm>
          <a:prstGeom prst="rect">
            <a:avLst/>
          </a:prstGeom>
        </p:spPr>
      </p:pic>
      <p:sp>
        <p:nvSpPr>
          <p:cNvPr id="588" name="テキスト ボックス 587"/>
          <p:cNvSpPr txBox="1"/>
          <p:nvPr/>
        </p:nvSpPr>
        <p:spPr>
          <a:xfrm>
            <a:off x="508495" y="105127"/>
            <a:ext cx="1117504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 panose="020B0604030504040204" pitchFamily="50" charset="-128"/>
                <a:cs typeface="+mn-cs"/>
              </a:rPr>
              <a:t>Antigen-spreading after anti-PD-1 therapy in Ab(+) pts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 panose="020B0604030504040204" pitchFamily="50" charset="-128"/>
              <a:cs typeface="+mn-cs"/>
            </a:endParaRPr>
          </a:p>
        </p:txBody>
      </p:sp>
      <p:cxnSp>
        <p:nvCxnSpPr>
          <p:cNvPr id="589" name="直線コネクタ 588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図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grpSp>
        <p:nvGrpSpPr>
          <p:cNvPr id="9" name="グループ化 8"/>
          <p:cNvGrpSpPr/>
          <p:nvPr/>
        </p:nvGrpSpPr>
        <p:grpSpPr>
          <a:xfrm>
            <a:off x="9723924" y="6340898"/>
            <a:ext cx="2416880" cy="502277"/>
            <a:chOff x="9672249" y="6139451"/>
            <a:chExt cx="2416880" cy="502277"/>
          </a:xfrm>
        </p:grpSpPr>
        <p:sp>
          <p:nvSpPr>
            <p:cNvPr id="11" name="テキスト ボックス 10"/>
            <p:cNvSpPr txBox="1"/>
            <p:nvPr/>
          </p:nvSpPr>
          <p:spPr>
            <a:xfrm>
              <a:off x="9672249" y="6333951"/>
              <a:ext cx="24168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r">
                <a:defRPr/>
              </a:pP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Ohue Y,</a:t>
              </a:r>
              <a:r>
                <a:rPr lang="ja-JP" altLang="en-US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et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al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Under-revision</a:t>
              </a:r>
              <a:endParaRPr lang="ja-JP" altLang="en-US" sz="1400" i="1" dirty="0">
                <a:solidFill>
                  <a:srgbClr val="000000"/>
                </a:solidFill>
                <a:latin typeface="Helvetica" pitchFamily="2" charset="0"/>
                <a:ea typeface="Optima" pitchFamily="-109" charset="0"/>
                <a:cs typeface="Optima" pitchFamily="-109" charset="0"/>
              </a:endParaRPr>
            </a:p>
          </p:txBody>
        </p:sp>
        <p:sp>
          <p:nvSpPr>
            <p:cNvPr id="12" name="正方形/長方形 11"/>
            <p:cNvSpPr/>
            <p:nvPr/>
          </p:nvSpPr>
          <p:spPr>
            <a:xfrm>
              <a:off x="10062612" y="6139451"/>
              <a:ext cx="202651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　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PCT/JP2018/018083</a:t>
              </a:r>
            </a:p>
          </p:txBody>
        </p:sp>
      </p:grpSp>
      <p:pic>
        <p:nvPicPr>
          <p:cNvPr id="2" name="図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95999" y="5583663"/>
            <a:ext cx="3218977" cy="1151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1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/>
          <p:cNvGrpSpPr/>
          <p:nvPr/>
        </p:nvGrpSpPr>
        <p:grpSpPr>
          <a:xfrm>
            <a:off x="3221209" y="1063767"/>
            <a:ext cx="5747510" cy="1561261"/>
            <a:chOff x="3261151" y="1109712"/>
            <a:chExt cx="5747510" cy="1561261"/>
          </a:xfrm>
        </p:grpSpPr>
        <p:sp>
          <p:nvSpPr>
            <p:cNvPr id="344" name="角丸四角形 343"/>
            <p:cNvSpPr/>
            <p:nvPr/>
          </p:nvSpPr>
          <p:spPr>
            <a:xfrm>
              <a:off x="3261151" y="1109712"/>
              <a:ext cx="5747510" cy="1561261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330" name="テキスト ボックス 144"/>
            <p:cNvSpPr txBox="1"/>
            <p:nvPr/>
          </p:nvSpPr>
          <p:spPr>
            <a:xfrm>
              <a:off x="3361335" y="1766268"/>
              <a:ext cx="202581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ja-JP"/>
              </a:defPPr>
              <a:lvl1pPr marL="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Response Rate</a:t>
              </a:r>
              <a:endPara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(CR+PR)</a:t>
              </a:r>
              <a:endPara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331" name="グループ化 330"/>
            <p:cNvGrpSpPr/>
            <p:nvPr/>
          </p:nvGrpSpPr>
          <p:grpSpPr>
            <a:xfrm>
              <a:off x="5496048" y="1607931"/>
              <a:ext cx="3259298" cy="986309"/>
              <a:chOff x="3599388" y="1664327"/>
              <a:chExt cx="3259298" cy="986309"/>
            </a:xfrm>
          </p:grpSpPr>
          <p:sp>
            <p:nvSpPr>
              <p:cNvPr id="332" name="テキスト ボックス 145"/>
              <p:cNvSpPr txBox="1"/>
              <p:nvPr/>
            </p:nvSpPr>
            <p:spPr>
              <a:xfrm>
                <a:off x="3605103" y="1973327"/>
                <a:ext cx="156331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ja-JP"/>
                </a:defPPr>
                <a:lvl1pPr marL="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CT-Ab (+) pts</a:t>
                </a: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3" name="テキスト ボックス 146"/>
              <p:cNvSpPr txBox="1"/>
              <p:nvPr/>
            </p:nvSpPr>
            <p:spPr>
              <a:xfrm>
                <a:off x="3608106" y="2277877"/>
                <a:ext cx="1505605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ja-JP"/>
                </a:defPPr>
                <a:lvl1pPr marL="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CT-Ab (-) </a:t>
                </a:r>
                <a:r>
                  <a:rPr kumimoji="1" lang="en-US" altLang="ja-JP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pts</a:t>
                </a: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4" name="正方形/長方形 333"/>
              <p:cNvSpPr/>
              <p:nvPr/>
            </p:nvSpPr>
            <p:spPr>
              <a:xfrm>
                <a:off x="5402752" y="1973327"/>
                <a:ext cx="141897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>
                <a:defPPr>
                  <a:defRPr lang="ja-JP"/>
                </a:defPPr>
                <a:lvl1pPr marL="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17/23 (74</a:t>
                </a:r>
                <a:r>
                  <a:rPr kumimoji="1" lang="en-US" altLang="ja-JP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%</a:t>
                </a:r>
                <a:r>
                  <a:rPr kumimoji="1" lang="en-US" altLang="ja-JP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)</a:t>
                </a: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5" name="正方形/長方形 334"/>
              <p:cNvSpPr/>
              <p:nvPr/>
            </p:nvSpPr>
            <p:spPr>
              <a:xfrm>
                <a:off x="5402752" y="2281304"/>
                <a:ext cx="140185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>
                <a:defPPr>
                  <a:defRPr lang="ja-JP"/>
                </a:defPPr>
                <a:lvl1pPr marL="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11/64 (17</a:t>
                </a:r>
                <a:r>
                  <a:rPr kumimoji="1" lang="en-US" altLang="ja-JP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%</a:t>
                </a:r>
                <a:r>
                  <a:rPr kumimoji="1" lang="en-US" altLang="ja-JP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)</a:t>
                </a: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6" name="テキスト ボックス 149"/>
              <p:cNvSpPr txBox="1"/>
              <p:nvPr/>
            </p:nvSpPr>
            <p:spPr>
              <a:xfrm>
                <a:off x="3599388" y="1668778"/>
                <a:ext cx="131318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ja-JP"/>
                </a:defPPr>
                <a:lvl1pPr marL="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All patients</a:t>
                </a: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37" name="正方形/長方形 336"/>
              <p:cNvSpPr/>
              <p:nvPr/>
            </p:nvSpPr>
            <p:spPr>
              <a:xfrm>
                <a:off x="5417266" y="1664327"/>
                <a:ext cx="144142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>
                <a:defPPr>
                  <a:defRPr lang="ja-JP"/>
                </a:defPPr>
                <a:lvl1pPr marL="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umimoji="1"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ja-JP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28/87 (32</a:t>
                </a:r>
                <a:r>
                  <a:rPr kumimoji="1" lang="en-US" altLang="ja-JP" sz="16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%</a:t>
                </a:r>
                <a:r>
                  <a:rPr kumimoji="1" lang="en-US" altLang="ja-JP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rPr>
                  <a:t>)</a:t>
                </a:r>
                <a:endParaRPr kumimoji="1" lang="ja-JP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38" name="テキスト ボックス 141"/>
            <p:cNvSpPr txBox="1"/>
            <p:nvPr/>
          </p:nvSpPr>
          <p:spPr>
            <a:xfrm>
              <a:off x="4275206" y="1216334"/>
              <a:ext cx="368722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ja-JP"/>
              </a:defPPr>
              <a:lvl1pPr marL="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Advanced NSCLC</a:t>
              </a:r>
              <a:r>
                <a:rPr kumimoji="1" lang="ja-JP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　</a:t>
              </a:r>
              <a:r>
                <a:rPr kumimoji="1" lang="en-US" altLang="ja-JP" sz="2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n=87</a:t>
              </a:r>
              <a:endParaRPr kumimoji="1" lang="ja-JP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329" name="テキスト ボックス 328"/>
          <p:cNvSpPr txBox="1"/>
          <p:nvPr/>
        </p:nvSpPr>
        <p:spPr>
          <a:xfrm>
            <a:off x="503643" y="92810"/>
            <a:ext cx="1111073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Clinical relevance of spontaneous immune responses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56" name="Rectangle 19"/>
          <p:cNvSpPr>
            <a:spLocks noChangeArrowheads="1"/>
          </p:cNvSpPr>
          <p:nvPr/>
        </p:nvSpPr>
        <p:spPr bwMode="auto">
          <a:xfrm>
            <a:off x="4761511" y="6181562"/>
            <a:ext cx="25384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728552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Time after 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anti-PD-1</a:t>
            </a:r>
            <a:r>
              <a:rPr kumimoji="0" lang="ja-JP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(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months</a:t>
            </a:r>
            <a:r>
              <a:rPr kumimoji="0" lang="ja-JP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)</a:t>
            </a:r>
            <a:endParaRPr kumimoji="0" lang="ja-JP" altLang="ja-JP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sp>
        <p:nvSpPr>
          <p:cNvPr id="157" name="テキスト ボックス 156"/>
          <p:cNvSpPr txBox="1"/>
          <p:nvPr/>
        </p:nvSpPr>
        <p:spPr>
          <a:xfrm rot="16200000" flipH="1">
            <a:off x="139367" y="4363385"/>
            <a:ext cx="277704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7285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Progression-free survival (%)</a:t>
            </a:r>
            <a:endParaRPr kumimoji="1" lang="ja-JP" alt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grpSp>
        <p:nvGrpSpPr>
          <p:cNvPr id="158" name="グループ化 157"/>
          <p:cNvGrpSpPr/>
          <p:nvPr/>
        </p:nvGrpSpPr>
        <p:grpSpPr>
          <a:xfrm>
            <a:off x="1695846" y="3350235"/>
            <a:ext cx="278923" cy="2477132"/>
            <a:chOff x="1270137" y="1437251"/>
            <a:chExt cx="312425" cy="1957692"/>
          </a:xfrm>
        </p:grpSpPr>
        <p:sp>
          <p:nvSpPr>
            <p:cNvPr id="436" name="Rectangle 353"/>
            <p:cNvSpPr>
              <a:spLocks noChangeArrowheads="1"/>
            </p:cNvSpPr>
            <p:nvPr/>
          </p:nvSpPr>
          <p:spPr bwMode="auto">
            <a:xfrm>
              <a:off x="1452823" y="3235368"/>
              <a:ext cx="104141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7" name="Rectangle 354"/>
            <p:cNvSpPr>
              <a:spLocks noChangeArrowheads="1"/>
            </p:cNvSpPr>
            <p:nvPr/>
          </p:nvSpPr>
          <p:spPr bwMode="auto">
            <a:xfrm>
              <a:off x="1361482" y="2885536"/>
              <a:ext cx="208283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20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8" name="Rectangle 355"/>
            <p:cNvSpPr>
              <a:spLocks noChangeArrowheads="1"/>
            </p:cNvSpPr>
            <p:nvPr/>
          </p:nvSpPr>
          <p:spPr bwMode="auto">
            <a:xfrm>
              <a:off x="1361482" y="2528469"/>
              <a:ext cx="208283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40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9" name="Rectangle 356"/>
            <p:cNvSpPr>
              <a:spLocks noChangeArrowheads="1"/>
            </p:cNvSpPr>
            <p:nvPr/>
          </p:nvSpPr>
          <p:spPr bwMode="auto">
            <a:xfrm>
              <a:off x="1361482" y="2160789"/>
              <a:ext cx="208283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60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40" name="Rectangle 357"/>
            <p:cNvSpPr>
              <a:spLocks noChangeArrowheads="1"/>
            </p:cNvSpPr>
            <p:nvPr/>
          </p:nvSpPr>
          <p:spPr bwMode="auto">
            <a:xfrm>
              <a:off x="1361482" y="1795903"/>
              <a:ext cx="208283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80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41" name="Rectangle 358"/>
            <p:cNvSpPr>
              <a:spLocks noChangeArrowheads="1"/>
            </p:cNvSpPr>
            <p:nvPr/>
          </p:nvSpPr>
          <p:spPr bwMode="auto">
            <a:xfrm>
              <a:off x="1270137" y="1437251"/>
              <a:ext cx="312425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100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160" name="テキスト ボックス 159"/>
          <p:cNvSpPr txBox="1"/>
          <p:nvPr/>
        </p:nvSpPr>
        <p:spPr>
          <a:xfrm rot="16200000" flipH="1">
            <a:off x="4962625" y="4363385"/>
            <a:ext cx="266772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7285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Overall survival (%)</a:t>
            </a:r>
            <a:endParaRPr kumimoji="1" lang="ja-JP" alt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585" name="オブジェクト 584"/>
          <p:cNvGraphicFramePr>
            <a:graphicFrameLocks/>
          </p:cNvGraphicFramePr>
          <p:nvPr>
            <p:extLst/>
          </p:nvPr>
        </p:nvGraphicFramePr>
        <p:xfrm>
          <a:off x="1891765" y="2993703"/>
          <a:ext cx="3708000" cy="2952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8" name="Prism 7" r:id="rId4" imgW="2972920" imgH="2252043" progId="Prism7.Document">
                  <p:embed/>
                </p:oleObj>
              </mc:Choice>
              <mc:Fallback>
                <p:oleObj name="Prism 7" r:id="rId4" imgW="2972920" imgH="2252043" progId="Prism7.Document">
                  <p:embed/>
                  <p:pic>
                    <p:nvPicPr>
                      <p:cNvPr id="585" name="オブジェクト 584"/>
                      <p:cNvPicPr preferRelativeResize="0"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891765" y="2993703"/>
                        <a:ext cx="3708000" cy="2952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86" name="オブジェクト 585"/>
          <p:cNvGraphicFramePr>
            <a:graphicFrameLocks/>
          </p:cNvGraphicFramePr>
          <p:nvPr>
            <p:extLst/>
          </p:nvPr>
        </p:nvGraphicFramePr>
        <p:xfrm>
          <a:off x="6608943" y="2999231"/>
          <a:ext cx="3708000" cy="2952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9" name="Prism 7" r:id="rId6" imgW="2972920" imgH="2252043" progId="Prism7.Document">
                  <p:embed/>
                </p:oleObj>
              </mc:Choice>
              <mc:Fallback>
                <p:oleObj name="Prism 7" r:id="rId6" imgW="2972920" imgH="2252043" progId="Prism7.Document">
                  <p:embed/>
                  <p:pic>
                    <p:nvPicPr>
                      <p:cNvPr id="586" name="オブジェクト 585"/>
                      <p:cNvPicPr preferRelativeResize="0"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6608943" y="2999231"/>
                        <a:ext cx="3708000" cy="2952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87" name="グループ化 586"/>
          <p:cNvGrpSpPr/>
          <p:nvPr/>
        </p:nvGrpSpPr>
        <p:grpSpPr>
          <a:xfrm>
            <a:off x="6445646" y="3349535"/>
            <a:ext cx="278923" cy="2477132"/>
            <a:chOff x="1270137" y="1437251"/>
            <a:chExt cx="312425" cy="1957692"/>
          </a:xfrm>
        </p:grpSpPr>
        <p:sp>
          <p:nvSpPr>
            <p:cNvPr id="588" name="Rectangle 353"/>
            <p:cNvSpPr>
              <a:spLocks noChangeArrowheads="1"/>
            </p:cNvSpPr>
            <p:nvPr/>
          </p:nvSpPr>
          <p:spPr bwMode="auto">
            <a:xfrm>
              <a:off x="1452823" y="3235368"/>
              <a:ext cx="104141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89" name="Rectangle 354"/>
            <p:cNvSpPr>
              <a:spLocks noChangeArrowheads="1"/>
            </p:cNvSpPr>
            <p:nvPr/>
          </p:nvSpPr>
          <p:spPr bwMode="auto">
            <a:xfrm>
              <a:off x="1361482" y="2885536"/>
              <a:ext cx="208283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20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90" name="Rectangle 355"/>
            <p:cNvSpPr>
              <a:spLocks noChangeArrowheads="1"/>
            </p:cNvSpPr>
            <p:nvPr/>
          </p:nvSpPr>
          <p:spPr bwMode="auto">
            <a:xfrm>
              <a:off x="1361482" y="2528469"/>
              <a:ext cx="208283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40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91" name="Rectangle 356"/>
            <p:cNvSpPr>
              <a:spLocks noChangeArrowheads="1"/>
            </p:cNvSpPr>
            <p:nvPr/>
          </p:nvSpPr>
          <p:spPr bwMode="auto">
            <a:xfrm>
              <a:off x="1361482" y="2160789"/>
              <a:ext cx="208283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60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357"/>
            <p:cNvSpPr>
              <a:spLocks noChangeArrowheads="1"/>
            </p:cNvSpPr>
            <p:nvPr/>
          </p:nvSpPr>
          <p:spPr bwMode="auto">
            <a:xfrm>
              <a:off x="1361482" y="1795903"/>
              <a:ext cx="208283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80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93" name="Rectangle 358"/>
            <p:cNvSpPr>
              <a:spLocks noChangeArrowheads="1"/>
            </p:cNvSpPr>
            <p:nvPr/>
          </p:nvSpPr>
          <p:spPr bwMode="auto">
            <a:xfrm>
              <a:off x="1270137" y="1437251"/>
              <a:ext cx="312425" cy="159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100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597" name="グループ化 596"/>
          <p:cNvGrpSpPr/>
          <p:nvPr/>
        </p:nvGrpSpPr>
        <p:grpSpPr>
          <a:xfrm>
            <a:off x="2022099" y="5813500"/>
            <a:ext cx="3544767" cy="208265"/>
            <a:chOff x="2022099" y="5813500"/>
            <a:chExt cx="3544767" cy="208265"/>
          </a:xfrm>
        </p:grpSpPr>
        <p:sp>
          <p:nvSpPr>
            <p:cNvPr id="430" name="Rectangle 346"/>
            <p:cNvSpPr>
              <a:spLocks noChangeArrowheads="1"/>
            </p:cNvSpPr>
            <p:nvPr/>
          </p:nvSpPr>
          <p:spPr bwMode="auto">
            <a:xfrm>
              <a:off x="2022099" y="5819850"/>
              <a:ext cx="92975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1" name="Rectangle 347"/>
            <p:cNvSpPr>
              <a:spLocks noChangeArrowheads="1"/>
            </p:cNvSpPr>
            <p:nvPr/>
          </p:nvSpPr>
          <p:spPr bwMode="auto">
            <a:xfrm>
              <a:off x="2443047" y="5819850"/>
              <a:ext cx="92975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3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2" name="Rectangle 348"/>
            <p:cNvSpPr>
              <a:spLocks noChangeArrowheads="1"/>
            </p:cNvSpPr>
            <p:nvPr/>
          </p:nvSpPr>
          <p:spPr bwMode="auto">
            <a:xfrm>
              <a:off x="2867708" y="5819850"/>
              <a:ext cx="92975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6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3" name="Rectangle 349"/>
            <p:cNvSpPr>
              <a:spLocks noChangeArrowheads="1"/>
            </p:cNvSpPr>
            <p:nvPr/>
          </p:nvSpPr>
          <p:spPr bwMode="auto">
            <a:xfrm>
              <a:off x="3295407" y="5819850"/>
              <a:ext cx="92975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9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350"/>
            <p:cNvSpPr>
              <a:spLocks noChangeArrowheads="1"/>
            </p:cNvSpPr>
            <p:nvPr/>
          </p:nvSpPr>
          <p:spPr bwMode="auto">
            <a:xfrm>
              <a:off x="3682795" y="5819850"/>
              <a:ext cx="185948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12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435" name="Rectangle 351"/>
            <p:cNvSpPr>
              <a:spLocks noChangeArrowheads="1"/>
            </p:cNvSpPr>
            <p:nvPr/>
          </p:nvSpPr>
          <p:spPr bwMode="auto">
            <a:xfrm>
              <a:off x="4104567" y="5819850"/>
              <a:ext cx="185948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15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94" name="Rectangle 349"/>
            <p:cNvSpPr>
              <a:spLocks noChangeArrowheads="1"/>
            </p:cNvSpPr>
            <p:nvPr/>
          </p:nvSpPr>
          <p:spPr bwMode="auto">
            <a:xfrm>
              <a:off x="4525270" y="5813500"/>
              <a:ext cx="185949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18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95" name="Rectangle 350"/>
            <p:cNvSpPr>
              <a:spLocks noChangeArrowheads="1"/>
            </p:cNvSpPr>
            <p:nvPr/>
          </p:nvSpPr>
          <p:spPr bwMode="auto">
            <a:xfrm>
              <a:off x="4959145" y="5813500"/>
              <a:ext cx="185949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21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96" name="Rectangle 351"/>
            <p:cNvSpPr>
              <a:spLocks noChangeArrowheads="1"/>
            </p:cNvSpPr>
            <p:nvPr/>
          </p:nvSpPr>
          <p:spPr bwMode="auto">
            <a:xfrm>
              <a:off x="5380917" y="5813500"/>
              <a:ext cx="185949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24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598" name="グループ化 597"/>
          <p:cNvGrpSpPr/>
          <p:nvPr/>
        </p:nvGrpSpPr>
        <p:grpSpPr>
          <a:xfrm>
            <a:off x="6728494" y="5808955"/>
            <a:ext cx="3544767" cy="208265"/>
            <a:chOff x="2022099" y="5813500"/>
            <a:chExt cx="3544767" cy="208265"/>
          </a:xfrm>
        </p:grpSpPr>
        <p:sp>
          <p:nvSpPr>
            <p:cNvPr id="599" name="Rectangle 346"/>
            <p:cNvSpPr>
              <a:spLocks noChangeArrowheads="1"/>
            </p:cNvSpPr>
            <p:nvPr/>
          </p:nvSpPr>
          <p:spPr bwMode="auto">
            <a:xfrm>
              <a:off x="2022099" y="5819850"/>
              <a:ext cx="92975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ja-JP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0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600" name="Rectangle 347"/>
            <p:cNvSpPr>
              <a:spLocks noChangeArrowheads="1"/>
            </p:cNvSpPr>
            <p:nvPr/>
          </p:nvSpPr>
          <p:spPr bwMode="auto">
            <a:xfrm>
              <a:off x="2443047" y="5819850"/>
              <a:ext cx="92975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3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601" name="Rectangle 348"/>
            <p:cNvSpPr>
              <a:spLocks noChangeArrowheads="1"/>
            </p:cNvSpPr>
            <p:nvPr/>
          </p:nvSpPr>
          <p:spPr bwMode="auto">
            <a:xfrm>
              <a:off x="2867708" y="5819850"/>
              <a:ext cx="92975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6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602" name="Rectangle 349"/>
            <p:cNvSpPr>
              <a:spLocks noChangeArrowheads="1"/>
            </p:cNvSpPr>
            <p:nvPr/>
          </p:nvSpPr>
          <p:spPr bwMode="auto">
            <a:xfrm>
              <a:off x="3295407" y="5819850"/>
              <a:ext cx="92975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9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603" name="Rectangle 350"/>
            <p:cNvSpPr>
              <a:spLocks noChangeArrowheads="1"/>
            </p:cNvSpPr>
            <p:nvPr/>
          </p:nvSpPr>
          <p:spPr bwMode="auto">
            <a:xfrm>
              <a:off x="3682795" y="5819850"/>
              <a:ext cx="185948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12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604" name="Rectangle 351"/>
            <p:cNvSpPr>
              <a:spLocks noChangeArrowheads="1"/>
            </p:cNvSpPr>
            <p:nvPr/>
          </p:nvSpPr>
          <p:spPr bwMode="auto">
            <a:xfrm>
              <a:off x="4104567" y="5819850"/>
              <a:ext cx="185948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15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605" name="Rectangle 349"/>
            <p:cNvSpPr>
              <a:spLocks noChangeArrowheads="1"/>
            </p:cNvSpPr>
            <p:nvPr/>
          </p:nvSpPr>
          <p:spPr bwMode="auto">
            <a:xfrm>
              <a:off x="4525270" y="5813500"/>
              <a:ext cx="185949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18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606" name="Rectangle 350"/>
            <p:cNvSpPr>
              <a:spLocks noChangeArrowheads="1"/>
            </p:cNvSpPr>
            <p:nvPr/>
          </p:nvSpPr>
          <p:spPr bwMode="auto">
            <a:xfrm>
              <a:off x="4959145" y="5813500"/>
              <a:ext cx="185949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21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607" name="Rectangle 351"/>
            <p:cNvSpPr>
              <a:spLocks noChangeArrowheads="1"/>
            </p:cNvSpPr>
            <p:nvPr/>
          </p:nvSpPr>
          <p:spPr bwMode="auto">
            <a:xfrm>
              <a:off x="5380917" y="5813500"/>
              <a:ext cx="185949" cy="201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312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50" charset="-128"/>
                  <a:cs typeface="Arial" panose="020B0604020202020204" pitchFamily="34" charset="0"/>
                </a:rPr>
                <a:t>24</a:t>
              </a:r>
              <a:endParaRPr kumimoji="0" lang="ja-JP" altLang="ja-JP" sz="1312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163" name="Rectangle 113"/>
          <p:cNvSpPr>
            <a:spLocks noChangeArrowheads="1"/>
          </p:cNvSpPr>
          <p:nvPr/>
        </p:nvSpPr>
        <p:spPr bwMode="auto">
          <a:xfrm>
            <a:off x="3263065" y="2984907"/>
            <a:ext cx="277377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52040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CT-antibody 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positive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C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vs 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negative</a:t>
            </a:r>
          </a:p>
          <a:p>
            <a:pPr marL="0" marR="0" lvl="0" indent="0" algn="l" defTabSz="52040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HR, </a:t>
            </a:r>
            <a:r>
              <a:rPr kumimoji="0" lang="en-US" altLang="ja-JP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0.37</a:t>
            </a:r>
            <a:endParaRPr kumimoji="0" lang="en-US" altLang="ja-JP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  <a:p>
            <a:pPr marL="0" marR="0" lvl="0" indent="0" algn="l" defTabSz="52040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95% CI </a:t>
            </a:r>
            <a:r>
              <a:rPr kumimoji="0" lang="en-US" altLang="ja-JP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0.22-0.61</a:t>
            </a:r>
            <a:endParaRPr kumimoji="0" lang="en-US" altLang="ja-JP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  <a:p>
            <a:pPr marL="0" marR="0" lvl="0" indent="0" algn="l" defTabSz="52040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Log-rank</a:t>
            </a:r>
            <a:r>
              <a:rPr kumimoji="1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</a:t>
            </a:r>
            <a:r>
              <a:rPr kumimoji="0" lang="en-US" altLang="ja-JP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p</a:t>
            </a:r>
            <a:r>
              <a:rPr kumimoji="0" lang="ja-JP" alt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=</a:t>
            </a:r>
            <a:r>
              <a:rPr kumimoji="0" lang="en-US" altLang="ja-JP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0.0008</a:t>
            </a:r>
            <a:endParaRPr kumimoji="0" lang="en-US" altLang="ja-JP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sp>
        <p:nvSpPr>
          <p:cNvPr id="164" name="Rectangle 113"/>
          <p:cNvSpPr>
            <a:spLocks noChangeArrowheads="1"/>
          </p:cNvSpPr>
          <p:nvPr/>
        </p:nvSpPr>
        <p:spPr bwMode="auto">
          <a:xfrm>
            <a:off x="8151955" y="2984907"/>
            <a:ext cx="277377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52040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CT-antibody 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positive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C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vs 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negative</a:t>
            </a:r>
          </a:p>
          <a:p>
            <a:pPr marL="0" marR="0" lvl="0" indent="0" algn="l" defTabSz="52040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HR, </a:t>
            </a:r>
            <a:r>
              <a:rPr kumimoji="0" lang="en-US" altLang="ja-JP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0.22</a:t>
            </a:r>
            <a:endParaRPr kumimoji="0" lang="en-US" altLang="ja-JP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  <a:p>
            <a:pPr marL="0" marR="0" lvl="0" indent="0" algn="l" defTabSz="52040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95% CI </a:t>
            </a:r>
            <a:r>
              <a:rPr kumimoji="0" lang="en-US" altLang="ja-JP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0.12-0.41</a:t>
            </a:r>
            <a:endParaRPr kumimoji="0" lang="en-US" altLang="ja-JP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  <a:p>
            <a:pPr marL="0" marR="0" lvl="0" indent="0" algn="l" defTabSz="52040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Log-rank</a:t>
            </a:r>
            <a:r>
              <a:rPr kumimoji="1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</a:t>
            </a:r>
            <a:r>
              <a:rPr kumimoji="0" lang="en-US" altLang="ja-JP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p</a:t>
            </a:r>
            <a:r>
              <a:rPr kumimoji="0" lang="ja-JP" alt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 </a:t>
            </a:r>
            <a:r>
              <a:rPr kumimoji="0" lang="en-US" altLang="ja-JP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=</a:t>
            </a:r>
            <a:r>
              <a:rPr kumimoji="0" lang="en-US" altLang="ja-JP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0.0003</a:t>
            </a:r>
            <a:endParaRPr kumimoji="0" lang="en-US" altLang="ja-JP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cxnSp>
        <p:nvCxnSpPr>
          <p:cNvPr id="609" name="直線コネクタ 608"/>
          <p:cNvCxnSpPr/>
          <p:nvPr/>
        </p:nvCxnSpPr>
        <p:spPr>
          <a:xfrm>
            <a:off x="2060966" y="4594860"/>
            <a:ext cx="3427462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0" name="直線コネクタ 609"/>
          <p:cNvCxnSpPr/>
          <p:nvPr/>
        </p:nvCxnSpPr>
        <p:spPr>
          <a:xfrm>
            <a:off x="6774981" y="4594860"/>
            <a:ext cx="3427462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1" name="直線コネクタ 610"/>
          <p:cNvCxnSpPr/>
          <p:nvPr/>
        </p:nvCxnSpPr>
        <p:spPr>
          <a:xfrm rot="5400000">
            <a:off x="1783896" y="5166355"/>
            <a:ext cx="1116000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2" name="直線コネクタ 611"/>
          <p:cNvCxnSpPr/>
          <p:nvPr/>
        </p:nvCxnSpPr>
        <p:spPr>
          <a:xfrm rot="5400000">
            <a:off x="3369808" y="5166355"/>
            <a:ext cx="1116000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3" name="直線コネクタ 612"/>
          <p:cNvCxnSpPr/>
          <p:nvPr/>
        </p:nvCxnSpPr>
        <p:spPr>
          <a:xfrm rot="5400000">
            <a:off x="7383197" y="5166355"/>
            <a:ext cx="1116000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5" name="Rectangle 354"/>
          <p:cNvSpPr>
            <a:spLocks noChangeArrowheads="1"/>
          </p:cNvSpPr>
          <p:nvPr/>
        </p:nvSpPr>
        <p:spPr bwMode="auto">
          <a:xfrm>
            <a:off x="2382782" y="5463473"/>
            <a:ext cx="2853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ja-JP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2</a:t>
            </a:r>
            <a:r>
              <a:rPr kumimoji="0" lang="en-US" altLang="ja-JP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.1</a:t>
            </a:r>
            <a:endParaRPr kumimoji="0" lang="ja-JP" altLang="ja-JP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sp>
        <p:nvSpPr>
          <p:cNvPr id="616" name="Rectangle 354"/>
          <p:cNvSpPr>
            <a:spLocks noChangeArrowheads="1"/>
          </p:cNvSpPr>
          <p:nvPr/>
        </p:nvSpPr>
        <p:spPr bwMode="auto">
          <a:xfrm>
            <a:off x="3942304" y="5463473"/>
            <a:ext cx="39914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13.2</a:t>
            </a:r>
            <a:endParaRPr kumimoji="0" lang="ja-JP" altLang="ja-JP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sp>
        <p:nvSpPr>
          <p:cNvPr id="617" name="Rectangle 354"/>
          <p:cNvSpPr>
            <a:spLocks noChangeArrowheads="1"/>
          </p:cNvSpPr>
          <p:nvPr/>
        </p:nvSpPr>
        <p:spPr bwMode="auto">
          <a:xfrm>
            <a:off x="7988661" y="5476173"/>
            <a:ext cx="2853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50" charset="-128"/>
                <a:cs typeface="Arial" panose="020B0604020202020204" pitchFamily="34" charset="0"/>
              </a:rPr>
              <a:t>8.3</a:t>
            </a:r>
            <a:endParaRPr kumimoji="0" lang="ja-JP" altLang="ja-JP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Arial Unicode MS" panose="020B0604020202020204" pitchFamily="50" charset="-128"/>
              <a:cs typeface="Arial" panose="020B0604020202020204" pitchFamily="34" charset="0"/>
            </a:endParaRPr>
          </a:p>
        </p:txBody>
      </p:sp>
      <p:cxnSp>
        <p:nvCxnSpPr>
          <p:cNvPr id="71" name="直線コネクタ 70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9" name="図 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grpSp>
        <p:nvGrpSpPr>
          <p:cNvPr id="67" name="グループ化 66"/>
          <p:cNvGrpSpPr/>
          <p:nvPr/>
        </p:nvGrpSpPr>
        <p:grpSpPr>
          <a:xfrm>
            <a:off x="9723924" y="6340898"/>
            <a:ext cx="2416880" cy="502277"/>
            <a:chOff x="9672249" y="6139451"/>
            <a:chExt cx="2416880" cy="502277"/>
          </a:xfrm>
        </p:grpSpPr>
        <p:sp>
          <p:nvSpPr>
            <p:cNvPr id="73" name="テキスト ボックス 72"/>
            <p:cNvSpPr txBox="1"/>
            <p:nvPr/>
          </p:nvSpPr>
          <p:spPr>
            <a:xfrm>
              <a:off x="9672249" y="6333951"/>
              <a:ext cx="241688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r">
                <a:defRPr/>
              </a:pP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Ohue Y,</a:t>
              </a:r>
              <a:r>
                <a:rPr lang="ja-JP" altLang="en-US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et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al</a:t>
              </a:r>
              <a:r>
                <a:rPr lang="ja-JP" altLang="en-US" sz="1400" dirty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 </a:t>
              </a:r>
              <a:r>
                <a:rPr lang="en-US" altLang="ja-JP" sz="1400" dirty="0" smtClean="0">
                  <a:solidFill>
                    <a:srgbClr val="000000"/>
                  </a:solidFill>
                  <a:latin typeface="Helvetica" pitchFamily="2" charset="0"/>
                  <a:ea typeface="Optima" pitchFamily="-109" charset="0"/>
                  <a:cs typeface="Optima" pitchFamily="-109" charset="0"/>
                </a:rPr>
                <a:t>Under-revision</a:t>
              </a:r>
              <a:endParaRPr lang="ja-JP" altLang="en-US" sz="1400" i="1" dirty="0">
                <a:solidFill>
                  <a:srgbClr val="000000"/>
                </a:solidFill>
                <a:latin typeface="Helvetica" pitchFamily="2" charset="0"/>
                <a:ea typeface="Optima" pitchFamily="-109" charset="0"/>
                <a:cs typeface="Optima" pitchFamily="-109" charset="0"/>
              </a:endParaRPr>
            </a:p>
          </p:txBody>
        </p:sp>
        <p:sp>
          <p:nvSpPr>
            <p:cNvPr id="74" name="正方形/長方形 73"/>
            <p:cNvSpPr/>
            <p:nvPr/>
          </p:nvSpPr>
          <p:spPr>
            <a:xfrm>
              <a:off x="10062612" y="6139451"/>
              <a:ext cx="202651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ja-JP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　</a:t>
              </a:r>
              <a:r>
                <a:rPr kumimoji="1" lang="en-US" altLang="ja-JP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PCT/JP2018/018083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61297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597" y="1754069"/>
            <a:ext cx="4815163" cy="4161623"/>
          </a:xfrm>
          <a:prstGeom prst="rect">
            <a:avLst/>
          </a:prstGeom>
        </p:spPr>
      </p:pic>
      <p:pic>
        <p:nvPicPr>
          <p:cNvPr id="3" name="図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44762" y="2299880"/>
            <a:ext cx="6502429" cy="2849379"/>
          </a:xfrm>
          <a:prstGeom prst="rect">
            <a:avLst/>
          </a:prstGeom>
        </p:spPr>
      </p:pic>
      <p:sp>
        <p:nvSpPr>
          <p:cNvPr id="4" name="正方形/長方形 3"/>
          <p:cNvSpPr/>
          <p:nvPr/>
        </p:nvSpPr>
        <p:spPr>
          <a:xfrm>
            <a:off x="8681619" y="5501022"/>
            <a:ext cx="3265572" cy="276969"/>
          </a:xfrm>
          <a:prstGeom prst="rect">
            <a:avLst/>
          </a:prstGeom>
        </p:spPr>
        <p:txBody>
          <a:bodyPr wrap="none" lIns="91407" tIns="45705" rIns="91407" bIns="45705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Yuan</a:t>
            </a:r>
            <a:r>
              <a:rPr kumimoji="1" lang="ja-JP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J, </a:t>
            </a: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et al. </a:t>
            </a:r>
            <a:r>
              <a:rPr kumimoji="1" lang="pl-PL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Proc Natl Acad Sci U S A. 2011</a:t>
            </a:r>
            <a:endParaRPr kumimoji="1" lang="ja-JP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6" name="直線コネクタ 5"/>
          <p:cNvCxnSpPr/>
          <p:nvPr/>
        </p:nvCxnSpPr>
        <p:spPr>
          <a:xfrm>
            <a:off x="1380000" y="1243561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正方形/長方形 6"/>
          <p:cNvSpPr/>
          <p:nvPr/>
        </p:nvSpPr>
        <p:spPr>
          <a:xfrm>
            <a:off x="403677" y="94728"/>
            <a:ext cx="11384647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Pre-existing NY-ESO-1 antibody</a:t>
            </a:r>
            <a:r>
              <a:rPr kumimoji="1" lang="ja-JP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responses correlate with clinical benefit</a:t>
            </a:r>
            <a:r>
              <a:rPr kumimoji="1" lang="en-US" altLang="ja-JP" sz="32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in advanced</a:t>
            </a:r>
            <a:r>
              <a:rPr kumimoji="1" lang="en-US" altLang="ja-JP" sz="32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melanoma pts treated with </a:t>
            </a:r>
            <a:r>
              <a:rPr kumimoji="1" lang="en-US" altLang="ja-JP" sz="3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t>ipi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pic>
        <p:nvPicPr>
          <p:cNvPr id="8" name="図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0155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タイトル 1"/>
          <p:cNvSpPr>
            <a:spLocks noGrp="1"/>
          </p:cNvSpPr>
          <p:nvPr>
            <p:ph type="title"/>
          </p:nvPr>
        </p:nvSpPr>
        <p:spPr>
          <a:xfrm>
            <a:off x="400842" y="699393"/>
            <a:ext cx="9483819" cy="941066"/>
          </a:xfrm>
        </p:spPr>
        <p:txBody>
          <a:bodyPr>
            <a:normAutofit/>
          </a:bodyPr>
          <a:lstStyle/>
          <a:p>
            <a:pPr algn="l"/>
            <a:r>
              <a:rPr lang="en-US" altLang="ja-JP" sz="4000" dirty="0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Today’s topics</a:t>
            </a:r>
            <a:endParaRPr lang="ja-JP" altLang="en-US" sz="40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cxnSp>
        <p:nvCxnSpPr>
          <p:cNvPr id="6" name="直線コネクタ 5"/>
          <p:cNvCxnSpPr/>
          <p:nvPr/>
        </p:nvCxnSpPr>
        <p:spPr>
          <a:xfrm>
            <a:off x="591079" y="1499333"/>
            <a:ext cx="10116000" cy="1588"/>
          </a:xfrm>
          <a:prstGeom prst="line">
            <a:avLst/>
          </a:prstGeom>
          <a:ln w="41275">
            <a:gradFill flip="none" rotWithShape="1">
              <a:gsLst>
                <a:gs pos="0">
                  <a:srgbClr val="FFC000"/>
                </a:gs>
                <a:gs pos="71000">
                  <a:schemeClr val="bg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テキスト ボックス 2"/>
          <p:cNvSpPr txBox="1"/>
          <p:nvPr/>
        </p:nvSpPr>
        <p:spPr>
          <a:xfrm>
            <a:off x="1083172" y="2711232"/>
            <a:ext cx="713099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marR="0" lvl="0" indent="-571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err="1" smtClean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depletion immunotherapy 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1083172" y="3982662"/>
            <a:ext cx="105253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marR="0" lvl="0" indent="-571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Humoral immune response against CT antigens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0" name="図 9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230" y="6481805"/>
            <a:ext cx="2851995" cy="3802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92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4"/>
          <p:cNvSpPr txBox="1">
            <a:spLocks noChangeArrowheads="1"/>
          </p:cNvSpPr>
          <p:nvPr/>
        </p:nvSpPr>
        <p:spPr bwMode="auto">
          <a:xfrm>
            <a:off x="3615657" y="94141"/>
            <a:ext cx="5121943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07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Acknowledgements</a:t>
            </a:r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9" r="3597"/>
          <a:stretch/>
        </p:blipFill>
        <p:spPr>
          <a:xfrm>
            <a:off x="9150903" y="4872241"/>
            <a:ext cx="2543585" cy="146711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9" name="図 8"/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354"/>
          <a:stretch/>
        </p:blipFill>
        <p:spPr>
          <a:xfrm>
            <a:off x="5399200" y="4872241"/>
            <a:ext cx="3718414" cy="1484135"/>
          </a:xfrm>
          <a:prstGeom prst="rect">
            <a:avLst/>
          </a:prstGeom>
          <a:effectLst>
            <a:outerShdw blurRad="50800" dist="50800" algn="ctr" rotWithShape="0">
              <a:srgbClr val="000000">
                <a:alpha val="43137"/>
              </a:srgbClr>
            </a:outerShdw>
            <a:softEdge rad="139700"/>
          </a:effectLst>
        </p:spPr>
      </p:pic>
      <p:cxnSp>
        <p:nvCxnSpPr>
          <p:cNvPr id="8" name="直線コネクタ 7"/>
          <p:cNvCxnSpPr/>
          <p:nvPr/>
        </p:nvCxnSpPr>
        <p:spPr>
          <a:xfrm>
            <a:off x="1638708" y="933826"/>
            <a:ext cx="8929750" cy="1588"/>
          </a:xfrm>
          <a:prstGeom prst="line">
            <a:avLst/>
          </a:prstGeom>
          <a:ln w="3175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スライド番号プレースホルダ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D4FE28-A4C0-4D66-920C-D1C355B1E083}" type="slidenum">
              <a: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1" lang="ja-JP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grpSp>
        <p:nvGrpSpPr>
          <p:cNvPr id="2" name="グループ化 1"/>
          <p:cNvGrpSpPr>
            <a:grpSpLocks noChangeAspect="1"/>
          </p:cNvGrpSpPr>
          <p:nvPr/>
        </p:nvGrpSpPr>
        <p:grpSpPr>
          <a:xfrm>
            <a:off x="5597732" y="4340983"/>
            <a:ext cx="4696742" cy="373214"/>
            <a:chOff x="806310" y="1290818"/>
            <a:chExt cx="4445616" cy="354895"/>
          </a:xfrm>
        </p:grpSpPr>
        <p:pic>
          <p:nvPicPr>
            <p:cNvPr id="11" name="図 10" descr="rogo.jpg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06310" y="1290818"/>
              <a:ext cx="311384" cy="318878"/>
            </a:xfrm>
            <a:prstGeom prst="rect">
              <a:avLst/>
            </a:prstGeom>
          </p:spPr>
        </p:pic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>
              <a:off x="1137944" y="1374994"/>
              <a:ext cx="4113982" cy="2707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ctr" defTabSz="914070" rtl="0" eaLnBrk="1" fontAlgn="auto" latinLnBrk="0" hangingPunct="1">
                <a:lnSpc>
                  <a:spcPts val="15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Kawasaki Medical School</a:t>
              </a:r>
            </a:p>
          </p:txBody>
        </p:sp>
      </p:grpSp>
      <p:grpSp>
        <p:nvGrpSpPr>
          <p:cNvPr id="7" name="グループ化 6"/>
          <p:cNvGrpSpPr/>
          <p:nvPr/>
        </p:nvGrpSpPr>
        <p:grpSpPr>
          <a:xfrm>
            <a:off x="5486425" y="1172707"/>
            <a:ext cx="6095975" cy="2341416"/>
            <a:chOff x="5598513" y="1211408"/>
            <a:chExt cx="6095975" cy="2341416"/>
          </a:xfrm>
        </p:grpSpPr>
        <p:pic>
          <p:nvPicPr>
            <p:cNvPr id="2050" name="Picture 2" descr="ãããã¤ã¡ã¼ã¸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886" r="7021" b="12385"/>
            <a:stretch/>
          </p:blipFill>
          <p:spPr bwMode="auto">
            <a:xfrm>
              <a:off x="5611132" y="1876783"/>
              <a:ext cx="2928126" cy="1676041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図 13"/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598513" y="1211408"/>
              <a:ext cx="5049546" cy="673269"/>
            </a:xfrm>
            <a:prstGeom prst="rect">
              <a:avLst/>
            </a:prstGeom>
          </p:spPr>
        </p:pic>
        <p:pic>
          <p:nvPicPr>
            <p:cNvPr id="2052" name="Picture 4" descr="åç«TRåé"/>
            <p:cNvPicPr>
              <a:picLocks noChangeAspect="1" noChangeArrowheads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061" r="66922" b="14945"/>
            <a:stretch/>
          </p:blipFill>
          <p:spPr bwMode="auto">
            <a:xfrm>
              <a:off x="8737600" y="1884677"/>
              <a:ext cx="2956888" cy="1641129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AutoShape 6" descr="ãCancer Research Instituteãã®ç»åæ¤ç´¢çµæ"/>
          <p:cNvSpPr>
            <a:spLocks noChangeAspect="1" noChangeArrowheads="1"/>
          </p:cNvSpPr>
          <p:nvPr/>
        </p:nvSpPr>
        <p:spPr bwMode="auto">
          <a:xfrm>
            <a:off x="63500" y="-13652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grpSp>
        <p:nvGrpSpPr>
          <p:cNvPr id="6" name="グループ化 5"/>
          <p:cNvGrpSpPr/>
          <p:nvPr/>
        </p:nvGrpSpPr>
        <p:grpSpPr>
          <a:xfrm>
            <a:off x="754821" y="3995113"/>
            <a:ext cx="2494850" cy="2492404"/>
            <a:chOff x="425962" y="4161367"/>
            <a:chExt cx="2494850" cy="2492404"/>
          </a:xfrm>
        </p:grpSpPr>
        <p:pic>
          <p:nvPicPr>
            <p:cNvPr id="20" name="図 19"/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rightnessContrast bright="6000" contrast="-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736" t="4209" r="13171" b="22559"/>
            <a:stretch/>
          </p:blipFill>
          <p:spPr>
            <a:xfrm>
              <a:off x="760449" y="4493500"/>
              <a:ext cx="1701185" cy="2160271"/>
            </a:xfrm>
            <a:prstGeom prst="rect">
              <a:avLst/>
            </a:prstGeom>
          </p:spPr>
        </p:pic>
        <p:sp>
          <p:nvSpPr>
            <p:cNvPr id="21" name="正方形/長方形 20"/>
            <p:cNvSpPr/>
            <p:nvPr/>
          </p:nvSpPr>
          <p:spPr>
            <a:xfrm>
              <a:off x="425962" y="4161367"/>
              <a:ext cx="249485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Dr.</a:t>
              </a:r>
              <a:r>
                <a:rPr kumimoji="1" lang="ja-JP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 </a:t>
              </a:r>
              <a:r>
                <a:rPr kumimoji="1" lang="en-US" altLang="ja-JP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Eiichi</a:t>
              </a:r>
              <a:r>
                <a:rPr kumimoji="1" lang="ja-JP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 </a:t>
              </a:r>
              <a:r>
                <a:rPr kumimoji="1" lang="en-US" altLang="ja-JP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Nakayam</a:t>
              </a:r>
              <a:r>
                <a:rPr kumimoji="1" lang="en-US" altLang="ja-JP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a</a:t>
              </a:r>
              <a:endPara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" name="正方形/長方形 22"/>
          <p:cNvSpPr/>
          <p:nvPr/>
        </p:nvSpPr>
        <p:spPr>
          <a:xfrm>
            <a:off x="3350817" y="3995113"/>
            <a:ext cx="172220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Dr.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Mikio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Ok</a:t>
            </a:r>
            <a:r>
              <a:rPr kumimoji="1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a</a:t>
            </a:r>
            <a:endParaRPr kumimoji="1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25" name="Picture 2" descr="è¥¿å· åå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758" r="26575" b="48737"/>
          <a:stretch/>
        </p:blipFill>
        <p:spPr bwMode="auto">
          <a:xfrm>
            <a:off x="2069936" y="1643428"/>
            <a:ext cx="1774321" cy="20080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正方形/長方形 26"/>
          <p:cNvSpPr/>
          <p:nvPr/>
        </p:nvSpPr>
        <p:spPr>
          <a:xfrm>
            <a:off x="1580630" y="1130670"/>
            <a:ext cx="275293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Dr.</a:t>
            </a:r>
            <a:r>
              <a:rPr kumimoji="1" lang="ja-JP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Hiroyoshi</a:t>
            </a:r>
            <a:r>
              <a:rPr kumimoji="1" lang="ja-JP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1" lang="en-US" altLang="ja-JP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Nisikawa</a:t>
            </a:r>
            <a:endParaRPr kumimoji="1" lang="ja-JP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026" name="Picture 2" descr="http://ww2.med-gakkai.org/kmsrd/images/2018oka.jpg"/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565" t="3598" r="8283" b="8396"/>
          <a:stretch/>
        </p:blipFill>
        <p:spPr bwMode="auto">
          <a:xfrm>
            <a:off x="3387612" y="4408865"/>
            <a:ext cx="1782575" cy="2115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1249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テキスト ボックス 16"/>
          <p:cNvSpPr txBox="1"/>
          <p:nvPr/>
        </p:nvSpPr>
        <p:spPr>
          <a:xfrm>
            <a:off x="3882528" y="75118"/>
            <a:ext cx="44903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4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Precision medicine</a:t>
            </a:r>
            <a:endParaRPr kumimoji="0" lang="ja-JP" altLang="en-US" sz="4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" name="グループ化 3"/>
          <p:cNvGrpSpPr/>
          <p:nvPr/>
        </p:nvGrpSpPr>
        <p:grpSpPr>
          <a:xfrm>
            <a:off x="2481767" y="904874"/>
            <a:ext cx="8071933" cy="5681075"/>
            <a:chOff x="614866" y="922922"/>
            <a:chExt cx="8336875" cy="5953794"/>
          </a:xfrm>
        </p:grpSpPr>
        <p:pic>
          <p:nvPicPr>
            <p:cNvPr id="4098" name="Picture 2" descr="https://pct.mdanderson.org/img/home.jp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1543"/>
            <a:stretch/>
          </p:blipFill>
          <p:spPr bwMode="auto">
            <a:xfrm>
              <a:off x="614866" y="922922"/>
              <a:ext cx="8312150" cy="5953794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正方形/長方形 4"/>
            <p:cNvSpPr/>
            <p:nvPr/>
          </p:nvSpPr>
          <p:spPr>
            <a:xfrm>
              <a:off x="7500638" y="5992088"/>
              <a:ext cx="1451103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50" charset="-128"/>
                  <a:cs typeface="+mn-cs"/>
                </a:rPr>
                <a:t>pct.mdanderson.org</a:t>
              </a:r>
              <a:endParaRPr kumimoji="1" lang="ja-JP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</p:grpSp>
      <p:cxnSp>
        <p:nvCxnSpPr>
          <p:cNvPr id="14" name="直線コネクタ 13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図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4637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タイトル 1"/>
          <p:cNvSpPr>
            <a:spLocks noGrp="1"/>
          </p:cNvSpPr>
          <p:nvPr>
            <p:ph type="title"/>
          </p:nvPr>
        </p:nvSpPr>
        <p:spPr>
          <a:xfrm>
            <a:off x="400842" y="699393"/>
            <a:ext cx="9483819" cy="941066"/>
          </a:xfrm>
        </p:spPr>
        <p:txBody>
          <a:bodyPr>
            <a:normAutofit/>
          </a:bodyPr>
          <a:lstStyle/>
          <a:p>
            <a:pPr algn="l"/>
            <a:r>
              <a:rPr lang="en-US" altLang="ja-JP" sz="4000" dirty="0" smtClean="0">
                <a:solidFill>
                  <a:prstClr val="black"/>
                </a:solidFill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Today’s topics</a:t>
            </a:r>
            <a:endParaRPr lang="ja-JP" altLang="en-US" sz="40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cxnSp>
        <p:nvCxnSpPr>
          <p:cNvPr id="6" name="直線コネクタ 5"/>
          <p:cNvCxnSpPr/>
          <p:nvPr/>
        </p:nvCxnSpPr>
        <p:spPr>
          <a:xfrm>
            <a:off x="591079" y="1499333"/>
            <a:ext cx="10116000" cy="1588"/>
          </a:xfrm>
          <a:prstGeom prst="line">
            <a:avLst/>
          </a:prstGeom>
          <a:ln w="41275">
            <a:gradFill flip="none" rotWithShape="1">
              <a:gsLst>
                <a:gs pos="0">
                  <a:srgbClr val="FFC000"/>
                </a:gs>
                <a:gs pos="71000">
                  <a:schemeClr val="bg1"/>
                </a:gs>
                <a:gs pos="100000">
                  <a:schemeClr val="bg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テキスト ボックス 2"/>
          <p:cNvSpPr txBox="1"/>
          <p:nvPr/>
        </p:nvSpPr>
        <p:spPr>
          <a:xfrm>
            <a:off x="1083172" y="2711232"/>
            <a:ext cx="713099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marR="0" lvl="0" indent="-571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depletion immunotherapy 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1083172" y="3982662"/>
            <a:ext cx="1052531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571500" marR="0" lvl="0" indent="-571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ja-JP" sz="36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Humoral immune response against CT antigens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0" name="図 9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230" y="6481805"/>
            <a:ext cx="2851995" cy="3802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9112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図 8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  <p:sp>
        <p:nvSpPr>
          <p:cNvPr id="5" name="テキスト ボックス 4"/>
          <p:cNvSpPr txBox="1"/>
          <p:nvPr/>
        </p:nvSpPr>
        <p:spPr>
          <a:xfrm>
            <a:off x="3384584" y="132404"/>
            <a:ext cx="54228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34" charset="-128"/>
                <a:cs typeface="Arial" panose="020B0604020202020204" pitchFamily="34" charset="0"/>
              </a:rPr>
              <a:t>Regulatory T-cells </a:t>
            </a:r>
            <a:r>
              <a:rPr kumimoji="1" lang="ja-JP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34" charset="-128"/>
                <a:cs typeface="Arial" panose="020B0604020202020204" pitchFamily="34" charset="0"/>
              </a:rPr>
              <a:t>（</a:t>
            </a: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34" charset="-128"/>
                <a:cs typeface="Arial" panose="020B0604020202020204" pitchFamily="34" charset="0"/>
              </a:rPr>
              <a:t>Tregs</a:t>
            </a:r>
            <a:r>
              <a:rPr kumimoji="1" lang="ja-JP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34" charset="-128"/>
                <a:cs typeface="Arial" panose="020B0604020202020204" pitchFamily="34" charset="0"/>
              </a:rPr>
              <a:t>）</a:t>
            </a:r>
          </a:p>
        </p:txBody>
      </p:sp>
      <p:grpSp>
        <p:nvGrpSpPr>
          <p:cNvPr id="8" name="グループ化 7"/>
          <p:cNvGrpSpPr/>
          <p:nvPr/>
        </p:nvGrpSpPr>
        <p:grpSpPr>
          <a:xfrm>
            <a:off x="2688514" y="911717"/>
            <a:ext cx="6751821" cy="934454"/>
            <a:chOff x="2542801" y="935778"/>
            <a:chExt cx="6751821" cy="934454"/>
          </a:xfrm>
        </p:grpSpPr>
        <p:sp>
          <p:nvSpPr>
            <p:cNvPr id="4" name="角丸四角形 3"/>
            <p:cNvSpPr/>
            <p:nvPr/>
          </p:nvSpPr>
          <p:spPr>
            <a:xfrm>
              <a:off x="2845593" y="951696"/>
              <a:ext cx="6382944" cy="918536"/>
            </a:xfrm>
            <a:prstGeom prst="roundRect">
              <a:avLst/>
            </a:prstGeom>
            <a:ln w="38100"/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テキスト ボックス 6"/>
            <p:cNvSpPr txBox="1"/>
            <p:nvPr/>
          </p:nvSpPr>
          <p:spPr>
            <a:xfrm>
              <a:off x="2542801" y="935778"/>
              <a:ext cx="6751821" cy="92333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        Function	  : Maintenance of self tolerance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		    Suppressing excessive immune </a:t>
              </a:r>
              <a:r>
                <a:rPr kumimoji="1" lang="en-US" altLang="ja-JP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/>
                  </a:solidFill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responses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ja-JP" dirty="0">
                  <a:solidFill>
                    <a:schemeClr val="tx1"/>
                  </a:solidFill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 </a:t>
              </a:r>
              <a:r>
                <a:rPr lang="en-US" altLang="ja-JP" dirty="0" smtClean="0">
                  <a:solidFill>
                    <a:schemeClr val="tx1"/>
                  </a:solidFill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       </a:t>
              </a:r>
              <a:r>
                <a:rPr kumimoji="1" lang="en-US" altLang="ja-JP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/>
                  </a:solidFill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Cell </a:t>
              </a: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marker	  : </a:t>
              </a:r>
              <a:r>
                <a:rPr lang="en-US" altLang="ja-JP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CD4, CD45RA, CD25</a:t>
              </a: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, </a:t>
              </a:r>
              <a:r>
                <a:rPr kumimoji="1" lang="en-US" altLang="ja-JP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/>
                  </a:solidFill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FoxP3</a:t>
              </a:r>
              <a:r>
                <a:rPr kumimoji="1" lang="en-US" altLang="ja-JP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uLnTx/>
                  <a:uFillTx/>
                  <a:latin typeface="Arial" pitchFamily="34" charset="0"/>
                  <a:ea typeface="ＭＳ Ｐゴシック" panose="020B0600070205080204" pitchFamily="50" charset="-128"/>
                  <a:cs typeface="Arial" pitchFamily="34" charset="0"/>
                </a:rPr>
                <a:t>, </a:t>
              </a:r>
            </a:p>
          </p:txBody>
        </p:sp>
      </p:grpSp>
      <p:cxnSp>
        <p:nvCxnSpPr>
          <p:cNvPr id="21" name="直線コネクタ 20">
            <a:extLst>
              <a:ext uri="{FF2B5EF4-FFF2-40B4-BE49-F238E27FC236}">
                <a16:creationId xmlns:a16="http://schemas.microsoft.com/office/drawing/2014/main" id="{4F461B00-8E69-EC47-BA58-F5D52496EA47}"/>
              </a:ext>
            </a:extLst>
          </p:cNvPr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テキスト ボックス 22"/>
          <p:cNvSpPr txBox="1"/>
          <p:nvPr/>
        </p:nvSpPr>
        <p:spPr>
          <a:xfrm>
            <a:off x="3058374" y="6224356"/>
            <a:ext cx="2053768" cy="400110"/>
          </a:xfrm>
          <a:prstGeom prst="rect">
            <a:avLst/>
          </a:prstGeom>
          <a:gradFill rotWithShape="1">
            <a:gsLst>
              <a:gs pos="0">
                <a:srgbClr val="9BBB59">
                  <a:tint val="50000"/>
                  <a:satMod val="300000"/>
                </a:srgbClr>
              </a:gs>
              <a:gs pos="35000">
                <a:srgbClr val="9BBB59">
                  <a:tint val="37000"/>
                  <a:satMod val="300000"/>
                </a:srgbClr>
              </a:gs>
              <a:gs pos="100000">
                <a:srgbClr val="9BBB59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9BBB59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none">
            <a:spAutoFit/>
          </a:bodyPr>
          <a:lstStyle/>
          <a:p>
            <a:pPr marL="0" marR="0" lvl="0" indent="0" algn="ctr" defTabSz="25717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Peripheral blood</a:t>
            </a:r>
            <a:endParaRPr kumimoji="0" lang="ja-JP" altLang="en-US" sz="2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4" name="グループ化 23"/>
          <p:cNvGrpSpPr/>
          <p:nvPr/>
        </p:nvGrpSpPr>
        <p:grpSpPr>
          <a:xfrm>
            <a:off x="2727237" y="3289376"/>
            <a:ext cx="2524840" cy="2680723"/>
            <a:chOff x="57447" y="5423157"/>
            <a:chExt cx="2042371" cy="2256421"/>
          </a:xfrm>
        </p:grpSpPr>
        <p:pic>
          <p:nvPicPr>
            <p:cNvPr id="81" name="図 8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12455" y="5656964"/>
              <a:ext cx="1800000" cy="1800000"/>
            </a:xfrm>
            <a:prstGeom prst="rect">
              <a:avLst/>
            </a:prstGeom>
          </p:spPr>
        </p:pic>
        <p:sp>
          <p:nvSpPr>
            <p:cNvPr id="82" name="TextBox 177"/>
            <p:cNvSpPr txBox="1"/>
            <p:nvPr/>
          </p:nvSpPr>
          <p:spPr>
            <a:xfrm>
              <a:off x="517704" y="7417968"/>
              <a:ext cx="1582114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0             10</a:t>
              </a:r>
              <a:r>
                <a:rPr kumimoji="0" lang="en-US" sz="11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r>
                <a:rPr kumimoji="0" lang="en-US" sz="11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      10</a:t>
              </a:r>
              <a:r>
                <a:rPr kumimoji="0" lang="en-US" sz="11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83" name="TextBox 178"/>
            <p:cNvSpPr txBox="1"/>
            <p:nvPr/>
          </p:nvSpPr>
          <p:spPr>
            <a:xfrm rot="16200000">
              <a:off x="-735461" y="6216065"/>
              <a:ext cx="186281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0        10</a:t>
              </a:r>
              <a:r>
                <a:rPr kumimoji="0" lang="en-US" sz="12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  10</a:t>
              </a:r>
              <a:r>
                <a:rPr kumimoji="0" lang="en-US" sz="12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  10</a:t>
              </a:r>
              <a:r>
                <a:rPr kumimoji="0" lang="en-US" sz="12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5      </a:t>
              </a:r>
            </a:p>
          </p:txBody>
        </p:sp>
      </p:grpSp>
      <p:grpSp>
        <p:nvGrpSpPr>
          <p:cNvPr id="25" name="グループ化 24"/>
          <p:cNvGrpSpPr/>
          <p:nvPr/>
        </p:nvGrpSpPr>
        <p:grpSpPr>
          <a:xfrm>
            <a:off x="3867837" y="3897266"/>
            <a:ext cx="867462" cy="1129913"/>
            <a:chOff x="10011548" y="4397581"/>
            <a:chExt cx="867462" cy="1191123"/>
          </a:xfrm>
        </p:grpSpPr>
        <p:sp>
          <p:nvSpPr>
            <p:cNvPr id="78" name="テキスト ボックス 77"/>
            <p:cNvSpPr txBox="1"/>
            <p:nvPr/>
          </p:nvSpPr>
          <p:spPr>
            <a:xfrm>
              <a:off x="10062493" y="4397581"/>
              <a:ext cx="248786" cy="369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I</a:t>
              </a:r>
              <a:endParaRPr kumimoji="0" lang="ja-JP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79" name="テキスト ボックス 78"/>
            <p:cNvSpPr txBox="1"/>
            <p:nvPr/>
          </p:nvSpPr>
          <p:spPr>
            <a:xfrm>
              <a:off x="10566103" y="5219373"/>
              <a:ext cx="312907" cy="369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II</a:t>
              </a:r>
              <a:endParaRPr kumimoji="0" lang="ja-JP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80" name="テキスト ボックス 79"/>
            <p:cNvSpPr txBox="1"/>
            <p:nvPr/>
          </p:nvSpPr>
          <p:spPr>
            <a:xfrm>
              <a:off x="10011548" y="5215473"/>
              <a:ext cx="377026" cy="369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III</a:t>
              </a:r>
              <a:endParaRPr kumimoji="0" lang="ja-JP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26" name="図形グループ 4"/>
          <p:cNvGrpSpPr/>
          <p:nvPr/>
        </p:nvGrpSpPr>
        <p:grpSpPr>
          <a:xfrm>
            <a:off x="2467037" y="4773012"/>
            <a:ext cx="1251971" cy="1421222"/>
            <a:chOff x="359588" y="7021511"/>
            <a:chExt cx="1251971" cy="1498213"/>
          </a:xfrm>
        </p:grpSpPr>
        <p:cxnSp>
          <p:nvCxnSpPr>
            <p:cNvPr id="74" name="直線矢印コネクタ 73"/>
            <p:cNvCxnSpPr/>
            <p:nvPr/>
          </p:nvCxnSpPr>
          <p:spPr>
            <a:xfrm flipV="1">
              <a:off x="537649" y="7933860"/>
              <a:ext cx="0" cy="360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  <a:tailEnd type="triangle"/>
            </a:ln>
            <a:effectLst/>
          </p:spPr>
        </p:cxnSp>
        <p:cxnSp>
          <p:nvCxnSpPr>
            <p:cNvPr id="75" name="直線矢印コネクタ 74"/>
            <p:cNvCxnSpPr/>
            <p:nvPr/>
          </p:nvCxnSpPr>
          <p:spPr>
            <a:xfrm flipV="1">
              <a:off x="533839" y="8293860"/>
              <a:ext cx="3600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  <a:tailEnd type="triangle"/>
            </a:ln>
            <a:effectLst/>
          </p:spPr>
        </p:cxnSp>
        <p:sp>
          <p:nvSpPr>
            <p:cNvPr id="76" name="テキスト ボックス 75"/>
            <p:cNvSpPr txBox="1"/>
            <p:nvPr/>
          </p:nvSpPr>
          <p:spPr>
            <a:xfrm>
              <a:off x="835384" y="8162830"/>
              <a:ext cx="776175" cy="3568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FoxP3</a:t>
              </a:r>
              <a:endParaRPr kumimoji="0" lang="ja-JP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テキスト ボックス 76"/>
            <p:cNvSpPr txBox="1"/>
            <p:nvPr/>
          </p:nvSpPr>
          <p:spPr>
            <a:xfrm rot="16200000">
              <a:off x="6534" y="7374565"/>
              <a:ext cx="1044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CD45RA</a:t>
              </a:r>
              <a:endParaRPr kumimoji="0" lang="ja-JP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27" name="図 26"/>
          <p:cNvPicPr>
            <a:picLocks noChangeAspect="1"/>
          </p:cNvPicPr>
          <p:nvPr/>
        </p:nvPicPr>
        <p:blipFill rotWithShape="1">
          <a:blip r:embed="rId5"/>
          <a:srcRect l="-2575" t="16976" r="-3359" b="47425"/>
          <a:stretch/>
        </p:blipFill>
        <p:spPr>
          <a:xfrm>
            <a:off x="2623162" y="2018599"/>
            <a:ext cx="2591104" cy="1587500"/>
          </a:xfrm>
          <a:prstGeom prst="rect">
            <a:avLst/>
          </a:prstGeom>
          <a:effectLst/>
        </p:spPr>
      </p:pic>
      <p:sp>
        <p:nvSpPr>
          <p:cNvPr id="28" name="テキスト ボックス 27"/>
          <p:cNvSpPr txBox="1">
            <a:spLocks noChangeArrowheads="1"/>
          </p:cNvSpPr>
          <p:nvPr/>
        </p:nvSpPr>
        <p:spPr bwMode="auto">
          <a:xfrm>
            <a:off x="3294661" y="2726638"/>
            <a:ext cx="1195284" cy="323165"/>
          </a:xfrm>
          <a:prstGeom prst="rect">
            <a:avLst/>
          </a:prstGeom>
          <a:solidFill>
            <a:srgbClr val="F79646"/>
          </a:solidFill>
          <a:ln w="38100" cap="flat" cmpd="sng" algn="ctr">
            <a:solidFill>
              <a:sysClr val="window" lastClr="FFFFFF"/>
            </a:solidFill>
            <a:prstDash val="solid"/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marL="0" marR="0" lvl="0" indent="0" algn="ctr" defTabSz="3429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5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Thymus</a:t>
            </a:r>
          </a:p>
        </p:txBody>
      </p:sp>
      <p:grpSp>
        <p:nvGrpSpPr>
          <p:cNvPr id="6" name="グループ化 5"/>
          <p:cNvGrpSpPr/>
          <p:nvPr/>
        </p:nvGrpSpPr>
        <p:grpSpPr>
          <a:xfrm>
            <a:off x="3554143" y="3071315"/>
            <a:ext cx="531115" cy="713700"/>
            <a:chOff x="3554143" y="2602149"/>
            <a:chExt cx="531115" cy="1182866"/>
          </a:xfrm>
        </p:grpSpPr>
        <p:cxnSp>
          <p:nvCxnSpPr>
            <p:cNvPr id="29" name="直線矢印コネクタ 30"/>
            <p:cNvCxnSpPr>
              <a:cxnSpLocks noChangeShapeType="1"/>
            </p:cNvCxnSpPr>
            <p:nvPr/>
          </p:nvCxnSpPr>
          <p:spPr bwMode="auto">
            <a:xfrm>
              <a:off x="3884655" y="2602149"/>
              <a:ext cx="200603" cy="1182866"/>
            </a:xfrm>
            <a:prstGeom prst="straightConnector1">
              <a:avLst/>
            </a:prstGeom>
            <a:noFill/>
            <a:ln w="57150">
              <a:solidFill>
                <a:srgbClr val="0070C0"/>
              </a:solidFill>
              <a:prstDash val="sysDash"/>
              <a:round/>
              <a:headEnd/>
              <a:tailEnd type="arrow" w="med" len="med"/>
            </a:ln>
          </p:spPr>
        </p:cxnSp>
        <p:cxnSp>
          <p:nvCxnSpPr>
            <p:cNvPr id="30" name="直線矢印コネクタ 30"/>
            <p:cNvCxnSpPr>
              <a:cxnSpLocks noChangeShapeType="1"/>
            </p:cNvCxnSpPr>
            <p:nvPr/>
          </p:nvCxnSpPr>
          <p:spPr bwMode="auto">
            <a:xfrm flipH="1">
              <a:off x="3554143" y="2602149"/>
              <a:ext cx="269622" cy="1182866"/>
            </a:xfrm>
            <a:prstGeom prst="straightConnector1">
              <a:avLst/>
            </a:prstGeom>
            <a:noFill/>
            <a:ln w="57150">
              <a:solidFill>
                <a:srgbClr val="0070C0"/>
              </a:solidFill>
              <a:prstDash val="sysDash"/>
              <a:round/>
              <a:headEnd/>
              <a:tailEnd type="arrow" w="med" len="med"/>
            </a:ln>
          </p:spPr>
        </p:cxnSp>
      </p:grpSp>
      <p:grpSp>
        <p:nvGrpSpPr>
          <p:cNvPr id="31" name="グループ化 30"/>
          <p:cNvGrpSpPr/>
          <p:nvPr/>
        </p:nvGrpSpPr>
        <p:grpSpPr>
          <a:xfrm>
            <a:off x="4268239" y="3624612"/>
            <a:ext cx="899747" cy="712683"/>
            <a:chOff x="3933926" y="3552691"/>
            <a:chExt cx="899747" cy="712683"/>
          </a:xfrm>
        </p:grpSpPr>
        <p:grpSp>
          <p:nvGrpSpPr>
            <p:cNvPr id="67" name="グループ化 66"/>
            <p:cNvGrpSpPr/>
            <p:nvPr/>
          </p:nvGrpSpPr>
          <p:grpSpPr>
            <a:xfrm>
              <a:off x="3933926" y="3552691"/>
              <a:ext cx="899747" cy="712683"/>
              <a:chOff x="10383375" y="4456432"/>
              <a:chExt cx="899747" cy="751291"/>
            </a:xfrm>
          </p:grpSpPr>
          <p:sp>
            <p:nvSpPr>
              <p:cNvPr id="71" name="テキスト ボックス 70"/>
              <p:cNvSpPr txBox="1"/>
              <p:nvPr/>
            </p:nvSpPr>
            <p:spPr>
              <a:xfrm>
                <a:off x="10383375" y="4456432"/>
                <a:ext cx="505268" cy="3693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1.9</a:t>
                </a: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2" name="テキスト ボックス 71"/>
              <p:cNvSpPr txBox="1"/>
              <p:nvPr/>
            </p:nvSpPr>
            <p:spPr>
              <a:xfrm>
                <a:off x="10396850" y="4838391"/>
                <a:ext cx="5052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3.8</a:t>
                </a: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3" name="テキスト ボックス 72"/>
              <p:cNvSpPr txBox="1"/>
              <p:nvPr/>
            </p:nvSpPr>
            <p:spPr>
              <a:xfrm>
                <a:off x="10777854" y="4834492"/>
                <a:ext cx="5052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1.3</a:t>
                </a: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8" name="グループ化 67"/>
            <p:cNvGrpSpPr/>
            <p:nvPr/>
          </p:nvGrpSpPr>
          <p:grpSpPr>
            <a:xfrm>
              <a:off x="4104709" y="3598735"/>
              <a:ext cx="589597" cy="662940"/>
              <a:chOff x="5430792" y="849630"/>
              <a:chExt cx="589597" cy="662940"/>
            </a:xfrm>
          </p:grpSpPr>
          <p:cxnSp>
            <p:nvCxnSpPr>
              <p:cNvPr id="69" name="直線コネクタ 68"/>
              <p:cNvCxnSpPr/>
              <p:nvPr/>
            </p:nvCxnSpPr>
            <p:spPr>
              <a:xfrm>
                <a:off x="5430792" y="1181100"/>
                <a:ext cx="589597" cy="0"/>
              </a:xfrm>
              <a:prstGeom prst="line">
                <a:avLst/>
              </a:prstGeom>
              <a:no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70" name="直線コネクタ 69"/>
              <p:cNvCxnSpPr/>
              <p:nvPr/>
            </p:nvCxnSpPr>
            <p:spPr>
              <a:xfrm>
                <a:off x="5725590" y="849630"/>
                <a:ext cx="0" cy="662940"/>
              </a:xfrm>
              <a:prstGeom prst="line">
                <a:avLst/>
              </a:prstGeom>
              <a:no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</p:grpSp>
      <p:sp>
        <p:nvSpPr>
          <p:cNvPr id="41" name="テキスト ボックス 40"/>
          <p:cNvSpPr txBox="1"/>
          <p:nvPr/>
        </p:nvSpPr>
        <p:spPr>
          <a:xfrm>
            <a:off x="7019092" y="6224356"/>
            <a:ext cx="925253" cy="400110"/>
          </a:xfrm>
          <a:prstGeom prst="rect">
            <a:avLst/>
          </a:prstGeom>
          <a:gradFill rotWithShape="1">
            <a:gsLst>
              <a:gs pos="0">
                <a:srgbClr val="8064A2">
                  <a:tint val="50000"/>
                  <a:satMod val="300000"/>
                </a:srgbClr>
              </a:gs>
              <a:gs pos="35000">
                <a:srgbClr val="8064A2">
                  <a:tint val="37000"/>
                  <a:satMod val="300000"/>
                </a:srgbClr>
              </a:gs>
              <a:gs pos="100000">
                <a:srgbClr val="8064A2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8064A2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none">
            <a:spAutoFit/>
          </a:bodyPr>
          <a:lstStyle/>
          <a:p>
            <a:pPr marL="0" marR="0" lvl="0" indent="0" algn="ctr" defTabSz="25717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20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Tumor</a:t>
            </a:r>
            <a:endParaRPr kumimoji="0" lang="en-US" altLang="ja-JP" sz="2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2" name="グループ化 41"/>
          <p:cNvGrpSpPr/>
          <p:nvPr/>
        </p:nvGrpSpPr>
        <p:grpSpPr>
          <a:xfrm>
            <a:off x="6037065" y="3297539"/>
            <a:ext cx="2978745" cy="2691806"/>
            <a:chOff x="4182186" y="5418486"/>
            <a:chExt cx="2383251" cy="2270348"/>
          </a:xfrm>
        </p:grpSpPr>
        <p:pic>
          <p:nvPicPr>
            <p:cNvPr id="64" name="図 63"/>
            <p:cNvPicPr preferRelativeResize="0"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336267" y="5648483"/>
              <a:ext cx="1779428" cy="1803430"/>
            </a:xfrm>
            <a:prstGeom prst="rect">
              <a:avLst/>
            </a:prstGeom>
          </p:spPr>
        </p:pic>
        <p:sp>
          <p:nvSpPr>
            <p:cNvPr id="65" name="TextBox 177"/>
            <p:cNvSpPr txBox="1"/>
            <p:nvPr/>
          </p:nvSpPr>
          <p:spPr>
            <a:xfrm>
              <a:off x="4636808" y="7411835"/>
              <a:ext cx="19286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0            10</a:t>
              </a:r>
              <a:r>
                <a:rPr kumimoji="0" lang="en-US" sz="12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     10</a:t>
              </a:r>
              <a:r>
                <a:rPr kumimoji="0" lang="en-US" sz="12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66" name="TextBox 178"/>
            <p:cNvSpPr txBox="1"/>
            <p:nvPr/>
          </p:nvSpPr>
          <p:spPr>
            <a:xfrm rot="16200000">
              <a:off x="3389278" y="6211394"/>
              <a:ext cx="186281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0        10</a:t>
              </a:r>
              <a:r>
                <a:rPr kumimoji="0" lang="en-US" sz="12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  10</a:t>
              </a:r>
              <a:r>
                <a:rPr kumimoji="0" lang="en-US" sz="12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4</a:t>
              </a: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    10</a:t>
              </a:r>
              <a:r>
                <a:rPr kumimoji="0" lang="en-US" sz="12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5      </a:t>
              </a:r>
            </a:p>
          </p:txBody>
        </p:sp>
      </p:grpSp>
      <p:grpSp>
        <p:nvGrpSpPr>
          <p:cNvPr id="43" name="図形グループ 4"/>
          <p:cNvGrpSpPr/>
          <p:nvPr/>
        </p:nvGrpSpPr>
        <p:grpSpPr>
          <a:xfrm>
            <a:off x="5778293" y="4797009"/>
            <a:ext cx="1251971" cy="1421222"/>
            <a:chOff x="359588" y="7021511"/>
            <a:chExt cx="1251971" cy="1498213"/>
          </a:xfrm>
        </p:grpSpPr>
        <p:cxnSp>
          <p:nvCxnSpPr>
            <p:cNvPr id="60" name="直線矢印コネクタ 59"/>
            <p:cNvCxnSpPr/>
            <p:nvPr/>
          </p:nvCxnSpPr>
          <p:spPr>
            <a:xfrm flipV="1">
              <a:off x="537649" y="7933860"/>
              <a:ext cx="0" cy="360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  <a:tailEnd type="triangle"/>
            </a:ln>
            <a:effectLst/>
          </p:spPr>
        </p:cxnSp>
        <p:cxnSp>
          <p:nvCxnSpPr>
            <p:cNvPr id="61" name="直線矢印コネクタ 60"/>
            <p:cNvCxnSpPr/>
            <p:nvPr/>
          </p:nvCxnSpPr>
          <p:spPr>
            <a:xfrm flipV="1">
              <a:off x="533839" y="8293860"/>
              <a:ext cx="360000" cy="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  <a:tailEnd type="triangle"/>
            </a:ln>
            <a:effectLst/>
          </p:spPr>
        </p:cxnSp>
        <p:sp>
          <p:nvSpPr>
            <p:cNvPr id="62" name="テキスト ボックス 61"/>
            <p:cNvSpPr txBox="1"/>
            <p:nvPr/>
          </p:nvSpPr>
          <p:spPr>
            <a:xfrm>
              <a:off x="835384" y="8162830"/>
              <a:ext cx="776175" cy="3568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FoxP3</a:t>
              </a:r>
              <a:endParaRPr kumimoji="0" lang="ja-JP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テキスト ボックス 62"/>
            <p:cNvSpPr txBox="1"/>
            <p:nvPr/>
          </p:nvSpPr>
          <p:spPr>
            <a:xfrm rot="16200000">
              <a:off x="6534" y="7374565"/>
              <a:ext cx="10446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CD45RA</a:t>
              </a:r>
              <a:endParaRPr kumimoji="0" lang="ja-JP" alt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4" name="グループ化 43"/>
          <p:cNvGrpSpPr/>
          <p:nvPr/>
        </p:nvGrpSpPr>
        <p:grpSpPr>
          <a:xfrm>
            <a:off x="7177665" y="3876646"/>
            <a:ext cx="867462" cy="1129912"/>
            <a:chOff x="10011548" y="4397581"/>
            <a:chExt cx="867462" cy="1191123"/>
          </a:xfrm>
        </p:grpSpPr>
        <p:sp>
          <p:nvSpPr>
            <p:cNvPr id="57" name="テキスト ボックス 56"/>
            <p:cNvSpPr txBox="1"/>
            <p:nvPr/>
          </p:nvSpPr>
          <p:spPr>
            <a:xfrm>
              <a:off x="10062493" y="4397581"/>
              <a:ext cx="248786" cy="369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I</a:t>
              </a:r>
              <a:endParaRPr kumimoji="0" lang="ja-JP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8" name="テキスト ボックス 57"/>
            <p:cNvSpPr txBox="1"/>
            <p:nvPr/>
          </p:nvSpPr>
          <p:spPr>
            <a:xfrm>
              <a:off x="10566103" y="5219373"/>
              <a:ext cx="312907" cy="369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II</a:t>
              </a:r>
              <a:endParaRPr kumimoji="0" lang="ja-JP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59" name="テキスト ボックス 58"/>
            <p:cNvSpPr txBox="1"/>
            <p:nvPr/>
          </p:nvSpPr>
          <p:spPr>
            <a:xfrm>
              <a:off x="10011548" y="5215473"/>
              <a:ext cx="377026" cy="369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rPr>
                <a:t>III</a:t>
              </a:r>
              <a:endParaRPr kumimoji="0" lang="ja-JP" alt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游ゴシック" panose="020B0400000000000000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" name="グループ化 44"/>
          <p:cNvGrpSpPr/>
          <p:nvPr/>
        </p:nvGrpSpPr>
        <p:grpSpPr>
          <a:xfrm>
            <a:off x="8624018" y="3287238"/>
            <a:ext cx="1085555" cy="2644424"/>
            <a:chOff x="10671587" y="3794091"/>
            <a:chExt cx="1085555" cy="2644424"/>
          </a:xfrm>
        </p:grpSpPr>
        <p:sp>
          <p:nvSpPr>
            <p:cNvPr id="54" name="Text Box 4"/>
            <p:cNvSpPr txBox="1">
              <a:spLocks noChangeArrowheads="1"/>
            </p:cNvSpPr>
            <p:nvPr/>
          </p:nvSpPr>
          <p:spPr bwMode="auto">
            <a:xfrm>
              <a:off x="10744844" y="4130191"/>
              <a:ext cx="1012298" cy="2308324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wrap="square">
              <a:prstTxWarp prst="textNoShape">
                <a:avLst/>
              </a:prstTxWarp>
              <a:spAutoFit/>
            </a:bodyPr>
            <a:lstStyle/>
            <a:p>
              <a:pPr marL="0" marR="0" lvl="0" indent="0" defTabSz="25717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CD25</a:t>
              </a:r>
              <a:r>
                <a:rPr kumimoji="0" lang="en-US" altLang="ja-JP" sz="1600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+</a:t>
              </a:r>
            </a:p>
            <a:p>
              <a:pPr marL="0" marR="0" lvl="0" indent="0" defTabSz="25717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CTLA-4</a:t>
              </a:r>
              <a:r>
                <a:rPr kumimoji="0" lang="en-US" altLang="ja-JP" sz="1600" b="0" i="0" u="none" strike="noStrike" kern="0" cap="none" spc="0" normalizeH="0" baseline="30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+</a:t>
              </a:r>
            </a:p>
            <a:p>
              <a:pPr marL="0" marR="0" lvl="0" indent="0" defTabSz="25717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PD-1</a:t>
              </a:r>
              <a:r>
                <a:rPr kumimoji="0" lang="en-US" altLang="ja-JP" sz="1600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+</a:t>
              </a:r>
            </a:p>
            <a:p>
              <a:pPr marL="0" marR="0" lvl="0" indent="0" defTabSz="25717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ICOS</a:t>
              </a:r>
              <a:r>
                <a:rPr kumimoji="0" lang="en-US" altLang="ja-JP" sz="1600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+</a:t>
              </a:r>
              <a:endParaRPr kumimoji="0" lang="en-US" altLang="ja-JP" sz="1600" b="0" i="0" u="none" strike="noStrike" kern="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  <a:p>
              <a:pPr marL="0" marR="0" lvl="0" indent="0" defTabSz="25717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GITR</a:t>
              </a:r>
              <a:r>
                <a:rPr kumimoji="0" lang="en-US" altLang="ja-JP" sz="1600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+</a:t>
              </a:r>
            </a:p>
            <a:p>
              <a:pPr marL="0" marR="0" lvl="0" indent="0" defTabSz="25717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OX-40</a:t>
              </a:r>
              <a:r>
                <a:rPr kumimoji="0" lang="en-US" altLang="ja-JP" sz="1600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+</a:t>
              </a:r>
            </a:p>
            <a:p>
              <a:pPr marL="0" marR="0" lvl="0" indent="0" defTabSz="25717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CD15s</a:t>
              </a:r>
              <a:r>
                <a:rPr kumimoji="0" lang="en-US" altLang="ja-JP" sz="1600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+</a:t>
              </a:r>
              <a:endParaRPr kumimoji="0" lang="en-US" altLang="ja-JP" sz="1600" b="0" i="0" u="none" strike="noStrike" kern="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  <a:p>
              <a:pPr marL="0" marR="0" lvl="0" indent="0" defTabSz="25717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CCR4</a:t>
              </a:r>
              <a:r>
                <a:rPr kumimoji="0" lang="en-US" altLang="ja-JP" sz="1600" b="0" i="0" u="none" strike="noStrike" kern="0" cap="none" spc="0" normalizeH="0" baseline="3000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+</a:t>
              </a:r>
              <a:endPara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  <a:p>
              <a:pPr marL="0" marR="0" lvl="0" indent="0" defTabSz="25717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rPr>
                <a:t>CCR8+</a:t>
              </a:r>
            </a:p>
          </p:txBody>
        </p:sp>
        <p:sp>
          <p:nvSpPr>
            <p:cNvPr id="55" name="角丸四角形 54"/>
            <p:cNvSpPr/>
            <p:nvPr/>
          </p:nvSpPr>
          <p:spPr>
            <a:xfrm>
              <a:off x="10671587" y="4057421"/>
              <a:ext cx="1004207" cy="2377988"/>
            </a:xfrm>
            <a:prstGeom prst="roundRect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56" name="正方形/長方形 55"/>
            <p:cNvSpPr/>
            <p:nvPr/>
          </p:nvSpPr>
          <p:spPr>
            <a:xfrm>
              <a:off x="10828749" y="3794091"/>
              <a:ext cx="659155" cy="369332"/>
            </a:xfrm>
            <a:prstGeom prst="rect">
              <a:avLst/>
            </a:prstGeom>
            <a:solidFill>
              <a:sysClr val="window" lastClr="FFFFFF"/>
            </a:solidFill>
            <a:ln w="19050">
              <a:solidFill>
                <a:sysClr val="windowText" lastClr="000000"/>
              </a:solidFill>
            </a:ln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ja-JP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Fr. II</a:t>
              </a:r>
              <a:endParaRPr kumimoji="0" lang="ja-JP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6" name="グループ化 45"/>
          <p:cNvGrpSpPr/>
          <p:nvPr/>
        </p:nvGrpSpPr>
        <p:grpSpPr>
          <a:xfrm>
            <a:off x="7578067" y="3613028"/>
            <a:ext cx="867684" cy="731663"/>
            <a:chOff x="7186604" y="3541107"/>
            <a:chExt cx="867684" cy="731663"/>
          </a:xfrm>
        </p:grpSpPr>
        <p:grpSp>
          <p:nvGrpSpPr>
            <p:cNvPr id="47" name="グループ化 46"/>
            <p:cNvGrpSpPr/>
            <p:nvPr/>
          </p:nvGrpSpPr>
          <p:grpSpPr>
            <a:xfrm>
              <a:off x="7186604" y="3541107"/>
              <a:ext cx="867684" cy="731663"/>
              <a:chOff x="10383375" y="4456432"/>
              <a:chExt cx="867684" cy="771299"/>
            </a:xfrm>
          </p:grpSpPr>
          <p:sp>
            <p:nvSpPr>
              <p:cNvPr id="51" name="テキスト ボックス 50"/>
              <p:cNvSpPr txBox="1"/>
              <p:nvPr/>
            </p:nvSpPr>
            <p:spPr>
              <a:xfrm>
                <a:off x="10383375" y="4456432"/>
                <a:ext cx="505267" cy="369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0.2</a:t>
                </a: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2" name="テキスト ボックス 51"/>
              <p:cNvSpPr txBox="1"/>
              <p:nvPr/>
            </p:nvSpPr>
            <p:spPr>
              <a:xfrm>
                <a:off x="10396849" y="4838391"/>
                <a:ext cx="505268" cy="3893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5.6</a:t>
                </a: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3" name="テキスト ボックス 52"/>
              <p:cNvSpPr txBox="1"/>
              <p:nvPr/>
            </p:nvSpPr>
            <p:spPr>
              <a:xfrm>
                <a:off x="10809913" y="4834492"/>
                <a:ext cx="441146" cy="38934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游ゴシック" panose="020B0400000000000000" pitchFamily="50" charset="-128"/>
                    <a:cs typeface="Arial" panose="020B0604020202020204" pitchFamily="34" charset="0"/>
                  </a:rPr>
                  <a:t>33</a:t>
                </a: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游ゴシック" panose="020B0400000000000000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8" name="グループ化 47"/>
            <p:cNvGrpSpPr/>
            <p:nvPr/>
          </p:nvGrpSpPr>
          <p:grpSpPr>
            <a:xfrm>
              <a:off x="7350829" y="3598735"/>
              <a:ext cx="589597" cy="662940"/>
              <a:chOff x="5430792" y="849630"/>
              <a:chExt cx="589597" cy="662940"/>
            </a:xfrm>
          </p:grpSpPr>
          <p:cxnSp>
            <p:nvCxnSpPr>
              <p:cNvPr id="49" name="直線コネクタ 48"/>
              <p:cNvCxnSpPr/>
              <p:nvPr/>
            </p:nvCxnSpPr>
            <p:spPr>
              <a:xfrm>
                <a:off x="5430792" y="1181100"/>
                <a:ext cx="589597" cy="0"/>
              </a:xfrm>
              <a:prstGeom prst="line">
                <a:avLst/>
              </a:prstGeom>
              <a:no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50" name="直線コネクタ 49"/>
              <p:cNvCxnSpPr/>
              <p:nvPr/>
            </p:nvCxnSpPr>
            <p:spPr>
              <a:xfrm>
                <a:off x="5725590" y="849630"/>
                <a:ext cx="0" cy="662940"/>
              </a:xfrm>
              <a:prstGeom prst="line">
                <a:avLst/>
              </a:prstGeom>
              <a:noFill/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</p:grpSp>
      </p:grpSp>
      <p:grpSp>
        <p:nvGrpSpPr>
          <p:cNvPr id="33" name="グループ化 32"/>
          <p:cNvGrpSpPr/>
          <p:nvPr/>
        </p:nvGrpSpPr>
        <p:grpSpPr>
          <a:xfrm>
            <a:off x="5197755" y="2280050"/>
            <a:ext cx="4310496" cy="738668"/>
            <a:chOff x="1367201" y="5292680"/>
            <a:chExt cx="4310496" cy="738668"/>
          </a:xfrm>
        </p:grpSpPr>
        <p:grpSp>
          <p:nvGrpSpPr>
            <p:cNvPr id="37" name="図形グループ 63"/>
            <p:cNvGrpSpPr>
              <a:grpSpLocks/>
            </p:cNvGrpSpPr>
            <p:nvPr/>
          </p:nvGrpSpPr>
          <p:grpSpPr bwMode="auto">
            <a:xfrm>
              <a:off x="1367201" y="5292680"/>
              <a:ext cx="4310496" cy="738668"/>
              <a:chOff x="828610" y="5443918"/>
              <a:chExt cx="5752144" cy="986633"/>
            </a:xfrm>
          </p:grpSpPr>
          <p:sp>
            <p:nvSpPr>
              <p:cNvPr id="39" name="テキスト ボックス 17"/>
              <p:cNvSpPr txBox="1">
                <a:spLocks noChangeArrowheads="1"/>
              </p:cNvSpPr>
              <p:nvPr/>
            </p:nvSpPr>
            <p:spPr bwMode="auto">
              <a:xfrm>
                <a:off x="828610" y="5443918"/>
                <a:ext cx="960897" cy="986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prstTxWarp prst="textNoShape">
                  <a:avLst/>
                </a:prstTxWarp>
                <a:spAutoFit/>
              </a:bodyPr>
              <a:lstStyle/>
              <a:p>
                <a:pPr marL="0" marR="0" lvl="0" indent="0" defTabSz="3429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Fr. I:</a:t>
                </a:r>
              </a:p>
              <a:p>
                <a:pPr marL="0" marR="0" lvl="0" indent="0" defTabSz="3429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Fr. II:</a:t>
                </a:r>
                <a:r>
                  <a:rPr kumimoji="0" lang="ja-JP" alt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　</a:t>
                </a:r>
                <a:endParaRPr kumimoji="0" lang="en-US" altLang="ja-JP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endParaRPr>
              </a:p>
              <a:p>
                <a:pPr marL="0" marR="0" lvl="0" indent="0" defTabSz="3429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Fr. III:</a:t>
                </a:r>
                <a:endParaRPr kumimoji="0" lang="ja-JP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" name="テキスト ボックス 17"/>
              <p:cNvSpPr txBox="1">
                <a:spLocks noChangeArrowheads="1"/>
              </p:cNvSpPr>
              <p:nvPr/>
            </p:nvSpPr>
            <p:spPr bwMode="auto">
              <a:xfrm>
                <a:off x="1497757" y="5443923"/>
                <a:ext cx="5082997" cy="98662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prstTxWarp prst="textNoShape">
                  <a:avLst/>
                </a:prstTxWarp>
                <a:spAutoFit/>
              </a:bodyPr>
              <a:lstStyle/>
              <a:p>
                <a:pPr marL="0" marR="0" lvl="0" indent="0" defTabSz="3429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Naive Treg cells    </a:t>
                </a:r>
                <a:r>
                  <a:rPr kumimoji="0" lang="ja-JP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 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(FoxP3</a:t>
                </a:r>
                <a:r>
                  <a:rPr kumimoji="0" lang="en-US" altLang="ja-JP" sz="14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lo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CD45RA</a:t>
                </a:r>
                <a:r>
                  <a:rPr kumimoji="0" lang="en-US" altLang="ja-JP" sz="14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+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CD25</a:t>
                </a:r>
                <a:r>
                  <a:rPr kumimoji="0" lang="en-US" altLang="ja-JP" sz="14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lo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)</a:t>
                </a:r>
              </a:p>
              <a:p>
                <a:pPr marL="0" marR="0" lvl="0" indent="0" defTabSz="3429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Effector Treg cells  (FoxP3</a:t>
                </a:r>
                <a:r>
                  <a:rPr kumimoji="0" lang="en-US" altLang="ja-JP" sz="14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hi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CD45RA</a:t>
                </a:r>
                <a:r>
                  <a:rPr kumimoji="0" lang="en-US" altLang="ja-JP" sz="14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−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CD25</a:t>
                </a:r>
                <a:r>
                  <a:rPr kumimoji="0" lang="en-US" altLang="ja-JP" sz="14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hi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)</a:t>
                </a:r>
                <a:endParaRPr kumimoji="0" lang="en-US" altLang="ja-JP" sz="1400" b="0" i="0" u="none" strike="noStrike" kern="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endParaRPr>
              </a:p>
              <a:p>
                <a:pPr marL="0" marR="0" lvl="0" indent="0" defTabSz="3429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Non-Treg cells        (FoxP3</a:t>
                </a:r>
                <a:r>
                  <a:rPr kumimoji="0" lang="en-US" altLang="ja-JP" sz="14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lo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CD45RA</a:t>
                </a:r>
                <a:r>
                  <a:rPr kumimoji="0" lang="en-US" altLang="ja-JP" sz="14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−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CD25</a:t>
                </a:r>
                <a:r>
                  <a:rPr kumimoji="0" lang="en-US" altLang="ja-JP" sz="1400" b="0" i="0" u="none" strike="noStrike" kern="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lo</a:t>
                </a:r>
                <a:r>
                  <a:rPr kumimoji="0" lang="en-US" altLang="ja-JP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eiryo UI" panose="020B0604030504040204" pitchFamily="50" charset="-128"/>
                    <a:cs typeface="Arial" panose="020B0604020202020204" pitchFamily="34" charset="0"/>
                  </a:rPr>
                  <a:t>)</a:t>
                </a:r>
                <a:endParaRPr kumimoji="0" lang="ja-JP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" name="正方形/長方形 37"/>
            <p:cNvSpPr/>
            <p:nvPr/>
          </p:nvSpPr>
          <p:spPr>
            <a:xfrm>
              <a:off x="1367201" y="5296006"/>
              <a:ext cx="4283292" cy="713913"/>
            </a:xfrm>
            <a:prstGeom prst="rect">
              <a:avLst/>
            </a:prstGeom>
            <a:noFill/>
            <a:ln w="25400" cap="flat" cmpd="sng" algn="ctr">
              <a:solidFill>
                <a:srgbClr val="C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3429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</p:grpSp>
      <p:pic>
        <p:nvPicPr>
          <p:cNvPr id="34" name="Picture 8" descr="V:\PROJECTS\GSK\ASCI\presentation\prof.Coulie\exported\6\arrow_blue4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501169" flipV="1">
            <a:off x="3945425" y="4450929"/>
            <a:ext cx="604128" cy="317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正方形/長方形 34"/>
          <p:cNvSpPr/>
          <p:nvPr/>
        </p:nvSpPr>
        <p:spPr>
          <a:xfrm>
            <a:off x="4504112" y="4329828"/>
            <a:ext cx="1242437" cy="311515"/>
          </a:xfrm>
          <a:prstGeom prst="rect">
            <a:avLst/>
          </a:pr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ＭＳ Ｐゴシック" panose="020B0600070205080204" pitchFamily="50" charset="-128"/>
              <a:cs typeface="+mn-cs"/>
            </a:endParaRPr>
          </a:p>
        </p:txBody>
      </p:sp>
      <p:sp>
        <p:nvSpPr>
          <p:cNvPr id="36" name="テキスト ボックス 12"/>
          <p:cNvSpPr txBox="1">
            <a:spLocks noChangeArrowheads="1"/>
          </p:cNvSpPr>
          <p:nvPr/>
        </p:nvSpPr>
        <p:spPr bwMode="auto">
          <a:xfrm>
            <a:off x="4212060" y="4305981"/>
            <a:ext cx="1604032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prstTxWarp prst="textNoShape">
              <a:avLst/>
            </a:prstTxWarp>
            <a:spAutoFit/>
          </a:bodyPr>
          <a:lstStyle/>
          <a:p>
            <a:pPr marL="0" marR="0" lvl="0" indent="0" algn="ctr" defTabSz="3429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0" cap="none" spc="0" normalizeH="0" baseline="0" noProof="0" dirty="0" smtClean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Differentiation</a:t>
            </a:r>
          </a:p>
          <a:p>
            <a:pPr marL="0" marR="0" lvl="0" indent="0" algn="ctr" defTabSz="3429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ja-JP" sz="1050" b="0" i="0" u="none" strike="noStrike" kern="0" cap="none" spc="0" normalizeH="0" baseline="0" noProof="0" dirty="0" smtClean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</a:t>
            </a:r>
            <a:r>
              <a:rPr kumimoji="0" lang="en-US" altLang="ja-JP" sz="1050" b="0" i="0" u="none" strike="noStrike" kern="0" cap="none" spc="0" normalizeH="0" baseline="0" noProof="0" dirty="0">
                <a:ln>
                  <a:noFill/>
                </a:ln>
                <a:solidFill>
                  <a:srgbClr val="0066FF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via TCR stimulation</a:t>
            </a:r>
            <a:endParaRPr kumimoji="0" lang="ja-JP" altLang="en-US" sz="1050" b="0" i="0" u="none" strike="noStrike" kern="0" cap="none" spc="0" normalizeH="0" baseline="0" noProof="0" dirty="0">
              <a:ln>
                <a:noFill/>
              </a:ln>
              <a:solidFill>
                <a:srgbClr val="0066FF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5" name="テキスト ボックス 84">
            <a:extLst>
              <a:ext uri="{FF2B5EF4-FFF2-40B4-BE49-F238E27FC236}">
                <a16:creationId xmlns:a16="http://schemas.microsoft.com/office/drawing/2014/main" id="{CF932C0E-05DF-B54A-A3EE-39A5B0893B38}"/>
              </a:ext>
            </a:extLst>
          </p:cNvPr>
          <p:cNvSpPr txBox="1"/>
          <p:nvPr/>
        </p:nvSpPr>
        <p:spPr>
          <a:xfrm>
            <a:off x="9626041" y="6482167"/>
            <a:ext cx="25659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r">
              <a:defRPr/>
            </a:pPr>
            <a:r>
              <a:rPr kumimoji="1" lang="en-US" altLang="ja-JP" sz="140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Ohue </a:t>
            </a:r>
            <a:r>
              <a:rPr kumimoji="1" lang="en-US" altLang="ja-JP" sz="140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Y, et al.,</a:t>
            </a:r>
            <a:r>
              <a:rPr kumimoji="1" lang="ja-JP" altLang="en-US" sz="140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</a:t>
            </a:r>
            <a:r>
              <a:rPr lang="en-US" altLang="ja-JP" sz="1400" dirty="0">
                <a:solidFill>
                  <a:srgbClr val="000000"/>
                </a:solidFill>
                <a:latin typeface="Helvetica" pitchFamily="2" charset="0"/>
                <a:ea typeface="Optima" pitchFamily="-109" charset="0"/>
                <a:cs typeface="Optima" pitchFamily="-109" charset="0"/>
              </a:rPr>
              <a:t>Under-revision.</a:t>
            </a:r>
            <a:endParaRPr lang="ja-JP" altLang="en-US" sz="1400" i="1" dirty="0">
              <a:solidFill>
                <a:srgbClr val="000000"/>
              </a:solidFill>
              <a:latin typeface="Helvetica" pitchFamily="2" charset="0"/>
              <a:ea typeface="Optima" pitchFamily="-109" charset="0"/>
              <a:cs typeface="Optima" pitchFamily="-10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2456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7"/>
          <p:cNvSpPr>
            <a:spLocks noChangeArrowheads="1"/>
          </p:cNvSpPr>
          <p:nvPr/>
        </p:nvSpPr>
        <p:spPr bwMode="auto">
          <a:xfrm>
            <a:off x="4618038" y="6423025"/>
            <a:ext cx="2844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t>Days after tumor inoculation</a:t>
            </a:r>
          </a:p>
        </p:txBody>
      </p:sp>
      <p:sp>
        <p:nvSpPr>
          <p:cNvPr id="12291" name="Rectangle 8"/>
          <p:cNvSpPr>
            <a:spLocks noChangeArrowheads="1"/>
          </p:cNvSpPr>
          <p:nvPr/>
        </p:nvSpPr>
        <p:spPr bwMode="auto">
          <a:xfrm rot="-5400000">
            <a:off x="2177257" y="3579020"/>
            <a:ext cx="276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t>Mean tumor diameter (mm)</a:t>
            </a:r>
          </a:p>
        </p:txBody>
      </p:sp>
      <p:grpSp>
        <p:nvGrpSpPr>
          <p:cNvPr id="12292" name="Group 833"/>
          <p:cNvGrpSpPr>
            <a:grpSpLocks/>
          </p:cNvGrpSpPr>
          <p:nvPr/>
        </p:nvGrpSpPr>
        <p:grpSpPr bwMode="auto">
          <a:xfrm>
            <a:off x="3946527" y="2895601"/>
            <a:ext cx="1865313" cy="1658938"/>
            <a:chOff x="1526" y="1824"/>
            <a:chExt cx="1175" cy="1045"/>
          </a:xfrm>
        </p:grpSpPr>
        <p:sp>
          <p:nvSpPr>
            <p:cNvPr id="12972" name="Rectangle 9"/>
            <p:cNvSpPr>
              <a:spLocks noChangeArrowheads="1"/>
            </p:cNvSpPr>
            <p:nvPr/>
          </p:nvSpPr>
          <p:spPr bwMode="auto">
            <a:xfrm>
              <a:off x="1711" y="1849"/>
              <a:ext cx="31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 ASL1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73" name="Rectangle 10"/>
            <p:cNvSpPr>
              <a:spLocks noChangeArrowheads="1"/>
            </p:cNvSpPr>
            <p:nvPr/>
          </p:nvSpPr>
          <p:spPr bwMode="auto">
            <a:xfrm>
              <a:off x="2594" y="2753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30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74" name="Rectangle 11"/>
            <p:cNvSpPr>
              <a:spLocks noChangeArrowheads="1"/>
            </p:cNvSpPr>
            <p:nvPr/>
          </p:nvSpPr>
          <p:spPr bwMode="auto">
            <a:xfrm>
              <a:off x="2272" y="2753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75" name="Rectangle 12"/>
            <p:cNvSpPr>
              <a:spLocks noChangeArrowheads="1"/>
            </p:cNvSpPr>
            <p:nvPr/>
          </p:nvSpPr>
          <p:spPr bwMode="auto">
            <a:xfrm>
              <a:off x="1941" y="2753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10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76" name="Rectangle 13"/>
            <p:cNvSpPr>
              <a:spLocks noChangeArrowheads="1"/>
            </p:cNvSpPr>
            <p:nvPr/>
          </p:nvSpPr>
          <p:spPr bwMode="auto">
            <a:xfrm>
              <a:off x="1580" y="2705"/>
              <a:ext cx="5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77" name="Line 14"/>
            <p:cNvSpPr>
              <a:spLocks noChangeShapeType="1"/>
            </p:cNvSpPr>
            <p:nvPr/>
          </p:nvSpPr>
          <p:spPr bwMode="auto">
            <a:xfrm flipV="1">
              <a:off x="1672" y="2697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78" name="Line 15"/>
            <p:cNvSpPr>
              <a:spLocks noChangeShapeType="1"/>
            </p:cNvSpPr>
            <p:nvPr/>
          </p:nvSpPr>
          <p:spPr bwMode="auto">
            <a:xfrm flipV="1">
              <a:off x="1834" y="2697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79" name="Line 16"/>
            <p:cNvSpPr>
              <a:spLocks noChangeShapeType="1"/>
            </p:cNvSpPr>
            <p:nvPr/>
          </p:nvSpPr>
          <p:spPr bwMode="auto">
            <a:xfrm flipV="1">
              <a:off x="1995" y="2697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80" name="Line 17"/>
            <p:cNvSpPr>
              <a:spLocks noChangeShapeType="1"/>
            </p:cNvSpPr>
            <p:nvPr/>
          </p:nvSpPr>
          <p:spPr bwMode="auto">
            <a:xfrm flipV="1">
              <a:off x="2156" y="2697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81" name="Line 18"/>
            <p:cNvSpPr>
              <a:spLocks noChangeShapeType="1"/>
            </p:cNvSpPr>
            <p:nvPr/>
          </p:nvSpPr>
          <p:spPr bwMode="auto">
            <a:xfrm flipV="1">
              <a:off x="2318" y="2697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82" name="Line 19"/>
            <p:cNvSpPr>
              <a:spLocks noChangeShapeType="1"/>
            </p:cNvSpPr>
            <p:nvPr/>
          </p:nvSpPr>
          <p:spPr bwMode="auto">
            <a:xfrm flipV="1">
              <a:off x="2479" y="2697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83" name="Line 20"/>
            <p:cNvSpPr>
              <a:spLocks noChangeShapeType="1"/>
            </p:cNvSpPr>
            <p:nvPr/>
          </p:nvSpPr>
          <p:spPr bwMode="auto">
            <a:xfrm flipV="1">
              <a:off x="2640" y="2697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84" name="Line 21"/>
            <p:cNvSpPr>
              <a:spLocks noChangeShapeType="1"/>
            </p:cNvSpPr>
            <p:nvPr/>
          </p:nvSpPr>
          <p:spPr bwMode="auto">
            <a:xfrm>
              <a:off x="1672" y="2697"/>
              <a:ext cx="96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85" name="Rectangle 22"/>
            <p:cNvSpPr>
              <a:spLocks noChangeArrowheads="1"/>
            </p:cNvSpPr>
            <p:nvPr/>
          </p:nvSpPr>
          <p:spPr bwMode="auto">
            <a:xfrm>
              <a:off x="1526" y="2365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10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86" name="Rectangle 23"/>
            <p:cNvSpPr>
              <a:spLocks noChangeArrowheads="1"/>
            </p:cNvSpPr>
            <p:nvPr/>
          </p:nvSpPr>
          <p:spPr bwMode="auto">
            <a:xfrm>
              <a:off x="1526" y="2099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87" name="Rectangle 24"/>
            <p:cNvSpPr>
              <a:spLocks noChangeArrowheads="1"/>
            </p:cNvSpPr>
            <p:nvPr/>
          </p:nvSpPr>
          <p:spPr bwMode="auto">
            <a:xfrm>
              <a:off x="1526" y="1824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30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88" name="Line 25"/>
            <p:cNvSpPr>
              <a:spLocks noChangeShapeType="1"/>
            </p:cNvSpPr>
            <p:nvPr/>
          </p:nvSpPr>
          <p:spPr bwMode="auto">
            <a:xfrm flipH="1">
              <a:off x="1642" y="2697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89" name="Line 26"/>
            <p:cNvSpPr>
              <a:spLocks noChangeShapeType="1"/>
            </p:cNvSpPr>
            <p:nvPr/>
          </p:nvSpPr>
          <p:spPr bwMode="auto">
            <a:xfrm flipH="1">
              <a:off x="1657" y="2559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90" name="Line 27"/>
            <p:cNvSpPr>
              <a:spLocks noChangeShapeType="1"/>
            </p:cNvSpPr>
            <p:nvPr/>
          </p:nvSpPr>
          <p:spPr bwMode="auto">
            <a:xfrm flipH="1">
              <a:off x="1642" y="2422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91" name="Line 28"/>
            <p:cNvSpPr>
              <a:spLocks noChangeShapeType="1"/>
            </p:cNvSpPr>
            <p:nvPr/>
          </p:nvSpPr>
          <p:spPr bwMode="auto">
            <a:xfrm flipH="1">
              <a:off x="1657" y="2293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92" name="Line 29"/>
            <p:cNvSpPr>
              <a:spLocks noChangeShapeType="1"/>
            </p:cNvSpPr>
            <p:nvPr/>
          </p:nvSpPr>
          <p:spPr bwMode="auto">
            <a:xfrm flipH="1">
              <a:off x="1642" y="2155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93" name="Line 30"/>
            <p:cNvSpPr>
              <a:spLocks noChangeShapeType="1"/>
            </p:cNvSpPr>
            <p:nvPr/>
          </p:nvSpPr>
          <p:spPr bwMode="auto">
            <a:xfrm flipH="1">
              <a:off x="1657" y="2018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94" name="Line 31"/>
            <p:cNvSpPr>
              <a:spLocks noChangeShapeType="1"/>
            </p:cNvSpPr>
            <p:nvPr/>
          </p:nvSpPr>
          <p:spPr bwMode="auto">
            <a:xfrm flipH="1">
              <a:off x="1642" y="1881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95" name="Line 32"/>
            <p:cNvSpPr>
              <a:spLocks noChangeShapeType="1"/>
            </p:cNvSpPr>
            <p:nvPr/>
          </p:nvSpPr>
          <p:spPr bwMode="auto">
            <a:xfrm flipV="1">
              <a:off x="1672" y="1881"/>
              <a:ext cx="0" cy="8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96" name="Line 33"/>
            <p:cNvSpPr>
              <a:spLocks noChangeShapeType="1"/>
            </p:cNvSpPr>
            <p:nvPr/>
          </p:nvSpPr>
          <p:spPr bwMode="auto">
            <a:xfrm>
              <a:off x="1672" y="2697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97" name="Line 34"/>
            <p:cNvSpPr>
              <a:spLocks noChangeShapeType="1"/>
            </p:cNvSpPr>
            <p:nvPr/>
          </p:nvSpPr>
          <p:spPr bwMode="auto">
            <a:xfrm flipV="1">
              <a:off x="1764" y="2567"/>
              <a:ext cx="39" cy="1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98" name="Oval 35"/>
            <p:cNvSpPr>
              <a:spLocks noChangeArrowheads="1"/>
            </p:cNvSpPr>
            <p:nvPr/>
          </p:nvSpPr>
          <p:spPr bwMode="auto">
            <a:xfrm>
              <a:off x="1753" y="2676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99" name="Line 36"/>
            <p:cNvSpPr>
              <a:spLocks noChangeShapeType="1"/>
            </p:cNvSpPr>
            <p:nvPr/>
          </p:nvSpPr>
          <p:spPr bwMode="auto">
            <a:xfrm flipV="1">
              <a:off x="1803" y="2438"/>
              <a:ext cx="61" cy="12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00" name="Line 37"/>
            <p:cNvSpPr>
              <a:spLocks noChangeShapeType="1"/>
            </p:cNvSpPr>
            <p:nvPr/>
          </p:nvSpPr>
          <p:spPr bwMode="auto">
            <a:xfrm>
              <a:off x="1788" y="2535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01" name="Line 38"/>
            <p:cNvSpPr>
              <a:spLocks noChangeShapeType="1"/>
            </p:cNvSpPr>
            <p:nvPr/>
          </p:nvSpPr>
          <p:spPr bwMode="auto">
            <a:xfrm>
              <a:off x="1803" y="2535"/>
              <a:ext cx="0" cy="6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02" name="Line 39"/>
            <p:cNvSpPr>
              <a:spLocks noChangeShapeType="1"/>
            </p:cNvSpPr>
            <p:nvPr/>
          </p:nvSpPr>
          <p:spPr bwMode="auto">
            <a:xfrm>
              <a:off x="1788" y="2600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03" name="Oval 40"/>
            <p:cNvSpPr>
              <a:spLocks noChangeArrowheads="1"/>
            </p:cNvSpPr>
            <p:nvPr/>
          </p:nvSpPr>
          <p:spPr bwMode="auto">
            <a:xfrm>
              <a:off x="1784" y="2555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04" name="Line 41"/>
            <p:cNvSpPr>
              <a:spLocks noChangeShapeType="1"/>
            </p:cNvSpPr>
            <p:nvPr/>
          </p:nvSpPr>
          <p:spPr bwMode="auto">
            <a:xfrm flipV="1">
              <a:off x="1864" y="2390"/>
              <a:ext cx="62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05" name="Line 42"/>
            <p:cNvSpPr>
              <a:spLocks noChangeShapeType="1"/>
            </p:cNvSpPr>
            <p:nvPr/>
          </p:nvSpPr>
          <p:spPr bwMode="auto">
            <a:xfrm>
              <a:off x="1849" y="2398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06" name="Line 43"/>
            <p:cNvSpPr>
              <a:spLocks noChangeShapeType="1"/>
            </p:cNvSpPr>
            <p:nvPr/>
          </p:nvSpPr>
          <p:spPr bwMode="auto">
            <a:xfrm>
              <a:off x="1864" y="2398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07" name="Line 44"/>
            <p:cNvSpPr>
              <a:spLocks noChangeShapeType="1"/>
            </p:cNvSpPr>
            <p:nvPr/>
          </p:nvSpPr>
          <p:spPr bwMode="auto">
            <a:xfrm>
              <a:off x="1849" y="2479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08" name="Oval 45"/>
            <p:cNvSpPr>
              <a:spLocks noChangeArrowheads="1"/>
            </p:cNvSpPr>
            <p:nvPr/>
          </p:nvSpPr>
          <p:spPr bwMode="auto">
            <a:xfrm>
              <a:off x="1845" y="2426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09" name="Line 46"/>
            <p:cNvSpPr>
              <a:spLocks noChangeShapeType="1"/>
            </p:cNvSpPr>
            <p:nvPr/>
          </p:nvSpPr>
          <p:spPr bwMode="auto">
            <a:xfrm flipV="1">
              <a:off x="1926" y="2333"/>
              <a:ext cx="69" cy="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10" name="Line 47"/>
            <p:cNvSpPr>
              <a:spLocks noChangeShapeType="1"/>
            </p:cNvSpPr>
            <p:nvPr/>
          </p:nvSpPr>
          <p:spPr bwMode="auto">
            <a:xfrm>
              <a:off x="1918" y="2357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11" name="Line 48"/>
            <p:cNvSpPr>
              <a:spLocks noChangeShapeType="1"/>
            </p:cNvSpPr>
            <p:nvPr/>
          </p:nvSpPr>
          <p:spPr bwMode="auto">
            <a:xfrm>
              <a:off x="1926" y="2357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12" name="Line 49"/>
            <p:cNvSpPr>
              <a:spLocks noChangeShapeType="1"/>
            </p:cNvSpPr>
            <p:nvPr/>
          </p:nvSpPr>
          <p:spPr bwMode="auto">
            <a:xfrm>
              <a:off x="1918" y="2430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13" name="Oval 50"/>
            <p:cNvSpPr>
              <a:spLocks noChangeArrowheads="1"/>
            </p:cNvSpPr>
            <p:nvPr/>
          </p:nvSpPr>
          <p:spPr bwMode="auto">
            <a:xfrm>
              <a:off x="1914" y="2369"/>
              <a:ext cx="39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14" name="Line 51"/>
            <p:cNvSpPr>
              <a:spLocks noChangeShapeType="1"/>
            </p:cNvSpPr>
            <p:nvPr/>
          </p:nvSpPr>
          <p:spPr bwMode="auto">
            <a:xfrm>
              <a:off x="1995" y="2333"/>
              <a:ext cx="6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15" name="Line 52"/>
            <p:cNvSpPr>
              <a:spLocks noChangeShapeType="1"/>
            </p:cNvSpPr>
            <p:nvPr/>
          </p:nvSpPr>
          <p:spPr bwMode="auto">
            <a:xfrm>
              <a:off x="1980" y="230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16" name="Line 53"/>
            <p:cNvSpPr>
              <a:spLocks noChangeShapeType="1"/>
            </p:cNvSpPr>
            <p:nvPr/>
          </p:nvSpPr>
          <p:spPr bwMode="auto">
            <a:xfrm>
              <a:off x="1995" y="2301"/>
              <a:ext cx="0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17" name="Line 54"/>
            <p:cNvSpPr>
              <a:spLocks noChangeShapeType="1"/>
            </p:cNvSpPr>
            <p:nvPr/>
          </p:nvSpPr>
          <p:spPr bwMode="auto">
            <a:xfrm>
              <a:off x="1980" y="2357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18" name="Oval 55"/>
            <p:cNvSpPr>
              <a:spLocks noChangeArrowheads="1"/>
            </p:cNvSpPr>
            <p:nvPr/>
          </p:nvSpPr>
          <p:spPr bwMode="auto">
            <a:xfrm>
              <a:off x="1976" y="2313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19" name="Line 56"/>
            <p:cNvSpPr>
              <a:spLocks noChangeShapeType="1"/>
            </p:cNvSpPr>
            <p:nvPr/>
          </p:nvSpPr>
          <p:spPr bwMode="auto">
            <a:xfrm>
              <a:off x="2064" y="2333"/>
              <a:ext cx="62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20" name="Line 57"/>
            <p:cNvSpPr>
              <a:spLocks noChangeShapeType="1"/>
            </p:cNvSpPr>
            <p:nvPr/>
          </p:nvSpPr>
          <p:spPr bwMode="auto">
            <a:xfrm>
              <a:off x="2049" y="2269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21" name="Line 58"/>
            <p:cNvSpPr>
              <a:spLocks noChangeShapeType="1"/>
            </p:cNvSpPr>
            <p:nvPr/>
          </p:nvSpPr>
          <p:spPr bwMode="auto">
            <a:xfrm>
              <a:off x="2064" y="2244"/>
              <a:ext cx="0" cy="15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22" name="Line 59"/>
            <p:cNvSpPr>
              <a:spLocks noChangeShapeType="1"/>
            </p:cNvSpPr>
            <p:nvPr/>
          </p:nvSpPr>
          <p:spPr bwMode="auto">
            <a:xfrm>
              <a:off x="2049" y="2398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23" name="Oval 60"/>
            <p:cNvSpPr>
              <a:spLocks noChangeArrowheads="1"/>
            </p:cNvSpPr>
            <p:nvPr/>
          </p:nvSpPr>
          <p:spPr bwMode="auto">
            <a:xfrm>
              <a:off x="2045" y="2313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24" name="Line 61"/>
            <p:cNvSpPr>
              <a:spLocks noChangeShapeType="1"/>
            </p:cNvSpPr>
            <p:nvPr/>
          </p:nvSpPr>
          <p:spPr bwMode="auto">
            <a:xfrm>
              <a:off x="2126" y="2357"/>
              <a:ext cx="61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25" name="Line 62"/>
            <p:cNvSpPr>
              <a:spLocks noChangeShapeType="1"/>
            </p:cNvSpPr>
            <p:nvPr/>
          </p:nvSpPr>
          <p:spPr bwMode="auto">
            <a:xfrm>
              <a:off x="2110" y="228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26" name="Line 63"/>
            <p:cNvSpPr>
              <a:spLocks noChangeShapeType="1"/>
            </p:cNvSpPr>
            <p:nvPr/>
          </p:nvSpPr>
          <p:spPr bwMode="auto">
            <a:xfrm>
              <a:off x="2126" y="2285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27" name="Line 64"/>
            <p:cNvSpPr>
              <a:spLocks noChangeShapeType="1"/>
            </p:cNvSpPr>
            <p:nvPr/>
          </p:nvSpPr>
          <p:spPr bwMode="auto">
            <a:xfrm>
              <a:off x="2110" y="243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28" name="Oval 65"/>
            <p:cNvSpPr>
              <a:spLocks noChangeArrowheads="1"/>
            </p:cNvSpPr>
            <p:nvPr/>
          </p:nvSpPr>
          <p:spPr bwMode="auto">
            <a:xfrm>
              <a:off x="2107" y="2337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29" name="Line 66"/>
            <p:cNvSpPr>
              <a:spLocks noChangeShapeType="1"/>
            </p:cNvSpPr>
            <p:nvPr/>
          </p:nvSpPr>
          <p:spPr bwMode="auto">
            <a:xfrm>
              <a:off x="2187" y="2406"/>
              <a:ext cx="61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30" name="Line 67"/>
            <p:cNvSpPr>
              <a:spLocks noChangeShapeType="1"/>
            </p:cNvSpPr>
            <p:nvPr/>
          </p:nvSpPr>
          <p:spPr bwMode="auto">
            <a:xfrm>
              <a:off x="2172" y="2333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31" name="Line 68"/>
            <p:cNvSpPr>
              <a:spLocks noChangeShapeType="1"/>
            </p:cNvSpPr>
            <p:nvPr/>
          </p:nvSpPr>
          <p:spPr bwMode="auto">
            <a:xfrm>
              <a:off x="2187" y="2333"/>
              <a:ext cx="0" cy="15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32" name="Line 69"/>
            <p:cNvSpPr>
              <a:spLocks noChangeShapeType="1"/>
            </p:cNvSpPr>
            <p:nvPr/>
          </p:nvSpPr>
          <p:spPr bwMode="auto">
            <a:xfrm>
              <a:off x="2172" y="2487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33" name="Oval 70"/>
            <p:cNvSpPr>
              <a:spLocks noChangeArrowheads="1"/>
            </p:cNvSpPr>
            <p:nvPr/>
          </p:nvSpPr>
          <p:spPr bwMode="auto">
            <a:xfrm>
              <a:off x="2168" y="2394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34" name="Line 71"/>
            <p:cNvSpPr>
              <a:spLocks noChangeShapeType="1"/>
            </p:cNvSpPr>
            <p:nvPr/>
          </p:nvSpPr>
          <p:spPr bwMode="auto">
            <a:xfrm>
              <a:off x="2248" y="2430"/>
              <a:ext cx="7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35" name="Line 72"/>
            <p:cNvSpPr>
              <a:spLocks noChangeShapeType="1"/>
            </p:cNvSpPr>
            <p:nvPr/>
          </p:nvSpPr>
          <p:spPr bwMode="auto">
            <a:xfrm>
              <a:off x="2233" y="2382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36" name="Line 73"/>
            <p:cNvSpPr>
              <a:spLocks noChangeShapeType="1"/>
            </p:cNvSpPr>
            <p:nvPr/>
          </p:nvSpPr>
          <p:spPr bwMode="auto">
            <a:xfrm>
              <a:off x="2248" y="2382"/>
              <a:ext cx="0" cy="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37" name="Line 74"/>
            <p:cNvSpPr>
              <a:spLocks noChangeShapeType="1"/>
            </p:cNvSpPr>
            <p:nvPr/>
          </p:nvSpPr>
          <p:spPr bwMode="auto">
            <a:xfrm>
              <a:off x="2233" y="247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38" name="Oval 75"/>
            <p:cNvSpPr>
              <a:spLocks noChangeArrowheads="1"/>
            </p:cNvSpPr>
            <p:nvPr/>
          </p:nvSpPr>
          <p:spPr bwMode="auto">
            <a:xfrm>
              <a:off x="2237" y="2410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39" name="Line 76"/>
            <p:cNvSpPr>
              <a:spLocks noChangeShapeType="1"/>
            </p:cNvSpPr>
            <p:nvPr/>
          </p:nvSpPr>
          <p:spPr bwMode="auto">
            <a:xfrm>
              <a:off x="2318" y="2446"/>
              <a:ext cx="69" cy="1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40" name="Line 77"/>
            <p:cNvSpPr>
              <a:spLocks noChangeShapeType="1"/>
            </p:cNvSpPr>
            <p:nvPr/>
          </p:nvSpPr>
          <p:spPr bwMode="auto">
            <a:xfrm>
              <a:off x="2310" y="2365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41" name="Line 78"/>
            <p:cNvSpPr>
              <a:spLocks noChangeShapeType="1"/>
            </p:cNvSpPr>
            <p:nvPr/>
          </p:nvSpPr>
          <p:spPr bwMode="auto">
            <a:xfrm>
              <a:off x="2318" y="2365"/>
              <a:ext cx="0" cy="1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42" name="Line 79"/>
            <p:cNvSpPr>
              <a:spLocks noChangeShapeType="1"/>
            </p:cNvSpPr>
            <p:nvPr/>
          </p:nvSpPr>
          <p:spPr bwMode="auto">
            <a:xfrm>
              <a:off x="2310" y="2527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43" name="Oval 80"/>
            <p:cNvSpPr>
              <a:spLocks noChangeArrowheads="1"/>
            </p:cNvSpPr>
            <p:nvPr/>
          </p:nvSpPr>
          <p:spPr bwMode="auto">
            <a:xfrm>
              <a:off x="2306" y="2434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44" name="Line 81"/>
            <p:cNvSpPr>
              <a:spLocks noChangeShapeType="1"/>
            </p:cNvSpPr>
            <p:nvPr/>
          </p:nvSpPr>
          <p:spPr bwMode="auto">
            <a:xfrm>
              <a:off x="2387" y="2567"/>
              <a:ext cx="61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45" name="Line 82"/>
            <p:cNvSpPr>
              <a:spLocks noChangeShapeType="1"/>
            </p:cNvSpPr>
            <p:nvPr/>
          </p:nvSpPr>
          <p:spPr bwMode="auto">
            <a:xfrm>
              <a:off x="2371" y="2470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46" name="Line 83"/>
            <p:cNvSpPr>
              <a:spLocks noChangeShapeType="1"/>
            </p:cNvSpPr>
            <p:nvPr/>
          </p:nvSpPr>
          <p:spPr bwMode="auto">
            <a:xfrm>
              <a:off x="2387" y="2470"/>
              <a:ext cx="0" cy="1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47" name="Line 84"/>
            <p:cNvSpPr>
              <a:spLocks noChangeShapeType="1"/>
            </p:cNvSpPr>
            <p:nvPr/>
          </p:nvSpPr>
          <p:spPr bwMode="auto">
            <a:xfrm>
              <a:off x="2371" y="2664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48" name="Oval 85"/>
            <p:cNvSpPr>
              <a:spLocks noChangeArrowheads="1"/>
            </p:cNvSpPr>
            <p:nvPr/>
          </p:nvSpPr>
          <p:spPr bwMode="auto">
            <a:xfrm>
              <a:off x="2368" y="2547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49" name="Line 86"/>
            <p:cNvSpPr>
              <a:spLocks noChangeShapeType="1"/>
            </p:cNvSpPr>
            <p:nvPr/>
          </p:nvSpPr>
          <p:spPr bwMode="auto">
            <a:xfrm>
              <a:off x="2448" y="2664"/>
              <a:ext cx="62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50" name="Line 87"/>
            <p:cNvSpPr>
              <a:spLocks noChangeShapeType="1"/>
            </p:cNvSpPr>
            <p:nvPr/>
          </p:nvSpPr>
          <p:spPr bwMode="auto">
            <a:xfrm>
              <a:off x="2433" y="2608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51" name="Line 88"/>
            <p:cNvSpPr>
              <a:spLocks noChangeShapeType="1"/>
            </p:cNvSpPr>
            <p:nvPr/>
          </p:nvSpPr>
          <p:spPr bwMode="auto">
            <a:xfrm>
              <a:off x="2448" y="2608"/>
              <a:ext cx="0" cy="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52" name="Oval 89"/>
            <p:cNvSpPr>
              <a:spLocks noChangeArrowheads="1"/>
            </p:cNvSpPr>
            <p:nvPr/>
          </p:nvSpPr>
          <p:spPr bwMode="auto">
            <a:xfrm>
              <a:off x="2429" y="2652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53" name="Oval 90"/>
            <p:cNvSpPr>
              <a:spLocks noChangeArrowheads="1"/>
            </p:cNvSpPr>
            <p:nvPr/>
          </p:nvSpPr>
          <p:spPr bwMode="auto">
            <a:xfrm>
              <a:off x="2491" y="2676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54" name="Line 91"/>
            <p:cNvSpPr>
              <a:spLocks noChangeShapeType="1"/>
            </p:cNvSpPr>
            <p:nvPr/>
          </p:nvSpPr>
          <p:spPr bwMode="auto">
            <a:xfrm>
              <a:off x="1672" y="2697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55" name="Line 92"/>
            <p:cNvSpPr>
              <a:spLocks noChangeShapeType="1"/>
            </p:cNvSpPr>
            <p:nvPr/>
          </p:nvSpPr>
          <p:spPr bwMode="auto">
            <a:xfrm flipV="1">
              <a:off x="1764" y="2551"/>
              <a:ext cx="39" cy="14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56" name="Oval 93"/>
            <p:cNvSpPr>
              <a:spLocks noChangeArrowheads="1"/>
            </p:cNvSpPr>
            <p:nvPr/>
          </p:nvSpPr>
          <p:spPr bwMode="auto">
            <a:xfrm>
              <a:off x="1757" y="2680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57" name="Oval 94"/>
            <p:cNvSpPr>
              <a:spLocks noChangeArrowheads="1"/>
            </p:cNvSpPr>
            <p:nvPr/>
          </p:nvSpPr>
          <p:spPr bwMode="auto">
            <a:xfrm>
              <a:off x="1753" y="2676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58" name="Line 95"/>
            <p:cNvSpPr>
              <a:spLocks noChangeShapeType="1"/>
            </p:cNvSpPr>
            <p:nvPr/>
          </p:nvSpPr>
          <p:spPr bwMode="auto">
            <a:xfrm flipV="1">
              <a:off x="1803" y="2479"/>
              <a:ext cx="61" cy="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59" name="Line 96"/>
            <p:cNvSpPr>
              <a:spLocks noChangeShapeType="1"/>
            </p:cNvSpPr>
            <p:nvPr/>
          </p:nvSpPr>
          <p:spPr bwMode="auto">
            <a:xfrm>
              <a:off x="1788" y="2543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60" name="Line 97"/>
            <p:cNvSpPr>
              <a:spLocks noChangeShapeType="1"/>
            </p:cNvSpPr>
            <p:nvPr/>
          </p:nvSpPr>
          <p:spPr bwMode="auto">
            <a:xfrm>
              <a:off x="1803" y="2543"/>
              <a:ext cx="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61" name="Line 98"/>
            <p:cNvSpPr>
              <a:spLocks noChangeShapeType="1"/>
            </p:cNvSpPr>
            <p:nvPr/>
          </p:nvSpPr>
          <p:spPr bwMode="auto">
            <a:xfrm>
              <a:off x="1788" y="2559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62" name="Oval 99"/>
            <p:cNvSpPr>
              <a:spLocks noChangeArrowheads="1"/>
            </p:cNvSpPr>
            <p:nvPr/>
          </p:nvSpPr>
          <p:spPr bwMode="auto">
            <a:xfrm>
              <a:off x="1788" y="2543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63" name="Oval 100"/>
            <p:cNvSpPr>
              <a:spLocks noChangeArrowheads="1"/>
            </p:cNvSpPr>
            <p:nvPr/>
          </p:nvSpPr>
          <p:spPr bwMode="auto">
            <a:xfrm>
              <a:off x="1784" y="2539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64" name="Line 101"/>
            <p:cNvSpPr>
              <a:spLocks noChangeShapeType="1"/>
            </p:cNvSpPr>
            <p:nvPr/>
          </p:nvSpPr>
          <p:spPr bwMode="auto">
            <a:xfrm flipV="1">
              <a:off x="1864" y="2365"/>
              <a:ext cx="62" cy="11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65" name="Line 102"/>
            <p:cNvSpPr>
              <a:spLocks noChangeShapeType="1"/>
            </p:cNvSpPr>
            <p:nvPr/>
          </p:nvSpPr>
          <p:spPr bwMode="auto">
            <a:xfrm>
              <a:off x="1849" y="2462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66" name="Line 103"/>
            <p:cNvSpPr>
              <a:spLocks noChangeShapeType="1"/>
            </p:cNvSpPr>
            <p:nvPr/>
          </p:nvSpPr>
          <p:spPr bwMode="auto">
            <a:xfrm>
              <a:off x="1864" y="2462"/>
              <a:ext cx="0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67" name="Line 104"/>
            <p:cNvSpPr>
              <a:spLocks noChangeShapeType="1"/>
            </p:cNvSpPr>
            <p:nvPr/>
          </p:nvSpPr>
          <p:spPr bwMode="auto">
            <a:xfrm>
              <a:off x="1849" y="249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68" name="Oval 105"/>
            <p:cNvSpPr>
              <a:spLocks noChangeArrowheads="1"/>
            </p:cNvSpPr>
            <p:nvPr/>
          </p:nvSpPr>
          <p:spPr bwMode="auto">
            <a:xfrm>
              <a:off x="1849" y="2470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69" name="Oval 106"/>
            <p:cNvSpPr>
              <a:spLocks noChangeArrowheads="1"/>
            </p:cNvSpPr>
            <p:nvPr/>
          </p:nvSpPr>
          <p:spPr bwMode="auto">
            <a:xfrm>
              <a:off x="1845" y="2466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70" name="Line 107"/>
            <p:cNvSpPr>
              <a:spLocks noChangeShapeType="1"/>
            </p:cNvSpPr>
            <p:nvPr/>
          </p:nvSpPr>
          <p:spPr bwMode="auto">
            <a:xfrm flipV="1">
              <a:off x="1926" y="2317"/>
              <a:ext cx="6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71" name="Line 108"/>
            <p:cNvSpPr>
              <a:spLocks noChangeShapeType="1"/>
            </p:cNvSpPr>
            <p:nvPr/>
          </p:nvSpPr>
          <p:spPr bwMode="auto">
            <a:xfrm>
              <a:off x="1918" y="234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72" name="Line 109"/>
            <p:cNvSpPr>
              <a:spLocks noChangeShapeType="1"/>
            </p:cNvSpPr>
            <p:nvPr/>
          </p:nvSpPr>
          <p:spPr bwMode="auto">
            <a:xfrm>
              <a:off x="1926" y="2341"/>
              <a:ext cx="0" cy="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73" name="Line 110"/>
            <p:cNvSpPr>
              <a:spLocks noChangeShapeType="1"/>
            </p:cNvSpPr>
            <p:nvPr/>
          </p:nvSpPr>
          <p:spPr bwMode="auto">
            <a:xfrm>
              <a:off x="1918" y="2398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74" name="Oval 111"/>
            <p:cNvSpPr>
              <a:spLocks noChangeArrowheads="1"/>
            </p:cNvSpPr>
            <p:nvPr/>
          </p:nvSpPr>
          <p:spPr bwMode="auto">
            <a:xfrm>
              <a:off x="1918" y="2357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75" name="Oval 112"/>
            <p:cNvSpPr>
              <a:spLocks noChangeArrowheads="1"/>
            </p:cNvSpPr>
            <p:nvPr/>
          </p:nvSpPr>
          <p:spPr bwMode="auto">
            <a:xfrm>
              <a:off x="1914" y="2353"/>
              <a:ext cx="39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76" name="Line 113"/>
            <p:cNvSpPr>
              <a:spLocks noChangeShapeType="1"/>
            </p:cNvSpPr>
            <p:nvPr/>
          </p:nvSpPr>
          <p:spPr bwMode="auto">
            <a:xfrm flipV="1">
              <a:off x="1995" y="2260"/>
              <a:ext cx="69" cy="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77" name="Line 114"/>
            <p:cNvSpPr>
              <a:spLocks noChangeShapeType="1"/>
            </p:cNvSpPr>
            <p:nvPr/>
          </p:nvSpPr>
          <p:spPr bwMode="auto">
            <a:xfrm>
              <a:off x="1980" y="229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78" name="Line 115"/>
            <p:cNvSpPr>
              <a:spLocks noChangeShapeType="1"/>
            </p:cNvSpPr>
            <p:nvPr/>
          </p:nvSpPr>
          <p:spPr bwMode="auto">
            <a:xfrm>
              <a:off x="1995" y="2293"/>
              <a:ext cx="0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79" name="Line 116"/>
            <p:cNvSpPr>
              <a:spLocks noChangeShapeType="1"/>
            </p:cNvSpPr>
            <p:nvPr/>
          </p:nvSpPr>
          <p:spPr bwMode="auto">
            <a:xfrm>
              <a:off x="1980" y="2349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80" name="Oval 117"/>
            <p:cNvSpPr>
              <a:spLocks noChangeArrowheads="1"/>
            </p:cNvSpPr>
            <p:nvPr/>
          </p:nvSpPr>
          <p:spPr bwMode="auto">
            <a:xfrm>
              <a:off x="1980" y="2309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81" name="Oval 118"/>
            <p:cNvSpPr>
              <a:spLocks noChangeArrowheads="1"/>
            </p:cNvSpPr>
            <p:nvPr/>
          </p:nvSpPr>
          <p:spPr bwMode="auto">
            <a:xfrm>
              <a:off x="1976" y="2305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82" name="Line 119"/>
            <p:cNvSpPr>
              <a:spLocks noChangeShapeType="1"/>
            </p:cNvSpPr>
            <p:nvPr/>
          </p:nvSpPr>
          <p:spPr bwMode="auto">
            <a:xfrm flipV="1">
              <a:off x="2064" y="2204"/>
              <a:ext cx="62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83" name="Line 120"/>
            <p:cNvSpPr>
              <a:spLocks noChangeShapeType="1"/>
            </p:cNvSpPr>
            <p:nvPr/>
          </p:nvSpPr>
          <p:spPr bwMode="auto">
            <a:xfrm>
              <a:off x="2049" y="2220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84" name="Line 121"/>
            <p:cNvSpPr>
              <a:spLocks noChangeShapeType="1"/>
            </p:cNvSpPr>
            <p:nvPr/>
          </p:nvSpPr>
          <p:spPr bwMode="auto">
            <a:xfrm>
              <a:off x="2064" y="2220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85" name="Line 122"/>
            <p:cNvSpPr>
              <a:spLocks noChangeShapeType="1"/>
            </p:cNvSpPr>
            <p:nvPr/>
          </p:nvSpPr>
          <p:spPr bwMode="auto">
            <a:xfrm>
              <a:off x="2049" y="230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86" name="Oval 123"/>
            <p:cNvSpPr>
              <a:spLocks noChangeArrowheads="1"/>
            </p:cNvSpPr>
            <p:nvPr/>
          </p:nvSpPr>
          <p:spPr bwMode="auto">
            <a:xfrm>
              <a:off x="2049" y="2244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87" name="Oval 124"/>
            <p:cNvSpPr>
              <a:spLocks noChangeArrowheads="1"/>
            </p:cNvSpPr>
            <p:nvPr/>
          </p:nvSpPr>
          <p:spPr bwMode="auto">
            <a:xfrm>
              <a:off x="2045" y="2240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88" name="Line 125"/>
            <p:cNvSpPr>
              <a:spLocks noChangeShapeType="1"/>
            </p:cNvSpPr>
            <p:nvPr/>
          </p:nvSpPr>
          <p:spPr bwMode="auto">
            <a:xfrm flipV="1">
              <a:off x="2126" y="2172"/>
              <a:ext cx="61" cy="3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89" name="Line 126"/>
            <p:cNvSpPr>
              <a:spLocks noChangeShapeType="1"/>
            </p:cNvSpPr>
            <p:nvPr/>
          </p:nvSpPr>
          <p:spPr bwMode="auto">
            <a:xfrm>
              <a:off x="2110" y="219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90" name="Line 127"/>
            <p:cNvSpPr>
              <a:spLocks noChangeShapeType="1"/>
            </p:cNvSpPr>
            <p:nvPr/>
          </p:nvSpPr>
          <p:spPr bwMode="auto">
            <a:xfrm>
              <a:off x="2126" y="2196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91" name="Line 128"/>
            <p:cNvSpPr>
              <a:spLocks noChangeShapeType="1"/>
            </p:cNvSpPr>
            <p:nvPr/>
          </p:nvSpPr>
          <p:spPr bwMode="auto">
            <a:xfrm>
              <a:off x="2110" y="2204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92" name="Oval 129"/>
            <p:cNvSpPr>
              <a:spLocks noChangeArrowheads="1"/>
            </p:cNvSpPr>
            <p:nvPr/>
          </p:nvSpPr>
          <p:spPr bwMode="auto">
            <a:xfrm>
              <a:off x="2110" y="2188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93" name="Line 130"/>
            <p:cNvSpPr>
              <a:spLocks noChangeShapeType="1"/>
            </p:cNvSpPr>
            <p:nvPr/>
          </p:nvSpPr>
          <p:spPr bwMode="auto">
            <a:xfrm flipV="1">
              <a:off x="2187" y="2107"/>
              <a:ext cx="61" cy="6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94" name="Line 131"/>
            <p:cNvSpPr>
              <a:spLocks noChangeShapeType="1"/>
            </p:cNvSpPr>
            <p:nvPr/>
          </p:nvSpPr>
          <p:spPr bwMode="auto">
            <a:xfrm flipV="1">
              <a:off x="2248" y="2059"/>
              <a:ext cx="70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095" name="Oval 132"/>
            <p:cNvSpPr>
              <a:spLocks noChangeArrowheads="1"/>
            </p:cNvSpPr>
            <p:nvPr/>
          </p:nvSpPr>
          <p:spPr bwMode="auto">
            <a:xfrm>
              <a:off x="2241" y="2099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96" name="Oval 133"/>
            <p:cNvSpPr>
              <a:spLocks noChangeArrowheads="1"/>
            </p:cNvSpPr>
            <p:nvPr/>
          </p:nvSpPr>
          <p:spPr bwMode="auto">
            <a:xfrm>
              <a:off x="2237" y="2095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97" name="Oval 134"/>
            <p:cNvSpPr>
              <a:spLocks noChangeArrowheads="1"/>
            </p:cNvSpPr>
            <p:nvPr/>
          </p:nvSpPr>
          <p:spPr bwMode="auto">
            <a:xfrm>
              <a:off x="2310" y="2051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98" name="Oval 135"/>
            <p:cNvSpPr>
              <a:spLocks noChangeArrowheads="1"/>
            </p:cNvSpPr>
            <p:nvPr/>
          </p:nvSpPr>
          <p:spPr bwMode="auto">
            <a:xfrm>
              <a:off x="2306" y="2046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099" name="Rectangle 136"/>
            <p:cNvSpPr>
              <a:spLocks noChangeArrowheads="1"/>
            </p:cNvSpPr>
            <p:nvPr/>
          </p:nvSpPr>
          <p:spPr bwMode="auto">
            <a:xfrm>
              <a:off x="1788" y="1849"/>
              <a:ext cx="2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100" name="Rectangle 137"/>
            <p:cNvSpPr>
              <a:spLocks noChangeArrowheads="1"/>
            </p:cNvSpPr>
            <p:nvPr/>
          </p:nvSpPr>
          <p:spPr bwMode="auto">
            <a:xfrm>
              <a:off x="1757" y="1954"/>
              <a:ext cx="65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A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101" name="Line 138"/>
            <p:cNvSpPr>
              <a:spLocks noChangeShapeType="1"/>
            </p:cNvSpPr>
            <p:nvPr/>
          </p:nvSpPr>
          <p:spPr bwMode="auto">
            <a:xfrm>
              <a:off x="2179" y="2107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102" name="Line 139"/>
            <p:cNvSpPr>
              <a:spLocks noChangeShapeType="1"/>
            </p:cNvSpPr>
            <p:nvPr/>
          </p:nvSpPr>
          <p:spPr bwMode="auto">
            <a:xfrm>
              <a:off x="2187" y="2107"/>
              <a:ext cx="0" cy="1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103" name="Line 140"/>
            <p:cNvSpPr>
              <a:spLocks noChangeShapeType="1"/>
            </p:cNvSpPr>
            <p:nvPr/>
          </p:nvSpPr>
          <p:spPr bwMode="auto">
            <a:xfrm>
              <a:off x="2179" y="2220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104" name="Oval 141"/>
            <p:cNvSpPr>
              <a:spLocks noChangeArrowheads="1"/>
            </p:cNvSpPr>
            <p:nvPr/>
          </p:nvSpPr>
          <p:spPr bwMode="auto">
            <a:xfrm>
              <a:off x="2179" y="2147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105" name="Oval 142"/>
            <p:cNvSpPr>
              <a:spLocks noChangeArrowheads="1"/>
            </p:cNvSpPr>
            <p:nvPr/>
          </p:nvSpPr>
          <p:spPr bwMode="auto">
            <a:xfrm>
              <a:off x="2176" y="2143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106" name="Line 143"/>
            <p:cNvSpPr>
              <a:spLocks noChangeShapeType="1"/>
            </p:cNvSpPr>
            <p:nvPr/>
          </p:nvSpPr>
          <p:spPr bwMode="auto">
            <a:xfrm>
              <a:off x="2118" y="2147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107" name="Line 144"/>
            <p:cNvSpPr>
              <a:spLocks noChangeShapeType="1"/>
            </p:cNvSpPr>
            <p:nvPr/>
          </p:nvSpPr>
          <p:spPr bwMode="auto">
            <a:xfrm>
              <a:off x="2133" y="2147"/>
              <a:ext cx="0" cy="10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108" name="Line 145"/>
            <p:cNvSpPr>
              <a:spLocks noChangeShapeType="1"/>
            </p:cNvSpPr>
            <p:nvPr/>
          </p:nvSpPr>
          <p:spPr bwMode="auto">
            <a:xfrm>
              <a:off x="2118" y="2252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3109" name="Oval 146"/>
            <p:cNvSpPr>
              <a:spLocks noChangeArrowheads="1"/>
            </p:cNvSpPr>
            <p:nvPr/>
          </p:nvSpPr>
          <p:spPr bwMode="auto">
            <a:xfrm>
              <a:off x="2118" y="2188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110" name="Oval 147"/>
            <p:cNvSpPr>
              <a:spLocks noChangeArrowheads="1"/>
            </p:cNvSpPr>
            <p:nvPr/>
          </p:nvSpPr>
          <p:spPr bwMode="auto">
            <a:xfrm>
              <a:off x="2114" y="2184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3111" name="Rectangle 148"/>
            <p:cNvSpPr>
              <a:spLocks noChangeArrowheads="1"/>
            </p:cNvSpPr>
            <p:nvPr/>
          </p:nvSpPr>
          <p:spPr bwMode="auto">
            <a:xfrm>
              <a:off x="2348" y="1970"/>
              <a:ext cx="3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*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</p:grpSp>
      <p:grpSp>
        <p:nvGrpSpPr>
          <p:cNvPr id="12293" name="Group 832"/>
          <p:cNvGrpSpPr>
            <a:grpSpLocks/>
          </p:cNvGrpSpPr>
          <p:nvPr/>
        </p:nvGrpSpPr>
        <p:grpSpPr bwMode="auto">
          <a:xfrm>
            <a:off x="3935413" y="1114425"/>
            <a:ext cx="1949449" cy="1697038"/>
            <a:chOff x="1519" y="702"/>
            <a:chExt cx="1228" cy="1069"/>
          </a:xfrm>
        </p:grpSpPr>
        <p:sp>
          <p:nvSpPr>
            <p:cNvPr id="12874" name="Rectangle 149"/>
            <p:cNvSpPr>
              <a:spLocks noChangeArrowheads="1"/>
            </p:cNvSpPr>
            <p:nvPr/>
          </p:nvSpPr>
          <p:spPr bwMode="auto">
            <a:xfrm>
              <a:off x="2640" y="1655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30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75" name="Rectangle 150"/>
            <p:cNvSpPr>
              <a:spLocks noChangeArrowheads="1"/>
            </p:cNvSpPr>
            <p:nvPr/>
          </p:nvSpPr>
          <p:spPr bwMode="auto">
            <a:xfrm>
              <a:off x="2302" y="1655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76" name="Rectangle 151"/>
            <p:cNvSpPr>
              <a:spLocks noChangeArrowheads="1"/>
            </p:cNvSpPr>
            <p:nvPr/>
          </p:nvSpPr>
          <p:spPr bwMode="auto">
            <a:xfrm>
              <a:off x="1957" y="1655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10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77" name="Line 152"/>
            <p:cNvSpPr>
              <a:spLocks noChangeShapeType="1"/>
            </p:cNvSpPr>
            <p:nvPr/>
          </p:nvSpPr>
          <p:spPr bwMode="auto">
            <a:xfrm flipV="1">
              <a:off x="1672" y="1598"/>
              <a:ext cx="0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78" name="Line 153"/>
            <p:cNvSpPr>
              <a:spLocks noChangeShapeType="1"/>
            </p:cNvSpPr>
            <p:nvPr/>
          </p:nvSpPr>
          <p:spPr bwMode="auto">
            <a:xfrm flipV="1">
              <a:off x="1841" y="1598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79" name="Line 154"/>
            <p:cNvSpPr>
              <a:spLocks noChangeShapeType="1"/>
            </p:cNvSpPr>
            <p:nvPr/>
          </p:nvSpPr>
          <p:spPr bwMode="auto">
            <a:xfrm flipV="1">
              <a:off x="2003" y="1598"/>
              <a:ext cx="0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80" name="Line 155"/>
            <p:cNvSpPr>
              <a:spLocks noChangeShapeType="1"/>
            </p:cNvSpPr>
            <p:nvPr/>
          </p:nvSpPr>
          <p:spPr bwMode="auto">
            <a:xfrm flipV="1">
              <a:off x="2179" y="1598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81" name="Line 156"/>
            <p:cNvSpPr>
              <a:spLocks noChangeShapeType="1"/>
            </p:cNvSpPr>
            <p:nvPr/>
          </p:nvSpPr>
          <p:spPr bwMode="auto">
            <a:xfrm flipV="1">
              <a:off x="2348" y="1598"/>
              <a:ext cx="0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82" name="Line 157"/>
            <p:cNvSpPr>
              <a:spLocks noChangeShapeType="1"/>
            </p:cNvSpPr>
            <p:nvPr/>
          </p:nvSpPr>
          <p:spPr bwMode="auto">
            <a:xfrm flipV="1">
              <a:off x="2517" y="1598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83" name="Line 158"/>
            <p:cNvSpPr>
              <a:spLocks noChangeShapeType="1"/>
            </p:cNvSpPr>
            <p:nvPr/>
          </p:nvSpPr>
          <p:spPr bwMode="auto">
            <a:xfrm flipV="1">
              <a:off x="2686" y="1598"/>
              <a:ext cx="0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84" name="Line 159"/>
            <p:cNvSpPr>
              <a:spLocks noChangeShapeType="1"/>
            </p:cNvSpPr>
            <p:nvPr/>
          </p:nvSpPr>
          <p:spPr bwMode="auto">
            <a:xfrm>
              <a:off x="1672" y="1598"/>
              <a:ext cx="101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85" name="Rectangle 160"/>
            <p:cNvSpPr>
              <a:spLocks noChangeArrowheads="1"/>
            </p:cNvSpPr>
            <p:nvPr/>
          </p:nvSpPr>
          <p:spPr bwMode="auto">
            <a:xfrm>
              <a:off x="1595" y="1606"/>
              <a:ext cx="5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86" name="Line 161"/>
            <p:cNvSpPr>
              <a:spLocks noChangeShapeType="1"/>
            </p:cNvSpPr>
            <p:nvPr/>
          </p:nvSpPr>
          <p:spPr bwMode="auto">
            <a:xfrm flipH="1">
              <a:off x="1642" y="1598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87" name="Line 162"/>
            <p:cNvSpPr>
              <a:spLocks noChangeShapeType="1"/>
            </p:cNvSpPr>
            <p:nvPr/>
          </p:nvSpPr>
          <p:spPr bwMode="auto">
            <a:xfrm flipH="1">
              <a:off x="1657" y="1453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88" name="Line 163"/>
            <p:cNvSpPr>
              <a:spLocks noChangeShapeType="1"/>
            </p:cNvSpPr>
            <p:nvPr/>
          </p:nvSpPr>
          <p:spPr bwMode="auto">
            <a:xfrm flipH="1">
              <a:off x="1642" y="1316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89" name="Line 164"/>
            <p:cNvSpPr>
              <a:spLocks noChangeShapeType="1"/>
            </p:cNvSpPr>
            <p:nvPr/>
          </p:nvSpPr>
          <p:spPr bwMode="auto">
            <a:xfrm flipH="1">
              <a:off x="1657" y="1178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90" name="Line 165"/>
            <p:cNvSpPr>
              <a:spLocks noChangeShapeType="1"/>
            </p:cNvSpPr>
            <p:nvPr/>
          </p:nvSpPr>
          <p:spPr bwMode="auto">
            <a:xfrm flipH="1">
              <a:off x="1642" y="1041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91" name="Line 166"/>
            <p:cNvSpPr>
              <a:spLocks noChangeShapeType="1"/>
            </p:cNvSpPr>
            <p:nvPr/>
          </p:nvSpPr>
          <p:spPr bwMode="auto">
            <a:xfrm flipH="1">
              <a:off x="1657" y="896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92" name="Line 167"/>
            <p:cNvSpPr>
              <a:spLocks noChangeShapeType="1"/>
            </p:cNvSpPr>
            <p:nvPr/>
          </p:nvSpPr>
          <p:spPr bwMode="auto">
            <a:xfrm flipH="1">
              <a:off x="1642" y="758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93" name="Line 168"/>
            <p:cNvSpPr>
              <a:spLocks noChangeShapeType="1"/>
            </p:cNvSpPr>
            <p:nvPr/>
          </p:nvSpPr>
          <p:spPr bwMode="auto">
            <a:xfrm flipV="1">
              <a:off x="1672" y="758"/>
              <a:ext cx="0" cy="84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94" name="Line 169"/>
            <p:cNvSpPr>
              <a:spLocks noChangeShapeType="1"/>
            </p:cNvSpPr>
            <p:nvPr/>
          </p:nvSpPr>
          <p:spPr bwMode="auto">
            <a:xfrm flipV="1">
              <a:off x="1941" y="1413"/>
              <a:ext cx="39" cy="18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95" name="Oval 170"/>
            <p:cNvSpPr>
              <a:spLocks noChangeArrowheads="1"/>
            </p:cNvSpPr>
            <p:nvPr/>
          </p:nvSpPr>
          <p:spPr bwMode="auto">
            <a:xfrm>
              <a:off x="1926" y="1582"/>
              <a:ext cx="54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96" name="Oval 171"/>
            <p:cNvSpPr>
              <a:spLocks noChangeArrowheads="1"/>
            </p:cNvSpPr>
            <p:nvPr/>
          </p:nvSpPr>
          <p:spPr bwMode="auto">
            <a:xfrm>
              <a:off x="1922" y="1578"/>
              <a:ext cx="46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97" name="Line 172"/>
            <p:cNvSpPr>
              <a:spLocks noChangeShapeType="1"/>
            </p:cNvSpPr>
            <p:nvPr/>
          </p:nvSpPr>
          <p:spPr bwMode="auto">
            <a:xfrm flipV="1">
              <a:off x="1980" y="1316"/>
              <a:ext cx="61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98" name="Line 173"/>
            <p:cNvSpPr>
              <a:spLocks noChangeShapeType="1"/>
            </p:cNvSpPr>
            <p:nvPr/>
          </p:nvSpPr>
          <p:spPr bwMode="auto">
            <a:xfrm>
              <a:off x="1941" y="1324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99" name="Line 174"/>
            <p:cNvSpPr>
              <a:spLocks noChangeShapeType="1"/>
            </p:cNvSpPr>
            <p:nvPr/>
          </p:nvSpPr>
          <p:spPr bwMode="auto">
            <a:xfrm>
              <a:off x="1957" y="1324"/>
              <a:ext cx="0" cy="2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00" name="Line 175"/>
            <p:cNvSpPr>
              <a:spLocks noChangeShapeType="1"/>
            </p:cNvSpPr>
            <p:nvPr/>
          </p:nvSpPr>
          <p:spPr bwMode="auto">
            <a:xfrm>
              <a:off x="1941" y="1534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01" name="Oval 176"/>
            <p:cNvSpPr>
              <a:spLocks noChangeArrowheads="1"/>
            </p:cNvSpPr>
            <p:nvPr/>
          </p:nvSpPr>
          <p:spPr bwMode="auto">
            <a:xfrm>
              <a:off x="1941" y="1421"/>
              <a:ext cx="54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02" name="Oval 177"/>
            <p:cNvSpPr>
              <a:spLocks noChangeArrowheads="1"/>
            </p:cNvSpPr>
            <p:nvPr/>
          </p:nvSpPr>
          <p:spPr bwMode="auto">
            <a:xfrm>
              <a:off x="1937" y="1417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03" name="Line 178"/>
            <p:cNvSpPr>
              <a:spLocks noChangeShapeType="1"/>
            </p:cNvSpPr>
            <p:nvPr/>
          </p:nvSpPr>
          <p:spPr bwMode="auto">
            <a:xfrm flipV="1">
              <a:off x="2041" y="1219"/>
              <a:ext cx="69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04" name="Line 179"/>
            <p:cNvSpPr>
              <a:spLocks noChangeShapeType="1"/>
            </p:cNvSpPr>
            <p:nvPr/>
          </p:nvSpPr>
          <p:spPr bwMode="auto">
            <a:xfrm>
              <a:off x="2010" y="128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05" name="Line 180"/>
            <p:cNvSpPr>
              <a:spLocks noChangeShapeType="1"/>
            </p:cNvSpPr>
            <p:nvPr/>
          </p:nvSpPr>
          <p:spPr bwMode="auto">
            <a:xfrm>
              <a:off x="2026" y="1283"/>
              <a:ext cx="0" cy="1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06" name="Line 181"/>
            <p:cNvSpPr>
              <a:spLocks noChangeShapeType="1"/>
            </p:cNvSpPr>
            <p:nvPr/>
          </p:nvSpPr>
          <p:spPr bwMode="auto">
            <a:xfrm>
              <a:off x="2010" y="1396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07" name="Oval 182"/>
            <p:cNvSpPr>
              <a:spLocks noChangeArrowheads="1"/>
            </p:cNvSpPr>
            <p:nvPr/>
          </p:nvSpPr>
          <p:spPr bwMode="auto">
            <a:xfrm>
              <a:off x="2010" y="1324"/>
              <a:ext cx="54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08" name="Oval 183"/>
            <p:cNvSpPr>
              <a:spLocks noChangeArrowheads="1"/>
            </p:cNvSpPr>
            <p:nvPr/>
          </p:nvSpPr>
          <p:spPr bwMode="auto">
            <a:xfrm>
              <a:off x="2007" y="1320"/>
              <a:ext cx="45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09" name="Line 184"/>
            <p:cNvSpPr>
              <a:spLocks noChangeShapeType="1"/>
            </p:cNvSpPr>
            <p:nvPr/>
          </p:nvSpPr>
          <p:spPr bwMode="auto">
            <a:xfrm flipV="1">
              <a:off x="2110" y="1154"/>
              <a:ext cx="69" cy="6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10" name="Line 185"/>
            <p:cNvSpPr>
              <a:spLocks noChangeShapeType="1"/>
            </p:cNvSpPr>
            <p:nvPr/>
          </p:nvSpPr>
          <p:spPr bwMode="auto">
            <a:xfrm>
              <a:off x="2095" y="1154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11" name="Line 186"/>
            <p:cNvSpPr>
              <a:spLocks noChangeShapeType="1"/>
            </p:cNvSpPr>
            <p:nvPr/>
          </p:nvSpPr>
          <p:spPr bwMode="auto">
            <a:xfrm>
              <a:off x="2110" y="1154"/>
              <a:ext cx="0" cy="13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12" name="Line 187"/>
            <p:cNvSpPr>
              <a:spLocks noChangeShapeType="1"/>
            </p:cNvSpPr>
            <p:nvPr/>
          </p:nvSpPr>
          <p:spPr bwMode="auto">
            <a:xfrm>
              <a:off x="2095" y="129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13" name="Oval 188"/>
            <p:cNvSpPr>
              <a:spLocks noChangeArrowheads="1"/>
            </p:cNvSpPr>
            <p:nvPr/>
          </p:nvSpPr>
          <p:spPr bwMode="auto">
            <a:xfrm>
              <a:off x="2095" y="1211"/>
              <a:ext cx="54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14" name="Oval 189"/>
            <p:cNvSpPr>
              <a:spLocks noChangeArrowheads="1"/>
            </p:cNvSpPr>
            <p:nvPr/>
          </p:nvSpPr>
          <p:spPr bwMode="auto">
            <a:xfrm>
              <a:off x="2091" y="1207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15" name="Line 190"/>
            <p:cNvSpPr>
              <a:spLocks noChangeShapeType="1"/>
            </p:cNvSpPr>
            <p:nvPr/>
          </p:nvSpPr>
          <p:spPr bwMode="auto">
            <a:xfrm flipV="1">
              <a:off x="2179" y="1081"/>
              <a:ext cx="69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16" name="Line 191"/>
            <p:cNvSpPr>
              <a:spLocks noChangeShapeType="1"/>
            </p:cNvSpPr>
            <p:nvPr/>
          </p:nvSpPr>
          <p:spPr bwMode="auto">
            <a:xfrm>
              <a:off x="2164" y="109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17" name="Line 192"/>
            <p:cNvSpPr>
              <a:spLocks noChangeShapeType="1"/>
            </p:cNvSpPr>
            <p:nvPr/>
          </p:nvSpPr>
          <p:spPr bwMode="auto">
            <a:xfrm>
              <a:off x="2179" y="1090"/>
              <a:ext cx="0" cy="1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18" name="Line 193"/>
            <p:cNvSpPr>
              <a:spLocks noChangeShapeType="1"/>
            </p:cNvSpPr>
            <p:nvPr/>
          </p:nvSpPr>
          <p:spPr bwMode="auto">
            <a:xfrm>
              <a:off x="2164" y="121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19" name="Oval 194"/>
            <p:cNvSpPr>
              <a:spLocks noChangeArrowheads="1"/>
            </p:cNvSpPr>
            <p:nvPr/>
          </p:nvSpPr>
          <p:spPr bwMode="auto">
            <a:xfrm>
              <a:off x="2172" y="1138"/>
              <a:ext cx="53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20" name="Oval 195"/>
            <p:cNvSpPr>
              <a:spLocks noChangeArrowheads="1"/>
            </p:cNvSpPr>
            <p:nvPr/>
          </p:nvSpPr>
          <p:spPr bwMode="auto">
            <a:xfrm>
              <a:off x="2168" y="1134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21" name="Line 196"/>
            <p:cNvSpPr>
              <a:spLocks noChangeShapeType="1"/>
            </p:cNvSpPr>
            <p:nvPr/>
          </p:nvSpPr>
          <p:spPr bwMode="auto">
            <a:xfrm flipV="1">
              <a:off x="2248" y="976"/>
              <a:ext cx="70" cy="10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22" name="Line 197"/>
            <p:cNvSpPr>
              <a:spLocks noChangeShapeType="1"/>
            </p:cNvSpPr>
            <p:nvPr/>
          </p:nvSpPr>
          <p:spPr bwMode="auto">
            <a:xfrm>
              <a:off x="2233" y="96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23" name="Line 198"/>
            <p:cNvSpPr>
              <a:spLocks noChangeShapeType="1"/>
            </p:cNvSpPr>
            <p:nvPr/>
          </p:nvSpPr>
          <p:spPr bwMode="auto">
            <a:xfrm>
              <a:off x="2248" y="960"/>
              <a:ext cx="0" cy="24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24" name="Line 199"/>
            <p:cNvSpPr>
              <a:spLocks noChangeShapeType="1"/>
            </p:cNvSpPr>
            <p:nvPr/>
          </p:nvSpPr>
          <p:spPr bwMode="auto">
            <a:xfrm>
              <a:off x="2233" y="1203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25" name="Oval 200"/>
            <p:cNvSpPr>
              <a:spLocks noChangeArrowheads="1"/>
            </p:cNvSpPr>
            <p:nvPr/>
          </p:nvSpPr>
          <p:spPr bwMode="auto">
            <a:xfrm>
              <a:off x="2233" y="1065"/>
              <a:ext cx="54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26" name="Oval 201"/>
            <p:cNvSpPr>
              <a:spLocks noChangeArrowheads="1"/>
            </p:cNvSpPr>
            <p:nvPr/>
          </p:nvSpPr>
          <p:spPr bwMode="auto">
            <a:xfrm>
              <a:off x="2229" y="1061"/>
              <a:ext cx="46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27" name="Line 202"/>
            <p:cNvSpPr>
              <a:spLocks noChangeShapeType="1"/>
            </p:cNvSpPr>
            <p:nvPr/>
          </p:nvSpPr>
          <p:spPr bwMode="auto">
            <a:xfrm flipV="1">
              <a:off x="2318" y="944"/>
              <a:ext cx="61" cy="3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28" name="Line 203"/>
            <p:cNvSpPr>
              <a:spLocks noChangeShapeType="1"/>
            </p:cNvSpPr>
            <p:nvPr/>
          </p:nvSpPr>
          <p:spPr bwMode="auto">
            <a:xfrm>
              <a:off x="2302" y="888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29" name="Line 204"/>
            <p:cNvSpPr>
              <a:spLocks noChangeShapeType="1"/>
            </p:cNvSpPr>
            <p:nvPr/>
          </p:nvSpPr>
          <p:spPr bwMode="auto">
            <a:xfrm>
              <a:off x="2318" y="888"/>
              <a:ext cx="0" cy="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30" name="Line 205"/>
            <p:cNvSpPr>
              <a:spLocks noChangeShapeType="1"/>
            </p:cNvSpPr>
            <p:nvPr/>
          </p:nvSpPr>
          <p:spPr bwMode="auto">
            <a:xfrm>
              <a:off x="2302" y="1057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31" name="Oval 206"/>
            <p:cNvSpPr>
              <a:spLocks noChangeArrowheads="1"/>
            </p:cNvSpPr>
            <p:nvPr/>
          </p:nvSpPr>
          <p:spPr bwMode="auto">
            <a:xfrm>
              <a:off x="2302" y="960"/>
              <a:ext cx="54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32" name="Oval 208"/>
            <p:cNvSpPr>
              <a:spLocks noChangeArrowheads="1"/>
            </p:cNvSpPr>
            <p:nvPr/>
          </p:nvSpPr>
          <p:spPr bwMode="auto">
            <a:xfrm>
              <a:off x="2299" y="956"/>
              <a:ext cx="45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33" name="Line 209"/>
            <p:cNvSpPr>
              <a:spLocks noChangeShapeType="1"/>
            </p:cNvSpPr>
            <p:nvPr/>
          </p:nvSpPr>
          <p:spPr bwMode="auto">
            <a:xfrm>
              <a:off x="2364" y="855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34" name="Line 210"/>
            <p:cNvSpPr>
              <a:spLocks noChangeShapeType="1"/>
            </p:cNvSpPr>
            <p:nvPr/>
          </p:nvSpPr>
          <p:spPr bwMode="auto">
            <a:xfrm>
              <a:off x="2379" y="855"/>
              <a:ext cx="0" cy="18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35" name="Line 211"/>
            <p:cNvSpPr>
              <a:spLocks noChangeShapeType="1"/>
            </p:cNvSpPr>
            <p:nvPr/>
          </p:nvSpPr>
          <p:spPr bwMode="auto">
            <a:xfrm>
              <a:off x="2364" y="1041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36" name="Oval 212"/>
            <p:cNvSpPr>
              <a:spLocks noChangeArrowheads="1"/>
            </p:cNvSpPr>
            <p:nvPr/>
          </p:nvSpPr>
          <p:spPr bwMode="auto">
            <a:xfrm>
              <a:off x="2364" y="936"/>
              <a:ext cx="54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37" name="Oval 213"/>
            <p:cNvSpPr>
              <a:spLocks noChangeArrowheads="1"/>
            </p:cNvSpPr>
            <p:nvPr/>
          </p:nvSpPr>
          <p:spPr bwMode="auto">
            <a:xfrm>
              <a:off x="2360" y="932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38" name="Line 214"/>
            <p:cNvSpPr>
              <a:spLocks noChangeShapeType="1"/>
            </p:cNvSpPr>
            <p:nvPr/>
          </p:nvSpPr>
          <p:spPr bwMode="auto">
            <a:xfrm flipV="1">
              <a:off x="1941" y="1501"/>
              <a:ext cx="39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39" name="Oval 215"/>
            <p:cNvSpPr>
              <a:spLocks noChangeArrowheads="1"/>
            </p:cNvSpPr>
            <p:nvPr/>
          </p:nvSpPr>
          <p:spPr bwMode="auto">
            <a:xfrm>
              <a:off x="1922" y="1578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40" name="Line 216"/>
            <p:cNvSpPr>
              <a:spLocks noChangeShapeType="1"/>
            </p:cNvSpPr>
            <p:nvPr/>
          </p:nvSpPr>
          <p:spPr bwMode="auto">
            <a:xfrm flipV="1">
              <a:off x="1980" y="1469"/>
              <a:ext cx="61" cy="3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41" name="Line 217"/>
            <p:cNvSpPr>
              <a:spLocks noChangeShapeType="1"/>
            </p:cNvSpPr>
            <p:nvPr/>
          </p:nvSpPr>
          <p:spPr bwMode="auto">
            <a:xfrm>
              <a:off x="1964" y="1413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42" name="Line 218"/>
            <p:cNvSpPr>
              <a:spLocks noChangeShapeType="1"/>
            </p:cNvSpPr>
            <p:nvPr/>
          </p:nvSpPr>
          <p:spPr bwMode="auto">
            <a:xfrm>
              <a:off x="1980" y="1413"/>
              <a:ext cx="0" cy="17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43" name="Line 219"/>
            <p:cNvSpPr>
              <a:spLocks noChangeShapeType="1"/>
            </p:cNvSpPr>
            <p:nvPr/>
          </p:nvSpPr>
          <p:spPr bwMode="auto">
            <a:xfrm>
              <a:off x="1964" y="159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44" name="Oval 220"/>
            <p:cNvSpPr>
              <a:spLocks noChangeArrowheads="1"/>
            </p:cNvSpPr>
            <p:nvPr/>
          </p:nvSpPr>
          <p:spPr bwMode="auto">
            <a:xfrm>
              <a:off x="1961" y="1489"/>
              <a:ext cx="45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45" name="Line 221"/>
            <p:cNvSpPr>
              <a:spLocks noChangeShapeType="1"/>
            </p:cNvSpPr>
            <p:nvPr/>
          </p:nvSpPr>
          <p:spPr bwMode="auto">
            <a:xfrm>
              <a:off x="2041" y="1469"/>
              <a:ext cx="69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46" name="Line 222"/>
            <p:cNvSpPr>
              <a:spLocks noChangeShapeType="1"/>
            </p:cNvSpPr>
            <p:nvPr/>
          </p:nvSpPr>
          <p:spPr bwMode="auto">
            <a:xfrm>
              <a:off x="2026" y="1372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47" name="Line 223"/>
            <p:cNvSpPr>
              <a:spLocks noChangeShapeType="1"/>
            </p:cNvSpPr>
            <p:nvPr/>
          </p:nvSpPr>
          <p:spPr bwMode="auto">
            <a:xfrm>
              <a:off x="2041" y="1372"/>
              <a:ext cx="0" cy="1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48" name="Line 224"/>
            <p:cNvSpPr>
              <a:spLocks noChangeShapeType="1"/>
            </p:cNvSpPr>
            <p:nvPr/>
          </p:nvSpPr>
          <p:spPr bwMode="auto">
            <a:xfrm>
              <a:off x="2026" y="1566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49" name="Oval 225"/>
            <p:cNvSpPr>
              <a:spLocks noChangeArrowheads="1"/>
            </p:cNvSpPr>
            <p:nvPr/>
          </p:nvSpPr>
          <p:spPr bwMode="auto">
            <a:xfrm>
              <a:off x="2022" y="1457"/>
              <a:ext cx="46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50" name="Line 226"/>
            <p:cNvSpPr>
              <a:spLocks noChangeShapeType="1"/>
            </p:cNvSpPr>
            <p:nvPr/>
          </p:nvSpPr>
          <p:spPr bwMode="auto">
            <a:xfrm>
              <a:off x="2110" y="1493"/>
              <a:ext cx="69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51" name="Line 227"/>
            <p:cNvSpPr>
              <a:spLocks noChangeShapeType="1"/>
            </p:cNvSpPr>
            <p:nvPr/>
          </p:nvSpPr>
          <p:spPr bwMode="auto">
            <a:xfrm>
              <a:off x="2095" y="1364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52" name="Line 228"/>
            <p:cNvSpPr>
              <a:spLocks noChangeShapeType="1"/>
            </p:cNvSpPr>
            <p:nvPr/>
          </p:nvSpPr>
          <p:spPr bwMode="auto">
            <a:xfrm>
              <a:off x="2110" y="1364"/>
              <a:ext cx="0" cy="2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53" name="Oval 229"/>
            <p:cNvSpPr>
              <a:spLocks noChangeArrowheads="1"/>
            </p:cNvSpPr>
            <p:nvPr/>
          </p:nvSpPr>
          <p:spPr bwMode="auto">
            <a:xfrm>
              <a:off x="2091" y="1481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54" name="Line 230"/>
            <p:cNvSpPr>
              <a:spLocks noChangeShapeType="1"/>
            </p:cNvSpPr>
            <p:nvPr/>
          </p:nvSpPr>
          <p:spPr bwMode="auto">
            <a:xfrm>
              <a:off x="2179" y="1518"/>
              <a:ext cx="69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55" name="Line 231"/>
            <p:cNvSpPr>
              <a:spLocks noChangeShapeType="1"/>
            </p:cNvSpPr>
            <p:nvPr/>
          </p:nvSpPr>
          <p:spPr bwMode="auto">
            <a:xfrm>
              <a:off x="2164" y="139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56" name="Line 232"/>
            <p:cNvSpPr>
              <a:spLocks noChangeShapeType="1"/>
            </p:cNvSpPr>
            <p:nvPr/>
          </p:nvSpPr>
          <p:spPr bwMode="auto">
            <a:xfrm>
              <a:off x="2179" y="1396"/>
              <a:ext cx="0" cy="20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57" name="Oval 233"/>
            <p:cNvSpPr>
              <a:spLocks noChangeArrowheads="1"/>
            </p:cNvSpPr>
            <p:nvPr/>
          </p:nvSpPr>
          <p:spPr bwMode="auto">
            <a:xfrm>
              <a:off x="2168" y="1497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58" name="Line 234"/>
            <p:cNvSpPr>
              <a:spLocks noChangeShapeType="1"/>
            </p:cNvSpPr>
            <p:nvPr/>
          </p:nvSpPr>
          <p:spPr bwMode="auto">
            <a:xfrm>
              <a:off x="2248" y="1526"/>
              <a:ext cx="70" cy="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59" name="Line 235"/>
            <p:cNvSpPr>
              <a:spLocks noChangeShapeType="1"/>
            </p:cNvSpPr>
            <p:nvPr/>
          </p:nvSpPr>
          <p:spPr bwMode="auto">
            <a:xfrm>
              <a:off x="2233" y="144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60" name="Line 236"/>
            <p:cNvSpPr>
              <a:spLocks noChangeShapeType="1"/>
            </p:cNvSpPr>
            <p:nvPr/>
          </p:nvSpPr>
          <p:spPr bwMode="auto">
            <a:xfrm>
              <a:off x="2248" y="1445"/>
              <a:ext cx="0" cy="1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61" name="Oval 237"/>
            <p:cNvSpPr>
              <a:spLocks noChangeArrowheads="1"/>
            </p:cNvSpPr>
            <p:nvPr/>
          </p:nvSpPr>
          <p:spPr bwMode="auto">
            <a:xfrm>
              <a:off x="2229" y="1513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62" name="Line 238"/>
            <p:cNvSpPr>
              <a:spLocks noChangeShapeType="1"/>
            </p:cNvSpPr>
            <p:nvPr/>
          </p:nvSpPr>
          <p:spPr bwMode="auto">
            <a:xfrm>
              <a:off x="2318" y="1598"/>
              <a:ext cx="6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963" name="Oval 239"/>
            <p:cNvSpPr>
              <a:spLocks noChangeArrowheads="1"/>
            </p:cNvSpPr>
            <p:nvPr/>
          </p:nvSpPr>
          <p:spPr bwMode="auto">
            <a:xfrm>
              <a:off x="2299" y="1578"/>
              <a:ext cx="45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64" name="Oval 240"/>
            <p:cNvSpPr>
              <a:spLocks noChangeArrowheads="1"/>
            </p:cNvSpPr>
            <p:nvPr/>
          </p:nvSpPr>
          <p:spPr bwMode="auto">
            <a:xfrm>
              <a:off x="2360" y="1578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65" name="Rectangle 241"/>
            <p:cNvSpPr>
              <a:spLocks noChangeArrowheads="1"/>
            </p:cNvSpPr>
            <p:nvPr/>
          </p:nvSpPr>
          <p:spPr bwMode="auto">
            <a:xfrm>
              <a:off x="1703" y="718"/>
              <a:ext cx="421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RLmale1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66" name="Rectangle 243"/>
            <p:cNvSpPr>
              <a:spLocks noChangeArrowheads="1"/>
            </p:cNvSpPr>
            <p:nvPr/>
          </p:nvSpPr>
          <p:spPr bwMode="auto">
            <a:xfrm>
              <a:off x="2064" y="718"/>
              <a:ext cx="2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67" name="Rectangle 244"/>
            <p:cNvSpPr>
              <a:spLocks noChangeArrowheads="1"/>
            </p:cNvSpPr>
            <p:nvPr/>
          </p:nvSpPr>
          <p:spPr bwMode="auto">
            <a:xfrm>
              <a:off x="1734" y="831"/>
              <a:ext cx="35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BALB/c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68" name="Rectangle 245"/>
            <p:cNvSpPr>
              <a:spLocks noChangeArrowheads="1"/>
            </p:cNvSpPr>
            <p:nvPr/>
          </p:nvSpPr>
          <p:spPr bwMode="auto">
            <a:xfrm>
              <a:off x="2410" y="863"/>
              <a:ext cx="3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*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69" name="Rectangle 246"/>
            <p:cNvSpPr>
              <a:spLocks noChangeArrowheads="1"/>
            </p:cNvSpPr>
            <p:nvPr/>
          </p:nvSpPr>
          <p:spPr bwMode="auto">
            <a:xfrm>
              <a:off x="1519" y="1259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10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70" name="Rectangle 247"/>
            <p:cNvSpPr>
              <a:spLocks noChangeArrowheads="1"/>
            </p:cNvSpPr>
            <p:nvPr/>
          </p:nvSpPr>
          <p:spPr bwMode="auto">
            <a:xfrm>
              <a:off x="1519" y="976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971" name="Rectangle 248"/>
            <p:cNvSpPr>
              <a:spLocks noChangeArrowheads="1"/>
            </p:cNvSpPr>
            <p:nvPr/>
          </p:nvSpPr>
          <p:spPr bwMode="auto">
            <a:xfrm>
              <a:off x="1519" y="702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30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</p:grpSp>
      <p:grpSp>
        <p:nvGrpSpPr>
          <p:cNvPr id="12294" name="Group 831"/>
          <p:cNvGrpSpPr>
            <a:grpSpLocks/>
          </p:cNvGrpSpPr>
          <p:nvPr/>
        </p:nvGrpSpPr>
        <p:grpSpPr bwMode="auto">
          <a:xfrm>
            <a:off x="3956052" y="4652963"/>
            <a:ext cx="1854201" cy="1657349"/>
            <a:chOff x="1526" y="2931"/>
            <a:chExt cx="1168" cy="1044"/>
          </a:xfrm>
        </p:grpSpPr>
        <p:sp>
          <p:nvSpPr>
            <p:cNvPr id="12713" name="Rectangle 249"/>
            <p:cNvSpPr>
              <a:spLocks noChangeArrowheads="1"/>
            </p:cNvSpPr>
            <p:nvPr/>
          </p:nvSpPr>
          <p:spPr bwMode="auto">
            <a:xfrm>
              <a:off x="2587" y="3859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60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14" name="Rectangle 250"/>
            <p:cNvSpPr>
              <a:spLocks noChangeArrowheads="1"/>
            </p:cNvSpPr>
            <p:nvPr/>
          </p:nvSpPr>
          <p:spPr bwMode="auto">
            <a:xfrm>
              <a:off x="2272" y="3859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40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15" name="Rectangle 251"/>
            <p:cNvSpPr>
              <a:spLocks noChangeArrowheads="1"/>
            </p:cNvSpPr>
            <p:nvPr/>
          </p:nvSpPr>
          <p:spPr bwMode="auto">
            <a:xfrm>
              <a:off x="1941" y="3859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16" name="Rectangle 252"/>
            <p:cNvSpPr>
              <a:spLocks noChangeArrowheads="1"/>
            </p:cNvSpPr>
            <p:nvPr/>
          </p:nvSpPr>
          <p:spPr bwMode="auto">
            <a:xfrm>
              <a:off x="1580" y="3811"/>
              <a:ext cx="5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17" name="Line 253"/>
            <p:cNvSpPr>
              <a:spLocks noChangeShapeType="1"/>
            </p:cNvSpPr>
            <p:nvPr/>
          </p:nvSpPr>
          <p:spPr bwMode="auto">
            <a:xfrm flipV="1">
              <a:off x="1665" y="3803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18" name="Line 254"/>
            <p:cNvSpPr>
              <a:spLocks noChangeShapeType="1"/>
            </p:cNvSpPr>
            <p:nvPr/>
          </p:nvSpPr>
          <p:spPr bwMode="auto">
            <a:xfrm flipV="1">
              <a:off x="1749" y="3803"/>
              <a:ext cx="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19" name="Line 255"/>
            <p:cNvSpPr>
              <a:spLocks noChangeShapeType="1"/>
            </p:cNvSpPr>
            <p:nvPr/>
          </p:nvSpPr>
          <p:spPr bwMode="auto">
            <a:xfrm flipV="1">
              <a:off x="1826" y="3803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0" name="Line 256"/>
            <p:cNvSpPr>
              <a:spLocks noChangeShapeType="1"/>
            </p:cNvSpPr>
            <p:nvPr/>
          </p:nvSpPr>
          <p:spPr bwMode="auto">
            <a:xfrm flipV="1">
              <a:off x="1910" y="3803"/>
              <a:ext cx="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1" name="Line 257"/>
            <p:cNvSpPr>
              <a:spLocks noChangeShapeType="1"/>
            </p:cNvSpPr>
            <p:nvPr/>
          </p:nvSpPr>
          <p:spPr bwMode="auto">
            <a:xfrm flipV="1">
              <a:off x="1987" y="3803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2" name="Line 258"/>
            <p:cNvSpPr>
              <a:spLocks noChangeShapeType="1"/>
            </p:cNvSpPr>
            <p:nvPr/>
          </p:nvSpPr>
          <p:spPr bwMode="auto">
            <a:xfrm flipV="1">
              <a:off x="2072" y="3803"/>
              <a:ext cx="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3" name="Line 259"/>
            <p:cNvSpPr>
              <a:spLocks noChangeShapeType="1"/>
            </p:cNvSpPr>
            <p:nvPr/>
          </p:nvSpPr>
          <p:spPr bwMode="auto">
            <a:xfrm flipV="1">
              <a:off x="2156" y="3803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4" name="Line 260"/>
            <p:cNvSpPr>
              <a:spLocks noChangeShapeType="1"/>
            </p:cNvSpPr>
            <p:nvPr/>
          </p:nvSpPr>
          <p:spPr bwMode="auto">
            <a:xfrm flipV="1">
              <a:off x="2233" y="3803"/>
              <a:ext cx="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5" name="Line 261"/>
            <p:cNvSpPr>
              <a:spLocks noChangeShapeType="1"/>
            </p:cNvSpPr>
            <p:nvPr/>
          </p:nvSpPr>
          <p:spPr bwMode="auto">
            <a:xfrm flipV="1">
              <a:off x="2318" y="3803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6" name="Line 262"/>
            <p:cNvSpPr>
              <a:spLocks noChangeShapeType="1"/>
            </p:cNvSpPr>
            <p:nvPr/>
          </p:nvSpPr>
          <p:spPr bwMode="auto">
            <a:xfrm flipV="1">
              <a:off x="2394" y="3803"/>
              <a:ext cx="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7" name="Line 263"/>
            <p:cNvSpPr>
              <a:spLocks noChangeShapeType="1"/>
            </p:cNvSpPr>
            <p:nvPr/>
          </p:nvSpPr>
          <p:spPr bwMode="auto">
            <a:xfrm flipV="1">
              <a:off x="2479" y="3803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8" name="Line 264"/>
            <p:cNvSpPr>
              <a:spLocks noChangeShapeType="1"/>
            </p:cNvSpPr>
            <p:nvPr/>
          </p:nvSpPr>
          <p:spPr bwMode="auto">
            <a:xfrm flipV="1">
              <a:off x="2556" y="3803"/>
              <a:ext cx="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29" name="Line 265"/>
            <p:cNvSpPr>
              <a:spLocks noChangeShapeType="1"/>
            </p:cNvSpPr>
            <p:nvPr/>
          </p:nvSpPr>
          <p:spPr bwMode="auto">
            <a:xfrm flipV="1">
              <a:off x="2640" y="3803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30" name="Line 266"/>
            <p:cNvSpPr>
              <a:spLocks noChangeShapeType="1"/>
            </p:cNvSpPr>
            <p:nvPr/>
          </p:nvSpPr>
          <p:spPr bwMode="auto">
            <a:xfrm>
              <a:off x="1665" y="3803"/>
              <a:ext cx="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31" name="Rectangle 267"/>
            <p:cNvSpPr>
              <a:spLocks noChangeArrowheads="1"/>
            </p:cNvSpPr>
            <p:nvPr/>
          </p:nvSpPr>
          <p:spPr bwMode="auto">
            <a:xfrm>
              <a:off x="1526" y="3472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10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32" name="Rectangle 268"/>
            <p:cNvSpPr>
              <a:spLocks noChangeArrowheads="1"/>
            </p:cNvSpPr>
            <p:nvPr/>
          </p:nvSpPr>
          <p:spPr bwMode="auto">
            <a:xfrm>
              <a:off x="1526" y="3205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33" name="Rectangle 269"/>
            <p:cNvSpPr>
              <a:spLocks noChangeArrowheads="1"/>
            </p:cNvSpPr>
            <p:nvPr/>
          </p:nvSpPr>
          <p:spPr bwMode="auto">
            <a:xfrm>
              <a:off x="1526" y="2931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30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34" name="Line 270"/>
            <p:cNvSpPr>
              <a:spLocks noChangeShapeType="1"/>
            </p:cNvSpPr>
            <p:nvPr/>
          </p:nvSpPr>
          <p:spPr bwMode="auto">
            <a:xfrm flipH="1">
              <a:off x="1642" y="380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35" name="Line 271"/>
            <p:cNvSpPr>
              <a:spLocks noChangeShapeType="1"/>
            </p:cNvSpPr>
            <p:nvPr/>
          </p:nvSpPr>
          <p:spPr bwMode="auto">
            <a:xfrm flipH="1">
              <a:off x="1649" y="3666"/>
              <a:ext cx="1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36" name="Line 272"/>
            <p:cNvSpPr>
              <a:spLocks noChangeShapeType="1"/>
            </p:cNvSpPr>
            <p:nvPr/>
          </p:nvSpPr>
          <p:spPr bwMode="auto">
            <a:xfrm flipH="1">
              <a:off x="1642" y="3528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37" name="Line 273"/>
            <p:cNvSpPr>
              <a:spLocks noChangeShapeType="1"/>
            </p:cNvSpPr>
            <p:nvPr/>
          </p:nvSpPr>
          <p:spPr bwMode="auto">
            <a:xfrm flipH="1">
              <a:off x="1649" y="3399"/>
              <a:ext cx="1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38" name="Line 274"/>
            <p:cNvSpPr>
              <a:spLocks noChangeShapeType="1"/>
            </p:cNvSpPr>
            <p:nvPr/>
          </p:nvSpPr>
          <p:spPr bwMode="auto">
            <a:xfrm flipH="1">
              <a:off x="1642" y="3262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39" name="Line 275"/>
            <p:cNvSpPr>
              <a:spLocks noChangeShapeType="1"/>
            </p:cNvSpPr>
            <p:nvPr/>
          </p:nvSpPr>
          <p:spPr bwMode="auto">
            <a:xfrm flipH="1">
              <a:off x="1649" y="3133"/>
              <a:ext cx="1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40" name="Line 276"/>
            <p:cNvSpPr>
              <a:spLocks noChangeShapeType="1"/>
            </p:cNvSpPr>
            <p:nvPr/>
          </p:nvSpPr>
          <p:spPr bwMode="auto">
            <a:xfrm flipH="1">
              <a:off x="1642" y="2995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41" name="Line 277"/>
            <p:cNvSpPr>
              <a:spLocks noChangeShapeType="1"/>
            </p:cNvSpPr>
            <p:nvPr/>
          </p:nvSpPr>
          <p:spPr bwMode="auto">
            <a:xfrm flipV="1">
              <a:off x="1665" y="2995"/>
              <a:ext cx="0" cy="80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42" name="Line 278"/>
            <p:cNvSpPr>
              <a:spLocks noChangeShapeType="1"/>
            </p:cNvSpPr>
            <p:nvPr/>
          </p:nvSpPr>
          <p:spPr bwMode="auto">
            <a:xfrm>
              <a:off x="1665" y="3803"/>
              <a:ext cx="5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43" name="Line 279"/>
            <p:cNvSpPr>
              <a:spLocks noChangeShapeType="1"/>
            </p:cNvSpPr>
            <p:nvPr/>
          </p:nvSpPr>
          <p:spPr bwMode="auto">
            <a:xfrm flipV="1">
              <a:off x="1718" y="3682"/>
              <a:ext cx="8" cy="1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44" name="Oval 280"/>
            <p:cNvSpPr>
              <a:spLocks noChangeArrowheads="1"/>
            </p:cNvSpPr>
            <p:nvPr/>
          </p:nvSpPr>
          <p:spPr bwMode="auto">
            <a:xfrm>
              <a:off x="1699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45" name="Line 281"/>
            <p:cNvSpPr>
              <a:spLocks noChangeShapeType="1"/>
            </p:cNvSpPr>
            <p:nvPr/>
          </p:nvSpPr>
          <p:spPr bwMode="auto">
            <a:xfrm flipV="1">
              <a:off x="1726" y="3577"/>
              <a:ext cx="77" cy="10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46" name="Line 282"/>
            <p:cNvSpPr>
              <a:spLocks noChangeShapeType="1"/>
            </p:cNvSpPr>
            <p:nvPr/>
          </p:nvSpPr>
          <p:spPr bwMode="auto">
            <a:xfrm>
              <a:off x="1718" y="3666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47" name="Line 283"/>
            <p:cNvSpPr>
              <a:spLocks noChangeShapeType="1"/>
            </p:cNvSpPr>
            <p:nvPr/>
          </p:nvSpPr>
          <p:spPr bwMode="auto">
            <a:xfrm>
              <a:off x="1726" y="3666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48" name="Line 284"/>
            <p:cNvSpPr>
              <a:spLocks noChangeShapeType="1"/>
            </p:cNvSpPr>
            <p:nvPr/>
          </p:nvSpPr>
          <p:spPr bwMode="auto">
            <a:xfrm>
              <a:off x="1718" y="3690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49" name="Oval 285"/>
            <p:cNvSpPr>
              <a:spLocks noChangeArrowheads="1"/>
            </p:cNvSpPr>
            <p:nvPr/>
          </p:nvSpPr>
          <p:spPr bwMode="auto">
            <a:xfrm>
              <a:off x="1715" y="3662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50" name="Line 286"/>
            <p:cNvSpPr>
              <a:spLocks noChangeShapeType="1"/>
            </p:cNvSpPr>
            <p:nvPr/>
          </p:nvSpPr>
          <p:spPr bwMode="auto">
            <a:xfrm>
              <a:off x="1803" y="3577"/>
              <a:ext cx="61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51" name="Line 287"/>
            <p:cNvSpPr>
              <a:spLocks noChangeShapeType="1"/>
            </p:cNvSpPr>
            <p:nvPr/>
          </p:nvSpPr>
          <p:spPr bwMode="auto">
            <a:xfrm>
              <a:off x="1788" y="356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52" name="Line 288"/>
            <p:cNvSpPr>
              <a:spLocks noChangeShapeType="1"/>
            </p:cNvSpPr>
            <p:nvPr/>
          </p:nvSpPr>
          <p:spPr bwMode="auto">
            <a:xfrm>
              <a:off x="1803" y="3561"/>
              <a:ext cx="0" cy="3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53" name="Line 289"/>
            <p:cNvSpPr>
              <a:spLocks noChangeShapeType="1"/>
            </p:cNvSpPr>
            <p:nvPr/>
          </p:nvSpPr>
          <p:spPr bwMode="auto">
            <a:xfrm>
              <a:off x="1788" y="359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54" name="Oval 290"/>
            <p:cNvSpPr>
              <a:spLocks noChangeArrowheads="1"/>
            </p:cNvSpPr>
            <p:nvPr/>
          </p:nvSpPr>
          <p:spPr bwMode="auto">
            <a:xfrm>
              <a:off x="1784" y="3565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55" name="Line 291"/>
            <p:cNvSpPr>
              <a:spLocks noChangeShapeType="1"/>
            </p:cNvSpPr>
            <p:nvPr/>
          </p:nvSpPr>
          <p:spPr bwMode="auto">
            <a:xfrm>
              <a:off x="1864" y="3601"/>
              <a:ext cx="62" cy="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56" name="Line 292"/>
            <p:cNvSpPr>
              <a:spLocks noChangeShapeType="1"/>
            </p:cNvSpPr>
            <p:nvPr/>
          </p:nvSpPr>
          <p:spPr bwMode="auto">
            <a:xfrm>
              <a:off x="1849" y="3577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57" name="Line 293"/>
            <p:cNvSpPr>
              <a:spLocks noChangeShapeType="1"/>
            </p:cNvSpPr>
            <p:nvPr/>
          </p:nvSpPr>
          <p:spPr bwMode="auto">
            <a:xfrm>
              <a:off x="1864" y="3577"/>
              <a:ext cx="0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58" name="Line 294"/>
            <p:cNvSpPr>
              <a:spLocks noChangeShapeType="1"/>
            </p:cNvSpPr>
            <p:nvPr/>
          </p:nvSpPr>
          <p:spPr bwMode="auto">
            <a:xfrm>
              <a:off x="1849" y="362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59" name="Oval 295"/>
            <p:cNvSpPr>
              <a:spLocks noChangeArrowheads="1"/>
            </p:cNvSpPr>
            <p:nvPr/>
          </p:nvSpPr>
          <p:spPr bwMode="auto">
            <a:xfrm>
              <a:off x="1845" y="3589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60" name="Line 296"/>
            <p:cNvSpPr>
              <a:spLocks noChangeShapeType="1"/>
            </p:cNvSpPr>
            <p:nvPr/>
          </p:nvSpPr>
          <p:spPr bwMode="auto">
            <a:xfrm>
              <a:off x="1926" y="3690"/>
              <a:ext cx="61" cy="1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61" name="Line 297"/>
            <p:cNvSpPr>
              <a:spLocks noChangeShapeType="1"/>
            </p:cNvSpPr>
            <p:nvPr/>
          </p:nvSpPr>
          <p:spPr bwMode="auto">
            <a:xfrm>
              <a:off x="1910" y="3658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62" name="Line 298"/>
            <p:cNvSpPr>
              <a:spLocks noChangeShapeType="1"/>
            </p:cNvSpPr>
            <p:nvPr/>
          </p:nvSpPr>
          <p:spPr bwMode="auto">
            <a:xfrm>
              <a:off x="1926" y="3658"/>
              <a:ext cx="0" cy="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63" name="Line 299"/>
            <p:cNvSpPr>
              <a:spLocks noChangeShapeType="1"/>
            </p:cNvSpPr>
            <p:nvPr/>
          </p:nvSpPr>
          <p:spPr bwMode="auto">
            <a:xfrm>
              <a:off x="1910" y="3722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64" name="Oval 300"/>
            <p:cNvSpPr>
              <a:spLocks noChangeArrowheads="1"/>
            </p:cNvSpPr>
            <p:nvPr/>
          </p:nvSpPr>
          <p:spPr bwMode="auto">
            <a:xfrm>
              <a:off x="1907" y="3678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65" name="Line 301"/>
            <p:cNvSpPr>
              <a:spLocks noChangeShapeType="1"/>
            </p:cNvSpPr>
            <p:nvPr/>
          </p:nvSpPr>
          <p:spPr bwMode="auto">
            <a:xfrm>
              <a:off x="1987" y="3803"/>
              <a:ext cx="6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66" name="Oval 302"/>
            <p:cNvSpPr>
              <a:spLocks noChangeArrowheads="1"/>
            </p:cNvSpPr>
            <p:nvPr/>
          </p:nvSpPr>
          <p:spPr bwMode="auto">
            <a:xfrm>
              <a:off x="1968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67" name="Line 303"/>
            <p:cNvSpPr>
              <a:spLocks noChangeShapeType="1"/>
            </p:cNvSpPr>
            <p:nvPr/>
          </p:nvSpPr>
          <p:spPr bwMode="auto">
            <a:xfrm>
              <a:off x="2056" y="3803"/>
              <a:ext cx="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68" name="Oval 304"/>
            <p:cNvSpPr>
              <a:spLocks noChangeArrowheads="1"/>
            </p:cNvSpPr>
            <p:nvPr/>
          </p:nvSpPr>
          <p:spPr bwMode="auto">
            <a:xfrm>
              <a:off x="2037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69" name="Line 305"/>
            <p:cNvSpPr>
              <a:spLocks noChangeShapeType="1"/>
            </p:cNvSpPr>
            <p:nvPr/>
          </p:nvSpPr>
          <p:spPr bwMode="auto">
            <a:xfrm>
              <a:off x="2118" y="3803"/>
              <a:ext cx="6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70" name="Oval 306"/>
            <p:cNvSpPr>
              <a:spLocks noChangeArrowheads="1"/>
            </p:cNvSpPr>
            <p:nvPr/>
          </p:nvSpPr>
          <p:spPr bwMode="auto">
            <a:xfrm>
              <a:off x="2107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71" name="Line 307"/>
            <p:cNvSpPr>
              <a:spLocks noChangeShapeType="1"/>
            </p:cNvSpPr>
            <p:nvPr/>
          </p:nvSpPr>
          <p:spPr bwMode="auto">
            <a:xfrm>
              <a:off x="2187" y="3803"/>
              <a:ext cx="6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72" name="Oval 308"/>
            <p:cNvSpPr>
              <a:spLocks noChangeArrowheads="1"/>
            </p:cNvSpPr>
            <p:nvPr/>
          </p:nvSpPr>
          <p:spPr bwMode="auto">
            <a:xfrm>
              <a:off x="2168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73" name="Line 309"/>
            <p:cNvSpPr>
              <a:spLocks noChangeShapeType="1"/>
            </p:cNvSpPr>
            <p:nvPr/>
          </p:nvSpPr>
          <p:spPr bwMode="auto">
            <a:xfrm>
              <a:off x="2248" y="3803"/>
              <a:ext cx="7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74" name="Oval 310"/>
            <p:cNvSpPr>
              <a:spLocks noChangeArrowheads="1"/>
            </p:cNvSpPr>
            <p:nvPr/>
          </p:nvSpPr>
          <p:spPr bwMode="auto">
            <a:xfrm>
              <a:off x="2229" y="3791"/>
              <a:ext cx="39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75" name="Line 311"/>
            <p:cNvSpPr>
              <a:spLocks noChangeShapeType="1"/>
            </p:cNvSpPr>
            <p:nvPr/>
          </p:nvSpPr>
          <p:spPr bwMode="auto">
            <a:xfrm>
              <a:off x="2318" y="3803"/>
              <a:ext cx="6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76" name="Oval 312"/>
            <p:cNvSpPr>
              <a:spLocks noChangeArrowheads="1"/>
            </p:cNvSpPr>
            <p:nvPr/>
          </p:nvSpPr>
          <p:spPr bwMode="auto">
            <a:xfrm>
              <a:off x="2299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77" name="Line 313"/>
            <p:cNvSpPr>
              <a:spLocks noChangeShapeType="1"/>
            </p:cNvSpPr>
            <p:nvPr/>
          </p:nvSpPr>
          <p:spPr bwMode="auto">
            <a:xfrm>
              <a:off x="2379" y="3803"/>
              <a:ext cx="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78" name="Oval 314"/>
            <p:cNvSpPr>
              <a:spLocks noChangeArrowheads="1"/>
            </p:cNvSpPr>
            <p:nvPr/>
          </p:nvSpPr>
          <p:spPr bwMode="auto">
            <a:xfrm>
              <a:off x="2360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79" name="Line 315"/>
            <p:cNvSpPr>
              <a:spLocks noChangeShapeType="1"/>
            </p:cNvSpPr>
            <p:nvPr/>
          </p:nvSpPr>
          <p:spPr bwMode="auto">
            <a:xfrm>
              <a:off x="2441" y="3803"/>
              <a:ext cx="6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80" name="Oval 316"/>
            <p:cNvSpPr>
              <a:spLocks noChangeArrowheads="1"/>
            </p:cNvSpPr>
            <p:nvPr/>
          </p:nvSpPr>
          <p:spPr bwMode="auto">
            <a:xfrm>
              <a:off x="2429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81" name="Line 317"/>
            <p:cNvSpPr>
              <a:spLocks noChangeShapeType="1"/>
            </p:cNvSpPr>
            <p:nvPr/>
          </p:nvSpPr>
          <p:spPr bwMode="auto">
            <a:xfrm>
              <a:off x="2502" y="3803"/>
              <a:ext cx="77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82" name="Oval 318"/>
            <p:cNvSpPr>
              <a:spLocks noChangeArrowheads="1"/>
            </p:cNvSpPr>
            <p:nvPr/>
          </p:nvSpPr>
          <p:spPr bwMode="auto">
            <a:xfrm>
              <a:off x="2491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83" name="Oval 319"/>
            <p:cNvSpPr>
              <a:spLocks noChangeArrowheads="1"/>
            </p:cNvSpPr>
            <p:nvPr/>
          </p:nvSpPr>
          <p:spPr bwMode="auto">
            <a:xfrm>
              <a:off x="2560" y="379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84" name="Line 320"/>
            <p:cNvSpPr>
              <a:spLocks noChangeShapeType="1"/>
            </p:cNvSpPr>
            <p:nvPr/>
          </p:nvSpPr>
          <p:spPr bwMode="auto">
            <a:xfrm>
              <a:off x="1665" y="3803"/>
              <a:ext cx="5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85" name="Line 321"/>
            <p:cNvSpPr>
              <a:spLocks noChangeShapeType="1"/>
            </p:cNvSpPr>
            <p:nvPr/>
          </p:nvSpPr>
          <p:spPr bwMode="auto">
            <a:xfrm flipV="1">
              <a:off x="1718" y="3658"/>
              <a:ext cx="8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86" name="Oval 322"/>
            <p:cNvSpPr>
              <a:spLocks noChangeArrowheads="1"/>
            </p:cNvSpPr>
            <p:nvPr/>
          </p:nvSpPr>
          <p:spPr bwMode="auto">
            <a:xfrm>
              <a:off x="1703" y="3795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87" name="Oval 323"/>
            <p:cNvSpPr>
              <a:spLocks noChangeArrowheads="1"/>
            </p:cNvSpPr>
            <p:nvPr/>
          </p:nvSpPr>
          <p:spPr bwMode="auto">
            <a:xfrm>
              <a:off x="1699" y="3791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88" name="Line 324"/>
            <p:cNvSpPr>
              <a:spLocks noChangeShapeType="1"/>
            </p:cNvSpPr>
            <p:nvPr/>
          </p:nvSpPr>
          <p:spPr bwMode="auto">
            <a:xfrm flipV="1">
              <a:off x="1726" y="3585"/>
              <a:ext cx="77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89" name="Line 325"/>
            <p:cNvSpPr>
              <a:spLocks noChangeShapeType="1"/>
            </p:cNvSpPr>
            <p:nvPr/>
          </p:nvSpPr>
          <p:spPr bwMode="auto">
            <a:xfrm>
              <a:off x="1718" y="363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90" name="Line 326"/>
            <p:cNvSpPr>
              <a:spLocks noChangeShapeType="1"/>
            </p:cNvSpPr>
            <p:nvPr/>
          </p:nvSpPr>
          <p:spPr bwMode="auto">
            <a:xfrm>
              <a:off x="1726" y="3633"/>
              <a:ext cx="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91" name="Line 327"/>
            <p:cNvSpPr>
              <a:spLocks noChangeShapeType="1"/>
            </p:cNvSpPr>
            <p:nvPr/>
          </p:nvSpPr>
          <p:spPr bwMode="auto">
            <a:xfrm>
              <a:off x="1718" y="3682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92" name="Oval 328"/>
            <p:cNvSpPr>
              <a:spLocks noChangeArrowheads="1"/>
            </p:cNvSpPr>
            <p:nvPr/>
          </p:nvSpPr>
          <p:spPr bwMode="auto">
            <a:xfrm>
              <a:off x="1718" y="3649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93" name="Oval 329"/>
            <p:cNvSpPr>
              <a:spLocks noChangeArrowheads="1"/>
            </p:cNvSpPr>
            <p:nvPr/>
          </p:nvSpPr>
          <p:spPr bwMode="auto">
            <a:xfrm>
              <a:off x="1715" y="3645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94" name="Line 330"/>
            <p:cNvSpPr>
              <a:spLocks noChangeShapeType="1"/>
            </p:cNvSpPr>
            <p:nvPr/>
          </p:nvSpPr>
          <p:spPr bwMode="auto">
            <a:xfrm flipV="1">
              <a:off x="1803" y="3577"/>
              <a:ext cx="61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95" name="Line 331"/>
            <p:cNvSpPr>
              <a:spLocks noChangeShapeType="1"/>
            </p:cNvSpPr>
            <p:nvPr/>
          </p:nvSpPr>
          <p:spPr bwMode="auto">
            <a:xfrm>
              <a:off x="1788" y="3544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96" name="Line 332"/>
            <p:cNvSpPr>
              <a:spLocks noChangeShapeType="1"/>
            </p:cNvSpPr>
            <p:nvPr/>
          </p:nvSpPr>
          <p:spPr bwMode="auto">
            <a:xfrm>
              <a:off x="1803" y="3544"/>
              <a:ext cx="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97" name="Line 333"/>
            <p:cNvSpPr>
              <a:spLocks noChangeShapeType="1"/>
            </p:cNvSpPr>
            <p:nvPr/>
          </p:nvSpPr>
          <p:spPr bwMode="auto">
            <a:xfrm>
              <a:off x="1788" y="3625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98" name="Oval 334"/>
            <p:cNvSpPr>
              <a:spLocks noChangeArrowheads="1"/>
            </p:cNvSpPr>
            <p:nvPr/>
          </p:nvSpPr>
          <p:spPr bwMode="auto">
            <a:xfrm>
              <a:off x="1788" y="3569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99" name="Oval 335"/>
            <p:cNvSpPr>
              <a:spLocks noChangeArrowheads="1"/>
            </p:cNvSpPr>
            <p:nvPr/>
          </p:nvSpPr>
          <p:spPr bwMode="auto">
            <a:xfrm>
              <a:off x="1784" y="3565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00" name="Line 336"/>
            <p:cNvSpPr>
              <a:spLocks noChangeShapeType="1"/>
            </p:cNvSpPr>
            <p:nvPr/>
          </p:nvSpPr>
          <p:spPr bwMode="auto">
            <a:xfrm flipV="1">
              <a:off x="1864" y="3569"/>
              <a:ext cx="62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01" name="Line 337"/>
            <p:cNvSpPr>
              <a:spLocks noChangeShapeType="1"/>
            </p:cNvSpPr>
            <p:nvPr/>
          </p:nvSpPr>
          <p:spPr bwMode="auto">
            <a:xfrm>
              <a:off x="1849" y="3528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02" name="Line 338"/>
            <p:cNvSpPr>
              <a:spLocks noChangeShapeType="1"/>
            </p:cNvSpPr>
            <p:nvPr/>
          </p:nvSpPr>
          <p:spPr bwMode="auto">
            <a:xfrm>
              <a:off x="1864" y="3528"/>
              <a:ext cx="0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03" name="Line 339"/>
            <p:cNvSpPr>
              <a:spLocks noChangeShapeType="1"/>
            </p:cNvSpPr>
            <p:nvPr/>
          </p:nvSpPr>
          <p:spPr bwMode="auto">
            <a:xfrm>
              <a:off x="1849" y="362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04" name="Oval 340"/>
            <p:cNvSpPr>
              <a:spLocks noChangeArrowheads="1"/>
            </p:cNvSpPr>
            <p:nvPr/>
          </p:nvSpPr>
          <p:spPr bwMode="auto">
            <a:xfrm>
              <a:off x="1849" y="3569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05" name="Oval 341"/>
            <p:cNvSpPr>
              <a:spLocks noChangeArrowheads="1"/>
            </p:cNvSpPr>
            <p:nvPr/>
          </p:nvSpPr>
          <p:spPr bwMode="auto">
            <a:xfrm>
              <a:off x="1845" y="3565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06" name="Line 342"/>
            <p:cNvSpPr>
              <a:spLocks noChangeShapeType="1"/>
            </p:cNvSpPr>
            <p:nvPr/>
          </p:nvSpPr>
          <p:spPr bwMode="auto">
            <a:xfrm flipV="1">
              <a:off x="1926" y="3528"/>
              <a:ext cx="61" cy="4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07" name="Line 343"/>
            <p:cNvSpPr>
              <a:spLocks noChangeShapeType="1"/>
            </p:cNvSpPr>
            <p:nvPr/>
          </p:nvSpPr>
          <p:spPr bwMode="auto">
            <a:xfrm>
              <a:off x="1910" y="3504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08" name="Line 344"/>
            <p:cNvSpPr>
              <a:spLocks noChangeShapeType="1"/>
            </p:cNvSpPr>
            <p:nvPr/>
          </p:nvSpPr>
          <p:spPr bwMode="auto">
            <a:xfrm>
              <a:off x="1926" y="3504"/>
              <a:ext cx="0" cy="12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09" name="Line 345"/>
            <p:cNvSpPr>
              <a:spLocks noChangeShapeType="1"/>
            </p:cNvSpPr>
            <p:nvPr/>
          </p:nvSpPr>
          <p:spPr bwMode="auto">
            <a:xfrm>
              <a:off x="1910" y="3633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10" name="Oval 346"/>
            <p:cNvSpPr>
              <a:spLocks noChangeArrowheads="1"/>
            </p:cNvSpPr>
            <p:nvPr/>
          </p:nvSpPr>
          <p:spPr bwMode="auto">
            <a:xfrm>
              <a:off x="1910" y="3561"/>
              <a:ext cx="47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11" name="Oval 347"/>
            <p:cNvSpPr>
              <a:spLocks noChangeArrowheads="1"/>
            </p:cNvSpPr>
            <p:nvPr/>
          </p:nvSpPr>
          <p:spPr bwMode="auto">
            <a:xfrm>
              <a:off x="1907" y="3557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12" name="Line 348"/>
            <p:cNvSpPr>
              <a:spLocks noChangeShapeType="1"/>
            </p:cNvSpPr>
            <p:nvPr/>
          </p:nvSpPr>
          <p:spPr bwMode="auto">
            <a:xfrm>
              <a:off x="1987" y="3528"/>
              <a:ext cx="6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13" name="Line 349"/>
            <p:cNvSpPr>
              <a:spLocks noChangeShapeType="1"/>
            </p:cNvSpPr>
            <p:nvPr/>
          </p:nvSpPr>
          <p:spPr bwMode="auto">
            <a:xfrm>
              <a:off x="1972" y="345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14" name="Line 350"/>
            <p:cNvSpPr>
              <a:spLocks noChangeShapeType="1"/>
            </p:cNvSpPr>
            <p:nvPr/>
          </p:nvSpPr>
          <p:spPr bwMode="auto">
            <a:xfrm>
              <a:off x="1987" y="3456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15" name="Line 351"/>
            <p:cNvSpPr>
              <a:spLocks noChangeShapeType="1"/>
            </p:cNvSpPr>
            <p:nvPr/>
          </p:nvSpPr>
          <p:spPr bwMode="auto">
            <a:xfrm>
              <a:off x="1972" y="360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16" name="Oval 352"/>
            <p:cNvSpPr>
              <a:spLocks noChangeArrowheads="1"/>
            </p:cNvSpPr>
            <p:nvPr/>
          </p:nvSpPr>
          <p:spPr bwMode="auto">
            <a:xfrm>
              <a:off x="1972" y="3520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17" name="Oval 353"/>
            <p:cNvSpPr>
              <a:spLocks noChangeArrowheads="1"/>
            </p:cNvSpPr>
            <p:nvPr/>
          </p:nvSpPr>
          <p:spPr bwMode="auto">
            <a:xfrm>
              <a:off x="1968" y="3516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18" name="Line 354"/>
            <p:cNvSpPr>
              <a:spLocks noChangeShapeType="1"/>
            </p:cNvSpPr>
            <p:nvPr/>
          </p:nvSpPr>
          <p:spPr bwMode="auto">
            <a:xfrm flipV="1">
              <a:off x="2056" y="3488"/>
              <a:ext cx="62" cy="4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19" name="Line 355"/>
            <p:cNvSpPr>
              <a:spLocks noChangeShapeType="1"/>
            </p:cNvSpPr>
            <p:nvPr/>
          </p:nvSpPr>
          <p:spPr bwMode="auto">
            <a:xfrm>
              <a:off x="2041" y="345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20" name="Line 356"/>
            <p:cNvSpPr>
              <a:spLocks noChangeShapeType="1"/>
            </p:cNvSpPr>
            <p:nvPr/>
          </p:nvSpPr>
          <p:spPr bwMode="auto">
            <a:xfrm>
              <a:off x="2056" y="3456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21" name="Line 357"/>
            <p:cNvSpPr>
              <a:spLocks noChangeShapeType="1"/>
            </p:cNvSpPr>
            <p:nvPr/>
          </p:nvSpPr>
          <p:spPr bwMode="auto">
            <a:xfrm>
              <a:off x="2041" y="360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22" name="Oval 358"/>
            <p:cNvSpPr>
              <a:spLocks noChangeArrowheads="1"/>
            </p:cNvSpPr>
            <p:nvPr/>
          </p:nvSpPr>
          <p:spPr bwMode="auto">
            <a:xfrm>
              <a:off x="2041" y="3512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23" name="Oval 359"/>
            <p:cNvSpPr>
              <a:spLocks noChangeArrowheads="1"/>
            </p:cNvSpPr>
            <p:nvPr/>
          </p:nvSpPr>
          <p:spPr bwMode="auto">
            <a:xfrm>
              <a:off x="2037" y="3508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24" name="Line 360"/>
            <p:cNvSpPr>
              <a:spLocks noChangeShapeType="1"/>
            </p:cNvSpPr>
            <p:nvPr/>
          </p:nvSpPr>
          <p:spPr bwMode="auto">
            <a:xfrm flipV="1">
              <a:off x="2118" y="3448"/>
              <a:ext cx="69" cy="4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25" name="Line 361"/>
            <p:cNvSpPr>
              <a:spLocks noChangeShapeType="1"/>
            </p:cNvSpPr>
            <p:nvPr/>
          </p:nvSpPr>
          <p:spPr bwMode="auto">
            <a:xfrm>
              <a:off x="2110" y="339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26" name="Line 362"/>
            <p:cNvSpPr>
              <a:spLocks noChangeShapeType="1"/>
            </p:cNvSpPr>
            <p:nvPr/>
          </p:nvSpPr>
          <p:spPr bwMode="auto">
            <a:xfrm>
              <a:off x="2118" y="3391"/>
              <a:ext cx="0" cy="20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27" name="Line 363"/>
            <p:cNvSpPr>
              <a:spLocks noChangeShapeType="1"/>
            </p:cNvSpPr>
            <p:nvPr/>
          </p:nvSpPr>
          <p:spPr bwMode="auto">
            <a:xfrm>
              <a:off x="2110" y="359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28" name="Oval 364"/>
            <p:cNvSpPr>
              <a:spLocks noChangeArrowheads="1"/>
            </p:cNvSpPr>
            <p:nvPr/>
          </p:nvSpPr>
          <p:spPr bwMode="auto">
            <a:xfrm>
              <a:off x="2110" y="3480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29" name="Oval 365"/>
            <p:cNvSpPr>
              <a:spLocks noChangeArrowheads="1"/>
            </p:cNvSpPr>
            <p:nvPr/>
          </p:nvSpPr>
          <p:spPr bwMode="auto">
            <a:xfrm>
              <a:off x="2107" y="3476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30" name="Line 366"/>
            <p:cNvSpPr>
              <a:spLocks noChangeShapeType="1"/>
            </p:cNvSpPr>
            <p:nvPr/>
          </p:nvSpPr>
          <p:spPr bwMode="auto">
            <a:xfrm flipV="1">
              <a:off x="2187" y="3415"/>
              <a:ext cx="61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31" name="Line 367"/>
            <p:cNvSpPr>
              <a:spLocks noChangeShapeType="1"/>
            </p:cNvSpPr>
            <p:nvPr/>
          </p:nvSpPr>
          <p:spPr bwMode="auto">
            <a:xfrm>
              <a:off x="2172" y="3326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32" name="Line 368"/>
            <p:cNvSpPr>
              <a:spLocks noChangeShapeType="1"/>
            </p:cNvSpPr>
            <p:nvPr/>
          </p:nvSpPr>
          <p:spPr bwMode="auto">
            <a:xfrm>
              <a:off x="2187" y="3326"/>
              <a:ext cx="0" cy="23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33" name="Line 369"/>
            <p:cNvSpPr>
              <a:spLocks noChangeShapeType="1"/>
            </p:cNvSpPr>
            <p:nvPr/>
          </p:nvSpPr>
          <p:spPr bwMode="auto">
            <a:xfrm>
              <a:off x="2172" y="356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34" name="Oval 370"/>
            <p:cNvSpPr>
              <a:spLocks noChangeArrowheads="1"/>
            </p:cNvSpPr>
            <p:nvPr/>
          </p:nvSpPr>
          <p:spPr bwMode="auto">
            <a:xfrm>
              <a:off x="2172" y="3431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35" name="Oval 371"/>
            <p:cNvSpPr>
              <a:spLocks noChangeArrowheads="1"/>
            </p:cNvSpPr>
            <p:nvPr/>
          </p:nvSpPr>
          <p:spPr bwMode="auto">
            <a:xfrm>
              <a:off x="2168" y="3427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36" name="Line 372"/>
            <p:cNvSpPr>
              <a:spLocks noChangeShapeType="1"/>
            </p:cNvSpPr>
            <p:nvPr/>
          </p:nvSpPr>
          <p:spPr bwMode="auto">
            <a:xfrm flipV="1">
              <a:off x="2248" y="3359"/>
              <a:ext cx="70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37" name="Line 373"/>
            <p:cNvSpPr>
              <a:spLocks noChangeShapeType="1"/>
            </p:cNvSpPr>
            <p:nvPr/>
          </p:nvSpPr>
          <p:spPr bwMode="auto">
            <a:xfrm>
              <a:off x="2233" y="328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38" name="Line 374"/>
            <p:cNvSpPr>
              <a:spLocks noChangeShapeType="1"/>
            </p:cNvSpPr>
            <p:nvPr/>
          </p:nvSpPr>
          <p:spPr bwMode="auto">
            <a:xfrm>
              <a:off x="2248" y="3286"/>
              <a:ext cx="0" cy="2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39" name="Line 375"/>
            <p:cNvSpPr>
              <a:spLocks noChangeShapeType="1"/>
            </p:cNvSpPr>
            <p:nvPr/>
          </p:nvSpPr>
          <p:spPr bwMode="auto">
            <a:xfrm>
              <a:off x="2233" y="353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40" name="Oval 376"/>
            <p:cNvSpPr>
              <a:spLocks noChangeArrowheads="1"/>
            </p:cNvSpPr>
            <p:nvPr/>
          </p:nvSpPr>
          <p:spPr bwMode="auto">
            <a:xfrm>
              <a:off x="2233" y="3399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41" name="Oval 377"/>
            <p:cNvSpPr>
              <a:spLocks noChangeArrowheads="1"/>
            </p:cNvSpPr>
            <p:nvPr/>
          </p:nvSpPr>
          <p:spPr bwMode="auto">
            <a:xfrm>
              <a:off x="2229" y="3395"/>
              <a:ext cx="39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42" name="Line 378"/>
            <p:cNvSpPr>
              <a:spLocks noChangeShapeType="1"/>
            </p:cNvSpPr>
            <p:nvPr/>
          </p:nvSpPr>
          <p:spPr bwMode="auto">
            <a:xfrm flipV="1">
              <a:off x="2318" y="3318"/>
              <a:ext cx="61" cy="4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43" name="Line 379"/>
            <p:cNvSpPr>
              <a:spLocks noChangeShapeType="1"/>
            </p:cNvSpPr>
            <p:nvPr/>
          </p:nvSpPr>
          <p:spPr bwMode="auto">
            <a:xfrm>
              <a:off x="2302" y="3238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44" name="Line 380"/>
            <p:cNvSpPr>
              <a:spLocks noChangeShapeType="1"/>
            </p:cNvSpPr>
            <p:nvPr/>
          </p:nvSpPr>
          <p:spPr bwMode="auto">
            <a:xfrm>
              <a:off x="2318" y="3238"/>
              <a:ext cx="0" cy="2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45" name="Line 381"/>
            <p:cNvSpPr>
              <a:spLocks noChangeShapeType="1"/>
            </p:cNvSpPr>
            <p:nvPr/>
          </p:nvSpPr>
          <p:spPr bwMode="auto">
            <a:xfrm>
              <a:off x="2302" y="3488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46" name="Oval 382"/>
            <p:cNvSpPr>
              <a:spLocks noChangeArrowheads="1"/>
            </p:cNvSpPr>
            <p:nvPr/>
          </p:nvSpPr>
          <p:spPr bwMode="auto">
            <a:xfrm>
              <a:off x="2302" y="3351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47" name="Oval 383"/>
            <p:cNvSpPr>
              <a:spLocks noChangeArrowheads="1"/>
            </p:cNvSpPr>
            <p:nvPr/>
          </p:nvSpPr>
          <p:spPr bwMode="auto">
            <a:xfrm>
              <a:off x="2299" y="3347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48" name="Line 384"/>
            <p:cNvSpPr>
              <a:spLocks noChangeShapeType="1"/>
            </p:cNvSpPr>
            <p:nvPr/>
          </p:nvSpPr>
          <p:spPr bwMode="auto">
            <a:xfrm flipV="1">
              <a:off x="2379" y="3262"/>
              <a:ext cx="62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49" name="Line 385"/>
            <p:cNvSpPr>
              <a:spLocks noChangeShapeType="1"/>
            </p:cNvSpPr>
            <p:nvPr/>
          </p:nvSpPr>
          <p:spPr bwMode="auto">
            <a:xfrm>
              <a:off x="2364" y="3213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50" name="Line 386"/>
            <p:cNvSpPr>
              <a:spLocks noChangeShapeType="1"/>
            </p:cNvSpPr>
            <p:nvPr/>
          </p:nvSpPr>
          <p:spPr bwMode="auto">
            <a:xfrm>
              <a:off x="2379" y="3213"/>
              <a:ext cx="0" cy="2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51" name="Line 387"/>
            <p:cNvSpPr>
              <a:spLocks noChangeShapeType="1"/>
            </p:cNvSpPr>
            <p:nvPr/>
          </p:nvSpPr>
          <p:spPr bwMode="auto">
            <a:xfrm>
              <a:off x="2364" y="3423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52" name="Oval 388"/>
            <p:cNvSpPr>
              <a:spLocks noChangeArrowheads="1"/>
            </p:cNvSpPr>
            <p:nvPr/>
          </p:nvSpPr>
          <p:spPr bwMode="auto">
            <a:xfrm>
              <a:off x="2364" y="3302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53" name="Oval 389"/>
            <p:cNvSpPr>
              <a:spLocks noChangeArrowheads="1"/>
            </p:cNvSpPr>
            <p:nvPr/>
          </p:nvSpPr>
          <p:spPr bwMode="auto">
            <a:xfrm>
              <a:off x="2360" y="3298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54" name="Line 390"/>
            <p:cNvSpPr>
              <a:spLocks noChangeShapeType="1"/>
            </p:cNvSpPr>
            <p:nvPr/>
          </p:nvSpPr>
          <p:spPr bwMode="auto">
            <a:xfrm flipV="1">
              <a:off x="2441" y="3189"/>
              <a:ext cx="61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55" name="Line 391"/>
            <p:cNvSpPr>
              <a:spLocks noChangeShapeType="1"/>
            </p:cNvSpPr>
            <p:nvPr/>
          </p:nvSpPr>
          <p:spPr bwMode="auto">
            <a:xfrm>
              <a:off x="2425" y="311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56" name="Line 392"/>
            <p:cNvSpPr>
              <a:spLocks noChangeShapeType="1"/>
            </p:cNvSpPr>
            <p:nvPr/>
          </p:nvSpPr>
          <p:spPr bwMode="auto">
            <a:xfrm>
              <a:off x="2441" y="3116"/>
              <a:ext cx="0" cy="28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57" name="Line 393"/>
            <p:cNvSpPr>
              <a:spLocks noChangeShapeType="1"/>
            </p:cNvSpPr>
            <p:nvPr/>
          </p:nvSpPr>
          <p:spPr bwMode="auto">
            <a:xfrm>
              <a:off x="2425" y="3399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58" name="Oval 394"/>
            <p:cNvSpPr>
              <a:spLocks noChangeArrowheads="1"/>
            </p:cNvSpPr>
            <p:nvPr/>
          </p:nvSpPr>
          <p:spPr bwMode="auto">
            <a:xfrm>
              <a:off x="2433" y="3246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59" name="Oval 395"/>
            <p:cNvSpPr>
              <a:spLocks noChangeArrowheads="1"/>
            </p:cNvSpPr>
            <p:nvPr/>
          </p:nvSpPr>
          <p:spPr bwMode="auto">
            <a:xfrm>
              <a:off x="2429" y="3242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60" name="Line 396"/>
            <p:cNvSpPr>
              <a:spLocks noChangeShapeType="1"/>
            </p:cNvSpPr>
            <p:nvPr/>
          </p:nvSpPr>
          <p:spPr bwMode="auto">
            <a:xfrm flipV="1">
              <a:off x="2502" y="3125"/>
              <a:ext cx="77" cy="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61" name="Line 397"/>
            <p:cNvSpPr>
              <a:spLocks noChangeShapeType="1"/>
            </p:cNvSpPr>
            <p:nvPr/>
          </p:nvSpPr>
          <p:spPr bwMode="auto">
            <a:xfrm>
              <a:off x="2494" y="3036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62" name="Line 398"/>
            <p:cNvSpPr>
              <a:spLocks noChangeShapeType="1"/>
            </p:cNvSpPr>
            <p:nvPr/>
          </p:nvSpPr>
          <p:spPr bwMode="auto">
            <a:xfrm>
              <a:off x="2502" y="3036"/>
              <a:ext cx="0" cy="29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63" name="Line 399"/>
            <p:cNvSpPr>
              <a:spLocks noChangeShapeType="1"/>
            </p:cNvSpPr>
            <p:nvPr/>
          </p:nvSpPr>
          <p:spPr bwMode="auto">
            <a:xfrm>
              <a:off x="2494" y="3334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64" name="Oval 400"/>
            <p:cNvSpPr>
              <a:spLocks noChangeArrowheads="1"/>
            </p:cNvSpPr>
            <p:nvPr/>
          </p:nvSpPr>
          <p:spPr bwMode="auto">
            <a:xfrm>
              <a:off x="2494" y="3173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65" name="Oval 401"/>
            <p:cNvSpPr>
              <a:spLocks noChangeArrowheads="1"/>
            </p:cNvSpPr>
            <p:nvPr/>
          </p:nvSpPr>
          <p:spPr bwMode="auto">
            <a:xfrm>
              <a:off x="2491" y="3169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66" name="Line 402"/>
            <p:cNvSpPr>
              <a:spLocks noChangeShapeType="1"/>
            </p:cNvSpPr>
            <p:nvPr/>
          </p:nvSpPr>
          <p:spPr bwMode="auto">
            <a:xfrm>
              <a:off x="2563" y="2995"/>
              <a:ext cx="2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67" name="Line 403"/>
            <p:cNvSpPr>
              <a:spLocks noChangeShapeType="1"/>
            </p:cNvSpPr>
            <p:nvPr/>
          </p:nvSpPr>
          <p:spPr bwMode="auto">
            <a:xfrm>
              <a:off x="2579" y="2995"/>
              <a:ext cx="0" cy="2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68" name="Line 404"/>
            <p:cNvSpPr>
              <a:spLocks noChangeShapeType="1"/>
            </p:cNvSpPr>
            <p:nvPr/>
          </p:nvSpPr>
          <p:spPr bwMode="auto">
            <a:xfrm>
              <a:off x="2563" y="3254"/>
              <a:ext cx="2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869" name="Oval 405"/>
            <p:cNvSpPr>
              <a:spLocks noChangeArrowheads="1"/>
            </p:cNvSpPr>
            <p:nvPr/>
          </p:nvSpPr>
          <p:spPr bwMode="auto">
            <a:xfrm>
              <a:off x="2563" y="3108"/>
              <a:ext cx="47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70" name="Oval 406"/>
            <p:cNvSpPr>
              <a:spLocks noChangeArrowheads="1"/>
            </p:cNvSpPr>
            <p:nvPr/>
          </p:nvSpPr>
          <p:spPr bwMode="auto">
            <a:xfrm>
              <a:off x="2560" y="3104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71" name="Rectangle 407"/>
            <p:cNvSpPr>
              <a:spLocks noChangeArrowheads="1"/>
            </p:cNvSpPr>
            <p:nvPr/>
          </p:nvSpPr>
          <p:spPr bwMode="auto">
            <a:xfrm>
              <a:off x="1726" y="2947"/>
              <a:ext cx="40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 CMS17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72" name="Rectangle 409"/>
            <p:cNvSpPr>
              <a:spLocks noChangeArrowheads="1"/>
            </p:cNvSpPr>
            <p:nvPr/>
          </p:nvSpPr>
          <p:spPr bwMode="auto">
            <a:xfrm>
              <a:off x="1741" y="3060"/>
              <a:ext cx="35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BALB/c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873" name="Rectangle 410"/>
            <p:cNvSpPr>
              <a:spLocks noChangeArrowheads="1"/>
            </p:cNvSpPr>
            <p:nvPr/>
          </p:nvSpPr>
          <p:spPr bwMode="auto">
            <a:xfrm>
              <a:off x="2625" y="3036"/>
              <a:ext cx="3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*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</p:grpSp>
      <p:grpSp>
        <p:nvGrpSpPr>
          <p:cNvPr id="12295" name="Group 829"/>
          <p:cNvGrpSpPr>
            <a:grpSpLocks/>
          </p:cNvGrpSpPr>
          <p:nvPr/>
        </p:nvGrpSpPr>
        <p:grpSpPr bwMode="auto">
          <a:xfrm>
            <a:off x="6016627" y="2908301"/>
            <a:ext cx="1839913" cy="1620838"/>
            <a:chOff x="2802" y="1832"/>
            <a:chExt cx="1159" cy="1021"/>
          </a:xfrm>
        </p:grpSpPr>
        <p:sp>
          <p:nvSpPr>
            <p:cNvPr id="12601" name="Rectangle 524"/>
            <p:cNvSpPr>
              <a:spLocks noChangeArrowheads="1"/>
            </p:cNvSpPr>
            <p:nvPr/>
          </p:nvSpPr>
          <p:spPr bwMode="auto">
            <a:xfrm>
              <a:off x="3854" y="2737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40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02" name="Rectangle 525"/>
            <p:cNvSpPr>
              <a:spLocks noChangeArrowheads="1"/>
            </p:cNvSpPr>
            <p:nvPr/>
          </p:nvSpPr>
          <p:spPr bwMode="auto">
            <a:xfrm>
              <a:off x="3378" y="2737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03" name="Rectangle 526"/>
            <p:cNvSpPr>
              <a:spLocks noChangeArrowheads="1"/>
            </p:cNvSpPr>
            <p:nvPr/>
          </p:nvSpPr>
          <p:spPr bwMode="auto">
            <a:xfrm>
              <a:off x="2855" y="2696"/>
              <a:ext cx="5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04" name="Line 527"/>
            <p:cNvSpPr>
              <a:spLocks noChangeShapeType="1"/>
            </p:cNvSpPr>
            <p:nvPr/>
          </p:nvSpPr>
          <p:spPr bwMode="auto">
            <a:xfrm flipV="1">
              <a:off x="2940" y="2680"/>
              <a:ext cx="0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05" name="Line 528"/>
            <p:cNvSpPr>
              <a:spLocks noChangeShapeType="1"/>
            </p:cNvSpPr>
            <p:nvPr/>
          </p:nvSpPr>
          <p:spPr bwMode="auto">
            <a:xfrm flipV="1">
              <a:off x="3063" y="2680"/>
              <a:ext cx="0" cy="1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06" name="Line 529"/>
            <p:cNvSpPr>
              <a:spLocks noChangeShapeType="1"/>
            </p:cNvSpPr>
            <p:nvPr/>
          </p:nvSpPr>
          <p:spPr bwMode="auto">
            <a:xfrm flipV="1">
              <a:off x="3186" y="2680"/>
              <a:ext cx="0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07" name="Line 530"/>
            <p:cNvSpPr>
              <a:spLocks noChangeShapeType="1"/>
            </p:cNvSpPr>
            <p:nvPr/>
          </p:nvSpPr>
          <p:spPr bwMode="auto">
            <a:xfrm flipV="1">
              <a:off x="3301" y="2680"/>
              <a:ext cx="0" cy="1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08" name="Line 531"/>
            <p:cNvSpPr>
              <a:spLocks noChangeShapeType="1"/>
            </p:cNvSpPr>
            <p:nvPr/>
          </p:nvSpPr>
          <p:spPr bwMode="auto">
            <a:xfrm flipV="1">
              <a:off x="3424" y="2680"/>
              <a:ext cx="0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09" name="Line 532"/>
            <p:cNvSpPr>
              <a:spLocks noChangeShapeType="1"/>
            </p:cNvSpPr>
            <p:nvPr/>
          </p:nvSpPr>
          <p:spPr bwMode="auto">
            <a:xfrm flipV="1">
              <a:off x="3539" y="2680"/>
              <a:ext cx="0" cy="1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10" name="Line 533"/>
            <p:cNvSpPr>
              <a:spLocks noChangeShapeType="1"/>
            </p:cNvSpPr>
            <p:nvPr/>
          </p:nvSpPr>
          <p:spPr bwMode="auto">
            <a:xfrm flipV="1">
              <a:off x="3654" y="2680"/>
              <a:ext cx="0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11" name="Line 534"/>
            <p:cNvSpPr>
              <a:spLocks noChangeShapeType="1"/>
            </p:cNvSpPr>
            <p:nvPr/>
          </p:nvSpPr>
          <p:spPr bwMode="auto">
            <a:xfrm flipV="1">
              <a:off x="3785" y="2680"/>
              <a:ext cx="0" cy="1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12" name="Line 535"/>
            <p:cNvSpPr>
              <a:spLocks noChangeShapeType="1"/>
            </p:cNvSpPr>
            <p:nvPr/>
          </p:nvSpPr>
          <p:spPr bwMode="auto">
            <a:xfrm flipV="1">
              <a:off x="3900" y="2680"/>
              <a:ext cx="0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13" name="Line 536"/>
            <p:cNvSpPr>
              <a:spLocks noChangeShapeType="1"/>
            </p:cNvSpPr>
            <p:nvPr/>
          </p:nvSpPr>
          <p:spPr bwMode="auto">
            <a:xfrm>
              <a:off x="2940" y="2680"/>
              <a:ext cx="96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14" name="Rectangle 537"/>
            <p:cNvSpPr>
              <a:spLocks noChangeArrowheads="1"/>
            </p:cNvSpPr>
            <p:nvPr/>
          </p:nvSpPr>
          <p:spPr bwMode="auto">
            <a:xfrm>
              <a:off x="2802" y="2357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10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15" name="Rectangle 538"/>
            <p:cNvSpPr>
              <a:spLocks noChangeArrowheads="1"/>
            </p:cNvSpPr>
            <p:nvPr/>
          </p:nvSpPr>
          <p:spPr bwMode="auto">
            <a:xfrm>
              <a:off x="2802" y="2099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16" name="Rectangle 539"/>
            <p:cNvSpPr>
              <a:spLocks noChangeArrowheads="1"/>
            </p:cNvSpPr>
            <p:nvPr/>
          </p:nvSpPr>
          <p:spPr bwMode="auto">
            <a:xfrm>
              <a:off x="2802" y="1832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30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17" name="Line 540"/>
            <p:cNvSpPr>
              <a:spLocks noChangeShapeType="1"/>
            </p:cNvSpPr>
            <p:nvPr/>
          </p:nvSpPr>
          <p:spPr bwMode="auto">
            <a:xfrm flipH="1">
              <a:off x="2917" y="2680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18" name="Line 541"/>
            <p:cNvSpPr>
              <a:spLocks noChangeShapeType="1"/>
            </p:cNvSpPr>
            <p:nvPr/>
          </p:nvSpPr>
          <p:spPr bwMode="auto">
            <a:xfrm flipH="1">
              <a:off x="2925" y="2551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19" name="Line 542"/>
            <p:cNvSpPr>
              <a:spLocks noChangeShapeType="1"/>
            </p:cNvSpPr>
            <p:nvPr/>
          </p:nvSpPr>
          <p:spPr bwMode="auto">
            <a:xfrm flipH="1">
              <a:off x="2917" y="2414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20" name="Line 543"/>
            <p:cNvSpPr>
              <a:spLocks noChangeShapeType="1"/>
            </p:cNvSpPr>
            <p:nvPr/>
          </p:nvSpPr>
          <p:spPr bwMode="auto">
            <a:xfrm flipH="1">
              <a:off x="2925" y="2293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21" name="Line 544"/>
            <p:cNvSpPr>
              <a:spLocks noChangeShapeType="1"/>
            </p:cNvSpPr>
            <p:nvPr/>
          </p:nvSpPr>
          <p:spPr bwMode="auto">
            <a:xfrm flipH="1">
              <a:off x="2917" y="2155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22" name="Line 545"/>
            <p:cNvSpPr>
              <a:spLocks noChangeShapeType="1"/>
            </p:cNvSpPr>
            <p:nvPr/>
          </p:nvSpPr>
          <p:spPr bwMode="auto">
            <a:xfrm flipH="1">
              <a:off x="2925" y="2018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23" name="Line 546"/>
            <p:cNvSpPr>
              <a:spLocks noChangeShapeType="1"/>
            </p:cNvSpPr>
            <p:nvPr/>
          </p:nvSpPr>
          <p:spPr bwMode="auto">
            <a:xfrm flipH="1">
              <a:off x="2917" y="1889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24" name="Line 547"/>
            <p:cNvSpPr>
              <a:spLocks noChangeShapeType="1"/>
            </p:cNvSpPr>
            <p:nvPr/>
          </p:nvSpPr>
          <p:spPr bwMode="auto">
            <a:xfrm flipV="1">
              <a:off x="2940" y="1889"/>
              <a:ext cx="0" cy="79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25" name="Line 548"/>
            <p:cNvSpPr>
              <a:spLocks noChangeShapeType="1"/>
            </p:cNvSpPr>
            <p:nvPr/>
          </p:nvSpPr>
          <p:spPr bwMode="auto">
            <a:xfrm>
              <a:off x="2940" y="2680"/>
              <a:ext cx="1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26" name="Line 549"/>
            <p:cNvSpPr>
              <a:spLocks noChangeShapeType="1"/>
            </p:cNvSpPr>
            <p:nvPr/>
          </p:nvSpPr>
          <p:spPr bwMode="auto">
            <a:xfrm flipV="1">
              <a:off x="3063" y="2592"/>
              <a:ext cx="46" cy="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27" name="Oval 550"/>
            <p:cNvSpPr>
              <a:spLocks noChangeArrowheads="1"/>
            </p:cNvSpPr>
            <p:nvPr/>
          </p:nvSpPr>
          <p:spPr bwMode="auto">
            <a:xfrm>
              <a:off x="3044" y="2668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28" name="Line 551"/>
            <p:cNvSpPr>
              <a:spLocks noChangeShapeType="1"/>
            </p:cNvSpPr>
            <p:nvPr/>
          </p:nvSpPr>
          <p:spPr bwMode="auto">
            <a:xfrm flipV="1">
              <a:off x="3109" y="2559"/>
              <a:ext cx="92" cy="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29" name="Line 552"/>
            <p:cNvSpPr>
              <a:spLocks noChangeShapeType="1"/>
            </p:cNvSpPr>
            <p:nvPr/>
          </p:nvSpPr>
          <p:spPr bwMode="auto">
            <a:xfrm>
              <a:off x="3117" y="258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30" name="Line 553"/>
            <p:cNvSpPr>
              <a:spLocks noChangeShapeType="1"/>
            </p:cNvSpPr>
            <p:nvPr/>
          </p:nvSpPr>
          <p:spPr bwMode="auto">
            <a:xfrm>
              <a:off x="3124" y="2583"/>
              <a:ext cx="0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31" name="Line 554"/>
            <p:cNvSpPr>
              <a:spLocks noChangeShapeType="1"/>
            </p:cNvSpPr>
            <p:nvPr/>
          </p:nvSpPr>
          <p:spPr bwMode="auto">
            <a:xfrm>
              <a:off x="3117" y="2608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32" name="Oval 555"/>
            <p:cNvSpPr>
              <a:spLocks noChangeArrowheads="1"/>
            </p:cNvSpPr>
            <p:nvPr/>
          </p:nvSpPr>
          <p:spPr bwMode="auto">
            <a:xfrm>
              <a:off x="3113" y="2579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33" name="Line 556"/>
            <p:cNvSpPr>
              <a:spLocks noChangeShapeType="1"/>
            </p:cNvSpPr>
            <p:nvPr/>
          </p:nvSpPr>
          <p:spPr bwMode="auto">
            <a:xfrm>
              <a:off x="3201" y="2559"/>
              <a:ext cx="10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34" name="Line 557"/>
            <p:cNvSpPr>
              <a:spLocks noChangeShapeType="1"/>
            </p:cNvSpPr>
            <p:nvPr/>
          </p:nvSpPr>
          <p:spPr bwMode="auto">
            <a:xfrm>
              <a:off x="3209" y="2527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35" name="Line 558"/>
            <p:cNvSpPr>
              <a:spLocks noChangeShapeType="1"/>
            </p:cNvSpPr>
            <p:nvPr/>
          </p:nvSpPr>
          <p:spPr bwMode="auto">
            <a:xfrm>
              <a:off x="3224" y="2527"/>
              <a:ext cx="0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36" name="Line 559"/>
            <p:cNvSpPr>
              <a:spLocks noChangeShapeType="1"/>
            </p:cNvSpPr>
            <p:nvPr/>
          </p:nvSpPr>
          <p:spPr bwMode="auto">
            <a:xfrm>
              <a:off x="3209" y="257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37" name="Oval 560"/>
            <p:cNvSpPr>
              <a:spLocks noChangeArrowheads="1"/>
            </p:cNvSpPr>
            <p:nvPr/>
          </p:nvSpPr>
          <p:spPr bwMode="auto">
            <a:xfrm>
              <a:off x="3205" y="2539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38" name="Line 561"/>
            <p:cNvSpPr>
              <a:spLocks noChangeShapeType="1"/>
            </p:cNvSpPr>
            <p:nvPr/>
          </p:nvSpPr>
          <p:spPr bwMode="auto">
            <a:xfrm>
              <a:off x="3301" y="2640"/>
              <a:ext cx="92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39" name="Line 562"/>
            <p:cNvSpPr>
              <a:spLocks noChangeShapeType="1"/>
            </p:cNvSpPr>
            <p:nvPr/>
          </p:nvSpPr>
          <p:spPr bwMode="auto">
            <a:xfrm>
              <a:off x="3286" y="2575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40" name="Line 563"/>
            <p:cNvSpPr>
              <a:spLocks noChangeShapeType="1"/>
            </p:cNvSpPr>
            <p:nvPr/>
          </p:nvSpPr>
          <p:spPr bwMode="auto">
            <a:xfrm>
              <a:off x="3301" y="2575"/>
              <a:ext cx="0" cy="10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41" name="Oval 564"/>
            <p:cNvSpPr>
              <a:spLocks noChangeArrowheads="1"/>
            </p:cNvSpPr>
            <p:nvPr/>
          </p:nvSpPr>
          <p:spPr bwMode="auto">
            <a:xfrm>
              <a:off x="3282" y="2620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42" name="Line 565"/>
            <p:cNvSpPr>
              <a:spLocks noChangeShapeType="1"/>
            </p:cNvSpPr>
            <p:nvPr/>
          </p:nvSpPr>
          <p:spPr bwMode="auto">
            <a:xfrm>
              <a:off x="3393" y="2648"/>
              <a:ext cx="10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43" name="Line 566"/>
            <p:cNvSpPr>
              <a:spLocks noChangeShapeType="1"/>
            </p:cNvSpPr>
            <p:nvPr/>
          </p:nvSpPr>
          <p:spPr bwMode="auto">
            <a:xfrm>
              <a:off x="3386" y="2592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44" name="Line 567"/>
            <p:cNvSpPr>
              <a:spLocks noChangeShapeType="1"/>
            </p:cNvSpPr>
            <p:nvPr/>
          </p:nvSpPr>
          <p:spPr bwMode="auto">
            <a:xfrm>
              <a:off x="3393" y="2592"/>
              <a:ext cx="0" cy="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45" name="Oval 568"/>
            <p:cNvSpPr>
              <a:spLocks noChangeArrowheads="1"/>
            </p:cNvSpPr>
            <p:nvPr/>
          </p:nvSpPr>
          <p:spPr bwMode="auto">
            <a:xfrm>
              <a:off x="3382" y="2636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46" name="Line 569"/>
            <p:cNvSpPr>
              <a:spLocks noChangeShapeType="1"/>
            </p:cNvSpPr>
            <p:nvPr/>
          </p:nvSpPr>
          <p:spPr bwMode="auto">
            <a:xfrm>
              <a:off x="3493" y="2664"/>
              <a:ext cx="92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47" name="Line 570"/>
            <p:cNvSpPr>
              <a:spLocks noChangeShapeType="1"/>
            </p:cNvSpPr>
            <p:nvPr/>
          </p:nvSpPr>
          <p:spPr bwMode="auto">
            <a:xfrm>
              <a:off x="3478" y="2624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48" name="Line 571"/>
            <p:cNvSpPr>
              <a:spLocks noChangeShapeType="1"/>
            </p:cNvSpPr>
            <p:nvPr/>
          </p:nvSpPr>
          <p:spPr bwMode="auto">
            <a:xfrm>
              <a:off x="3493" y="2624"/>
              <a:ext cx="0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49" name="Oval 572"/>
            <p:cNvSpPr>
              <a:spLocks noChangeArrowheads="1"/>
            </p:cNvSpPr>
            <p:nvPr/>
          </p:nvSpPr>
          <p:spPr bwMode="auto">
            <a:xfrm>
              <a:off x="3474" y="2652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50" name="Line 573"/>
            <p:cNvSpPr>
              <a:spLocks noChangeShapeType="1"/>
            </p:cNvSpPr>
            <p:nvPr/>
          </p:nvSpPr>
          <p:spPr bwMode="auto">
            <a:xfrm>
              <a:off x="3585" y="2680"/>
              <a:ext cx="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51" name="Oval 574"/>
            <p:cNvSpPr>
              <a:spLocks noChangeArrowheads="1"/>
            </p:cNvSpPr>
            <p:nvPr/>
          </p:nvSpPr>
          <p:spPr bwMode="auto">
            <a:xfrm>
              <a:off x="3574" y="2668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52" name="Line 575"/>
            <p:cNvSpPr>
              <a:spLocks noChangeShapeType="1"/>
            </p:cNvSpPr>
            <p:nvPr/>
          </p:nvSpPr>
          <p:spPr bwMode="auto">
            <a:xfrm>
              <a:off x="3685" y="2680"/>
              <a:ext cx="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53" name="Oval 576"/>
            <p:cNvSpPr>
              <a:spLocks noChangeArrowheads="1"/>
            </p:cNvSpPr>
            <p:nvPr/>
          </p:nvSpPr>
          <p:spPr bwMode="auto">
            <a:xfrm>
              <a:off x="3666" y="2668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54" name="Line 577"/>
            <p:cNvSpPr>
              <a:spLocks noChangeShapeType="1"/>
            </p:cNvSpPr>
            <p:nvPr/>
          </p:nvSpPr>
          <p:spPr bwMode="auto">
            <a:xfrm>
              <a:off x="3785" y="2680"/>
              <a:ext cx="9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55" name="Oval 578"/>
            <p:cNvSpPr>
              <a:spLocks noChangeArrowheads="1"/>
            </p:cNvSpPr>
            <p:nvPr/>
          </p:nvSpPr>
          <p:spPr bwMode="auto">
            <a:xfrm>
              <a:off x="3766" y="2668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56" name="Oval 579"/>
            <p:cNvSpPr>
              <a:spLocks noChangeArrowheads="1"/>
            </p:cNvSpPr>
            <p:nvPr/>
          </p:nvSpPr>
          <p:spPr bwMode="auto">
            <a:xfrm>
              <a:off x="3858" y="2668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57" name="Line 580"/>
            <p:cNvSpPr>
              <a:spLocks noChangeShapeType="1"/>
            </p:cNvSpPr>
            <p:nvPr/>
          </p:nvSpPr>
          <p:spPr bwMode="auto">
            <a:xfrm flipV="1">
              <a:off x="3063" y="2616"/>
              <a:ext cx="46" cy="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58" name="Oval 581"/>
            <p:cNvSpPr>
              <a:spLocks noChangeArrowheads="1"/>
            </p:cNvSpPr>
            <p:nvPr/>
          </p:nvSpPr>
          <p:spPr bwMode="auto">
            <a:xfrm>
              <a:off x="3048" y="2672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59" name="Oval 582"/>
            <p:cNvSpPr>
              <a:spLocks noChangeArrowheads="1"/>
            </p:cNvSpPr>
            <p:nvPr/>
          </p:nvSpPr>
          <p:spPr bwMode="auto">
            <a:xfrm>
              <a:off x="3044" y="2668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60" name="Line 583"/>
            <p:cNvSpPr>
              <a:spLocks noChangeShapeType="1"/>
            </p:cNvSpPr>
            <p:nvPr/>
          </p:nvSpPr>
          <p:spPr bwMode="auto">
            <a:xfrm flipV="1">
              <a:off x="3109" y="2503"/>
              <a:ext cx="92" cy="1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61" name="Line 584"/>
            <p:cNvSpPr>
              <a:spLocks noChangeShapeType="1"/>
            </p:cNvSpPr>
            <p:nvPr/>
          </p:nvSpPr>
          <p:spPr bwMode="auto">
            <a:xfrm>
              <a:off x="3094" y="2608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62" name="Line 585"/>
            <p:cNvSpPr>
              <a:spLocks noChangeShapeType="1"/>
            </p:cNvSpPr>
            <p:nvPr/>
          </p:nvSpPr>
          <p:spPr bwMode="auto">
            <a:xfrm>
              <a:off x="3109" y="2608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63" name="Line 586"/>
            <p:cNvSpPr>
              <a:spLocks noChangeShapeType="1"/>
            </p:cNvSpPr>
            <p:nvPr/>
          </p:nvSpPr>
          <p:spPr bwMode="auto">
            <a:xfrm>
              <a:off x="3094" y="2632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64" name="Oval 587"/>
            <p:cNvSpPr>
              <a:spLocks noChangeArrowheads="1"/>
            </p:cNvSpPr>
            <p:nvPr/>
          </p:nvSpPr>
          <p:spPr bwMode="auto">
            <a:xfrm>
              <a:off x="3094" y="2608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65" name="Oval 588"/>
            <p:cNvSpPr>
              <a:spLocks noChangeArrowheads="1"/>
            </p:cNvSpPr>
            <p:nvPr/>
          </p:nvSpPr>
          <p:spPr bwMode="auto">
            <a:xfrm>
              <a:off x="3090" y="2604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66" name="Line 589"/>
            <p:cNvSpPr>
              <a:spLocks noChangeShapeType="1"/>
            </p:cNvSpPr>
            <p:nvPr/>
          </p:nvSpPr>
          <p:spPr bwMode="auto">
            <a:xfrm flipV="1">
              <a:off x="3201" y="2454"/>
              <a:ext cx="100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67" name="Line 590"/>
            <p:cNvSpPr>
              <a:spLocks noChangeShapeType="1"/>
            </p:cNvSpPr>
            <p:nvPr/>
          </p:nvSpPr>
          <p:spPr bwMode="auto">
            <a:xfrm>
              <a:off x="3193" y="2470"/>
              <a:ext cx="2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68" name="Line 591"/>
            <p:cNvSpPr>
              <a:spLocks noChangeShapeType="1"/>
            </p:cNvSpPr>
            <p:nvPr/>
          </p:nvSpPr>
          <p:spPr bwMode="auto">
            <a:xfrm>
              <a:off x="3201" y="2470"/>
              <a:ext cx="0" cy="6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69" name="Line 592"/>
            <p:cNvSpPr>
              <a:spLocks noChangeShapeType="1"/>
            </p:cNvSpPr>
            <p:nvPr/>
          </p:nvSpPr>
          <p:spPr bwMode="auto">
            <a:xfrm>
              <a:off x="3193" y="2535"/>
              <a:ext cx="2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70" name="Oval 593"/>
            <p:cNvSpPr>
              <a:spLocks noChangeArrowheads="1"/>
            </p:cNvSpPr>
            <p:nvPr/>
          </p:nvSpPr>
          <p:spPr bwMode="auto">
            <a:xfrm>
              <a:off x="3193" y="2495"/>
              <a:ext cx="47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71" name="Oval 594"/>
            <p:cNvSpPr>
              <a:spLocks noChangeArrowheads="1"/>
            </p:cNvSpPr>
            <p:nvPr/>
          </p:nvSpPr>
          <p:spPr bwMode="auto">
            <a:xfrm>
              <a:off x="3190" y="2491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72" name="Line 595"/>
            <p:cNvSpPr>
              <a:spLocks noChangeShapeType="1"/>
            </p:cNvSpPr>
            <p:nvPr/>
          </p:nvSpPr>
          <p:spPr bwMode="auto">
            <a:xfrm flipV="1">
              <a:off x="3301" y="2414"/>
              <a:ext cx="92" cy="4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73" name="Line 596"/>
            <p:cNvSpPr>
              <a:spLocks noChangeShapeType="1"/>
            </p:cNvSpPr>
            <p:nvPr/>
          </p:nvSpPr>
          <p:spPr bwMode="auto">
            <a:xfrm>
              <a:off x="3286" y="2422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74" name="Line 597"/>
            <p:cNvSpPr>
              <a:spLocks noChangeShapeType="1"/>
            </p:cNvSpPr>
            <p:nvPr/>
          </p:nvSpPr>
          <p:spPr bwMode="auto">
            <a:xfrm>
              <a:off x="3301" y="2422"/>
              <a:ext cx="0" cy="6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75" name="Line 598"/>
            <p:cNvSpPr>
              <a:spLocks noChangeShapeType="1"/>
            </p:cNvSpPr>
            <p:nvPr/>
          </p:nvSpPr>
          <p:spPr bwMode="auto">
            <a:xfrm>
              <a:off x="3286" y="2487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76" name="Oval 599"/>
            <p:cNvSpPr>
              <a:spLocks noChangeArrowheads="1"/>
            </p:cNvSpPr>
            <p:nvPr/>
          </p:nvSpPr>
          <p:spPr bwMode="auto">
            <a:xfrm>
              <a:off x="3286" y="2446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77" name="Oval 600"/>
            <p:cNvSpPr>
              <a:spLocks noChangeArrowheads="1"/>
            </p:cNvSpPr>
            <p:nvPr/>
          </p:nvSpPr>
          <p:spPr bwMode="auto">
            <a:xfrm>
              <a:off x="3282" y="2442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78" name="Line 601"/>
            <p:cNvSpPr>
              <a:spLocks noChangeShapeType="1"/>
            </p:cNvSpPr>
            <p:nvPr/>
          </p:nvSpPr>
          <p:spPr bwMode="auto">
            <a:xfrm flipV="1">
              <a:off x="3393" y="2349"/>
              <a:ext cx="100" cy="6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79" name="Line 602"/>
            <p:cNvSpPr>
              <a:spLocks noChangeShapeType="1"/>
            </p:cNvSpPr>
            <p:nvPr/>
          </p:nvSpPr>
          <p:spPr bwMode="auto">
            <a:xfrm>
              <a:off x="3386" y="2382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80" name="Line 603"/>
            <p:cNvSpPr>
              <a:spLocks noChangeShapeType="1"/>
            </p:cNvSpPr>
            <p:nvPr/>
          </p:nvSpPr>
          <p:spPr bwMode="auto">
            <a:xfrm>
              <a:off x="3393" y="2382"/>
              <a:ext cx="0" cy="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81" name="Line 604"/>
            <p:cNvSpPr>
              <a:spLocks noChangeShapeType="1"/>
            </p:cNvSpPr>
            <p:nvPr/>
          </p:nvSpPr>
          <p:spPr bwMode="auto">
            <a:xfrm>
              <a:off x="3386" y="2446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82" name="Oval 605"/>
            <p:cNvSpPr>
              <a:spLocks noChangeArrowheads="1"/>
            </p:cNvSpPr>
            <p:nvPr/>
          </p:nvSpPr>
          <p:spPr bwMode="auto">
            <a:xfrm>
              <a:off x="3386" y="2406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83" name="Oval 606"/>
            <p:cNvSpPr>
              <a:spLocks noChangeArrowheads="1"/>
            </p:cNvSpPr>
            <p:nvPr/>
          </p:nvSpPr>
          <p:spPr bwMode="auto">
            <a:xfrm>
              <a:off x="3382" y="2402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84" name="Line 607"/>
            <p:cNvSpPr>
              <a:spLocks noChangeShapeType="1"/>
            </p:cNvSpPr>
            <p:nvPr/>
          </p:nvSpPr>
          <p:spPr bwMode="auto">
            <a:xfrm flipV="1">
              <a:off x="3493" y="2293"/>
              <a:ext cx="92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85" name="Line 608"/>
            <p:cNvSpPr>
              <a:spLocks noChangeShapeType="1"/>
            </p:cNvSpPr>
            <p:nvPr/>
          </p:nvSpPr>
          <p:spPr bwMode="auto">
            <a:xfrm>
              <a:off x="3478" y="2317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86" name="Line 610"/>
            <p:cNvSpPr>
              <a:spLocks noChangeShapeType="1"/>
            </p:cNvSpPr>
            <p:nvPr/>
          </p:nvSpPr>
          <p:spPr bwMode="auto">
            <a:xfrm>
              <a:off x="3493" y="2317"/>
              <a:ext cx="0" cy="6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87" name="Line 611"/>
            <p:cNvSpPr>
              <a:spLocks noChangeShapeType="1"/>
            </p:cNvSpPr>
            <p:nvPr/>
          </p:nvSpPr>
          <p:spPr bwMode="auto">
            <a:xfrm>
              <a:off x="3478" y="2382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88" name="Oval 612"/>
            <p:cNvSpPr>
              <a:spLocks noChangeArrowheads="1"/>
            </p:cNvSpPr>
            <p:nvPr/>
          </p:nvSpPr>
          <p:spPr bwMode="auto">
            <a:xfrm>
              <a:off x="3478" y="2341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89" name="Oval 613"/>
            <p:cNvSpPr>
              <a:spLocks noChangeArrowheads="1"/>
            </p:cNvSpPr>
            <p:nvPr/>
          </p:nvSpPr>
          <p:spPr bwMode="auto">
            <a:xfrm>
              <a:off x="3474" y="2337"/>
              <a:ext cx="38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90" name="Line 614"/>
            <p:cNvSpPr>
              <a:spLocks noChangeShapeType="1"/>
            </p:cNvSpPr>
            <p:nvPr/>
          </p:nvSpPr>
          <p:spPr bwMode="auto">
            <a:xfrm flipV="1">
              <a:off x="3585" y="2212"/>
              <a:ext cx="100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91" name="Line 615"/>
            <p:cNvSpPr>
              <a:spLocks noChangeShapeType="1"/>
            </p:cNvSpPr>
            <p:nvPr/>
          </p:nvSpPr>
          <p:spPr bwMode="auto">
            <a:xfrm>
              <a:off x="3578" y="2244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92" name="Line 616"/>
            <p:cNvSpPr>
              <a:spLocks noChangeShapeType="1"/>
            </p:cNvSpPr>
            <p:nvPr/>
          </p:nvSpPr>
          <p:spPr bwMode="auto">
            <a:xfrm>
              <a:off x="3585" y="2244"/>
              <a:ext cx="0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93" name="Line 617"/>
            <p:cNvSpPr>
              <a:spLocks noChangeShapeType="1"/>
            </p:cNvSpPr>
            <p:nvPr/>
          </p:nvSpPr>
          <p:spPr bwMode="auto">
            <a:xfrm>
              <a:off x="3578" y="234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94" name="Oval 618"/>
            <p:cNvSpPr>
              <a:spLocks noChangeArrowheads="1"/>
            </p:cNvSpPr>
            <p:nvPr/>
          </p:nvSpPr>
          <p:spPr bwMode="auto">
            <a:xfrm>
              <a:off x="3578" y="2285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95" name="Oval 619"/>
            <p:cNvSpPr>
              <a:spLocks noChangeArrowheads="1"/>
            </p:cNvSpPr>
            <p:nvPr/>
          </p:nvSpPr>
          <p:spPr bwMode="auto">
            <a:xfrm>
              <a:off x="3574" y="2281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96" name="Line 620"/>
            <p:cNvSpPr>
              <a:spLocks noChangeShapeType="1"/>
            </p:cNvSpPr>
            <p:nvPr/>
          </p:nvSpPr>
          <p:spPr bwMode="auto">
            <a:xfrm flipV="1">
              <a:off x="3685" y="2099"/>
              <a:ext cx="100" cy="1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97" name="Line 621"/>
            <p:cNvSpPr>
              <a:spLocks noChangeShapeType="1"/>
            </p:cNvSpPr>
            <p:nvPr/>
          </p:nvSpPr>
          <p:spPr bwMode="auto">
            <a:xfrm>
              <a:off x="3670" y="2172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98" name="Line 622"/>
            <p:cNvSpPr>
              <a:spLocks noChangeShapeType="1"/>
            </p:cNvSpPr>
            <p:nvPr/>
          </p:nvSpPr>
          <p:spPr bwMode="auto">
            <a:xfrm>
              <a:off x="3685" y="2172"/>
              <a:ext cx="0" cy="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699" name="Line 623"/>
            <p:cNvSpPr>
              <a:spLocks noChangeShapeType="1"/>
            </p:cNvSpPr>
            <p:nvPr/>
          </p:nvSpPr>
          <p:spPr bwMode="auto">
            <a:xfrm>
              <a:off x="3670" y="226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00" name="Oval 624"/>
            <p:cNvSpPr>
              <a:spLocks noChangeArrowheads="1"/>
            </p:cNvSpPr>
            <p:nvPr/>
          </p:nvSpPr>
          <p:spPr bwMode="auto">
            <a:xfrm>
              <a:off x="3670" y="2204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01" name="Oval 625"/>
            <p:cNvSpPr>
              <a:spLocks noChangeArrowheads="1"/>
            </p:cNvSpPr>
            <p:nvPr/>
          </p:nvSpPr>
          <p:spPr bwMode="auto">
            <a:xfrm>
              <a:off x="3666" y="2200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02" name="Line 626"/>
            <p:cNvSpPr>
              <a:spLocks noChangeShapeType="1"/>
            </p:cNvSpPr>
            <p:nvPr/>
          </p:nvSpPr>
          <p:spPr bwMode="auto">
            <a:xfrm>
              <a:off x="3770" y="205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03" name="Line 627"/>
            <p:cNvSpPr>
              <a:spLocks noChangeShapeType="1"/>
            </p:cNvSpPr>
            <p:nvPr/>
          </p:nvSpPr>
          <p:spPr bwMode="auto">
            <a:xfrm>
              <a:off x="3785" y="2051"/>
              <a:ext cx="0" cy="9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04" name="Line 628"/>
            <p:cNvSpPr>
              <a:spLocks noChangeShapeType="1"/>
            </p:cNvSpPr>
            <p:nvPr/>
          </p:nvSpPr>
          <p:spPr bwMode="auto">
            <a:xfrm>
              <a:off x="3770" y="2147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705" name="Oval 629"/>
            <p:cNvSpPr>
              <a:spLocks noChangeArrowheads="1"/>
            </p:cNvSpPr>
            <p:nvPr/>
          </p:nvSpPr>
          <p:spPr bwMode="auto">
            <a:xfrm>
              <a:off x="3770" y="2091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06" name="Oval 630"/>
            <p:cNvSpPr>
              <a:spLocks noChangeArrowheads="1"/>
            </p:cNvSpPr>
            <p:nvPr/>
          </p:nvSpPr>
          <p:spPr bwMode="auto">
            <a:xfrm>
              <a:off x="3766" y="2087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07" name="Rectangle 631"/>
            <p:cNvSpPr>
              <a:spLocks noChangeArrowheads="1"/>
            </p:cNvSpPr>
            <p:nvPr/>
          </p:nvSpPr>
          <p:spPr bwMode="auto">
            <a:xfrm>
              <a:off x="2986" y="1849"/>
              <a:ext cx="243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 EL4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08" name="Rectangle 632"/>
            <p:cNvSpPr>
              <a:spLocks noChangeArrowheads="1"/>
            </p:cNvSpPr>
            <p:nvPr/>
          </p:nvSpPr>
          <p:spPr bwMode="auto">
            <a:xfrm>
              <a:off x="3024" y="1954"/>
              <a:ext cx="1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 B6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09" name="Rectangle 633"/>
            <p:cNvSpPr>
              <a:spLocks noChangeArrowheads="1"/>
            </p:cNvSpPr>
            <p:nvPr/>
          </p:nvSpPr>
          <p:spPr bwMode="auto">
            <a:xfrm>
              <a:off x="3908" y="1937"/>
              <a:ext cx="3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*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10" name="Oval 634"/>
            <p:cNvSpPr>
              <a:spLocks noChangeArrowheads="1"/>
            </p:cNvSpPr>
            <p:nvPr/>
          </p:nvSpPr>
          <p:spPr bwMode="auto">
            <a:xfrm>
              <a:off x="3877" y="2002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11" name="Oval 635"/>
            <p:cNvSpPr>
              <a:spLocks noChangeArrowheads="1"/>
            </p:cNvSpPr>
            <p:nvPr/>
          </p:nvSpPr>
          <p:spPr bwMode="auto">
            <a:xfrm>
              <a:off x="3874" y="1998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712" name="Line 636"/>
            <p:cNvSpPr>
              <a:spLocks noChangeShapeType="1"/>
            </p:cNvSpPr>
            <p:nvPr/>
          </p:nvSpPr>
          <p:spPr bwMode="auto">
            <a:xfrm flipV="1">
              <a:off x="3816" y="2042"/>
              <a:ext cx="61" cy="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</p:grpSp>
      <p:grpSp>
        <p:nvGrpSpPr>
          <p:cNvPr id="12296" name="Group 826"/>
          <p:cNvGrpSpPr>
            <a:grpSpLocks/>
          </p:cNvGrpSpPr>
          <p:nvPr/>
        </p:nvGrpSpPr>
        <p:grpSpPr bwMode="auto">
          <a:xfrm>
            <a:off x="5995987" y="4581525"/>
            <a:ext cx="1901824" cy="1697038"/>
            <a:chOff x="2756" y="702"/>
            <a:chExt cx="1198" cy="1069"/>
          </a:xfrm>
        </p:grpSpPr>
        <p:sp>
          <p:nvSpPr>
            <p:cNvPr id="12455" name="Rectangle 661"/>
            <p:cNvSpPr>
              <a:spLocks noChangeArrowheads="1"/>
            </p:cNvSpPr>
            <p:nvPr/>
          </p:nvSpPr>
          <p:spPr bwMode="auto">
            <a:xfrm>
              <a:off x="3847" y="1655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30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56" name="Rectangle 662"/>
            <p:cNvSpPr>
              <a:spLocks noChangeArrowheads="1"/>
            </p:cNvSpPr>
            <p:nvPr/>
          </p:nvSpPr>
          <p:spPr bwMode="auto">
            <a:xfrm>
              <a:off x="3516" y="1655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57" name="Rectangle 663"/>
            <p:cNvSpPr>
              <a:spLocks noChangeArrowheads="1"/>
            </p:cNvSpPr>
            <p:nvPr/>
          </p:nvSpPr>
          <p:spPr bwMode="auto">
            <a:xfrm>
              <a:off x="3186" y="1655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10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58" name="Rectangle 664"/>
            <p:cNvSpPr>
              <a:spLocks noChangeArrowheads="1"/>
            </p:cNvSpPr>
            <p:nvPr/>
          </p:nvSpPr>
          <p:spPr bwMode="auto">
            <a:xfrm>
              <a:off x="2825" y="1590"/>
              <a:ext cx="5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59" name="Line 665"/>
            <p:cNvSpPr>
              <a:spLocks noChangeShapeType="1"/>
            </p:cNvSpPr>
            <p:nvPr/>
          </p:nvSpPr>
          <p:spPr bwMode="auto">
            <a:xfrm flipV="1">
              <a:off x="2909" y="1598"/>
              <a:ext cx="0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0" name="Line 666"/>
            <p:cNvSpPr>
              <a:spLocks noChangeShapeType="1"/>
            </p:cNvSpPr>
            <p:nvPr/>
          </p:nvSpPr>
          <p:spPr bwMode="auto">
            <a:xfrm flipV="1">
              <a:off x="3071" y="1598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1" name="Line 667"/>
            <p:cNvSpPr>
              <a:spLocks noChangeShapeType="1"/>
            </p:cNvSpPr>
            <p:nvPr/>
          </p:nvSpPr>
          <p:spPr bwMode="auto">
            <a:xfrm flipV="1">
              <a:off x="3232" y="1598"/>
              <a:ext cx="0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2" name="Line 668"/>
            <p:cNvSpPr>
              <a:spLocks noChangeShapeType="1"/>
            </p:cNvSpPr>
            <p:nvPr/>
          </p:nvSpPr>
          <p:spPr bwMode="auto">
            <a:xfrm flipV="1">
              <a:off x="3409" y="1598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3" name="Line 669"/>
            <p:cNvSpPr>
              <a:spLocks noChangeShapeType="1"/>
            </p:cNvSpPr>
            <p:nvPr/>
          </p:nvSpPr>
          <p:spPr bwMode="auto">
            <a:xfrm flipV="1">
              <a:off x="3570" y="1598"/>
              <a:ext cx="0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4" name="Line 670"/>
            <p:cNvSpPr>
              <a:spLocks noChangeShapeType="1"/>
            </p:cNvSpPr>
            <p:nvPr/>
          </p:nvSpPr>
          <p:spPr bwMode="auto">
            <a:xfrm flipV="1">
              <a:off x="3731" y="1598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5" name="Line 671"/>
            <p:cNvSpPr>
              <a:spLocks noChangeShapeType="1"/>
            </p:cNvSpPr>
            <p:nvPr/>
          </p:nvSpPr>
          <p:spPr bwMode="auto">
            <a:xfrm flipV="1">
              <a:off x="3893" y="1598"/>
              <a:ext cx="0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6" name="Line 672"/>
            <p:cNvSpPr>
              <a:spLocks noChangeShapeType="1"/>
            </p:cNvSpPr>
            <p:nvPr/>
          </p:nvSpPr>
          <p:spPr bwMode="auto">
            <a:xfrm>
              <a:off x="2909" y="1598"/>
              <a:ext cx="98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7" name="Line 673"/>
            <p:cNvSpPr>
              <a:spLocks noChangeShapeType="1"/>
            </p:cNvSpPr>
            <p:nvPr/>
          </p:nvSpPr>
          <p:spPr bwMode="auto">
            <a:xfrm flipH="1">
              <a:off x="2878" y="1598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8" name="Line 674"/>
            <p:cNvSpPr>
              <a:spLocks noChangeShapeType="1"/>
            </p:cNvSpPr>
            <p:nvPr/>
          </p:nvSpPr>
          <p:spPr bwMode="auto">
            <a:xfrm flipH="1">
              <a:off x="2894" y="1453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69" name="Line 675"/>
            <p:cNvSpPr>
              <a:spLocks noChangeShapeType="1"/>
            </p:cNvSpPr>
            <p:nvPr/>
          </p:nvSpPr>
          <p:spPr bwMode="auto">
            <a:xfrm flipH="1">
              <a:off x="2878" y="131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70" name="Line 676"/>
            <p:cNvSpPr>
              <a:spLocks noChangeShapeType="1"/>
            </p:cNvSpPr>
            <p:nvPr/>
          </p:nvSpPr>
          <p:spPr bwMode="auto">
            <a:xfrm flipH="1">
              <a:off x="2894" y="1178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71" name="Line 677"/>
            <p:cNvSpPr>
              <a:spLocks noChangeShapeType="1"/>
            </p:cNvSpPr>
            <p:nvPr/>
          </p:nvSpPr>
          <p:spPr bwMode="auto">
            <a:xfrm flipH="1">
              <a:off x="2878" y="104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72" name="Line 678"/>
            <p:cNvSpPr>
              <a:spLocks noChangeShapeType="1"/>
            </p:cNvSpPr>
            <p:nvPr/>
          </p:nvSpPr>
          <p:spPr bwMode="auto">
            <a:xfrm flipH="1">
              <a:off x="2894" y="896"/>
              <a:ext cx="1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73" name="Line 679"/>
            <p:cNvSpPr>
              <a:spLocks noChangeShapeType="1"/>
            </p:cNvSpPr>
            <p:nvPr/>
          </p:nvSpPr>
          <p:spPr bwMode="auto">
            <a:xfrm flipH="1">
              <a:off x="2878" y="758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74" name="Line 680"/>
            <p:cNvSpPr>
              <a:spLocks noChangeShapeType="1"/>
            </p:cNvSpPr>
            <p:nvPr/>
          </p:nvSpPr>
          <p:spPr bwMode="auto">
            <a:xfrm flipV="1">
              <a:off x="2909" y="758"/>
              <a:ext cx="0" cy="84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75" name="Line 681"/>
            <p:cNvSpPr>
              <a:spLocks noChangeShapeType="1"/>
            </p:cNvSpPr>
            <p:nvPr/>
          </p:nvSpPr>
          <p:spPr bwMode="auto">
            <a:xfrm flipV="1">
              <a:off x="3009" y="1509"/>
              <a:ext cx="39" cy="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76" name="Oval 682"/>
            <p:cNvSpPr>
              <a:spLocks noChangeArrowheads="1"/>
            </p:cNvSpPr>
            <p:nvPr/>
          </p:nvSpPr>
          <p:spPr bwMode="auto">
            <a:xfrm>
              <a:off x="2990" y="1578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77" name="Line 683"/>
            <p:cNvSpPr>
              <a:spLocks noChangeShapeType="1"/>
            </p:cNvSpPr>
            <p:nvPr/>
          </p:nvSpPr>
          <p:spPr bwMode="auto">
            <a:xfrm flipV="1">
              <a:off x="3048" y="1388"/>
              <a:ext cx="61" cy="1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78" name="Line 684"/>
            <p:cNvSpPr>
              <a:spLocks noChangeShapeType="1"/>
            </p:cNvSpPr>
            <p:nvPr/>
          </p:nvSpPr>
          <p:spPr bwMode="auto">
            <a:xfrm>
              <a:off x="3032" y="142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79" name="Line 685"/>
            <p:cNvSpPr>
              <a:spLocks noChangeShapeType="1"/>
            </p:cNvSpPr>
            <p:nvPr/>
          </p:nvSpPr>
          <p:spPr bwMode="auto">
            <a:xfrm>
              <a:off x="3048" y="1421"/>
              <a:ext cx="0" cy="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80" name="Line 686"/>
            <p:cNvSpPr>
              <a:spLocks noChangeShapeType="1"/>
            </p:cNvSpPr>
            <p:nvPr/>
          </p:nvSpPr>
          <p:spPr bwMode="auto">
            <a:xfrm>
              <a:off x="3032" y="1590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81" name="Oval 687"/>
            <p:cNvSpPr>
              <a:spLocks noChangeArrowheads="1"/>
            </p:cNvSpPr>
            <p:nvPr/>
          </p:nvSpPr>
          <p:spPr bwMode="auto">
            <a:xfrm>
              <a:off x="3028" y="1497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82" name="Line 688"/>
            <p:cNvSpPr>
              <a:spLocks noChangeShapeType="1"/>
            </p:cNvSpPr>
            <p:nvPr/>
          </p:nvSpPr>
          <p:spPr bwMode="auto">
            <a:xfrm flipV="1">
              <a:off x="3109" y="1291"/>
              <a:ext cx="61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83" name="Line 689"/>
            <p:cNvSpPr>
              <a:spLocks noChangeShapeType="1"/>
            </p:cNvSpPr>
            <p:nvPr/>
          </p:nvSpPr>
          <p:spPr bwMode="auto">
            <a:xfrm>
              <a:off x="3094" y="1308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84" name="Line 690"/>
            <p:cNvSpPr>
              <a:spLocks noChangeShapeType="1"/>
            </p:cNvSpPr>
            <p:nvPr/>
          </p:nvSpPr>
          <p:spPr bwMode="auto">
            <a:xfrm>
              <a:off x="3109" y="1308"/>
              <a:ext cx="0" cy="16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85" name="Line 691"/>
            <p:cNvSpPr>
              <a:spLocks noChangeShapeType="1"/>
            </p:cNvSpPr>
            <p:nvPr/>
          </p:nvSpPr>
          <p:spPr bwMode="auto">
            <a:xfrm>
              <a:off x="3094" y="1477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86" name="Oval 692"/>
            <p:cNvSpPr>
              <a:spLocks noChangeArrowheads="1"/>
            </p:cNvSpPr>
            <p:nvPr/>
          </p:nvSpPr>
          <p:spPr bwMode="auto">
            <a:xfrm>
              <a:off x="3090" y="1376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87" name="Line 693"/>
            <p:cNvSpPr>
              <a:spLocks noChangeShapeType="1"/>
            </p:cNvSpPr>
            <p:nvPr/>
          </p:nvSpPr>
          <p:spPr bwMode="auto">
            <a:xfrm flipV="1">
              <a:off x="3170" y="1235"/>
              <a:ext cx="62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88" name="Line 694"/>
            <p:cNvSpPr>
              <a:spLocks noChangeShapeType="1"/>
            </p:cNvSpPr>
            <p:nvPr/>
          </p:nvSpPr>
          <p:spPr bwMode="auto">
            <a:xfrm>
              <a:off x="3155" y="125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89" name="Line 695"/>
            <p:cNvSpPr>
              <a:spLocks noChangeShapeType="1"/>
            </p:cNvSpPr>
            <p:nvPr/>
          </p:nvSpPr>
          <p:spPr bwMode="auto">
            <a:xfrm>
              <a:off x="3170" y="1251"/>
              <a:ext cx="0" cy="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90" name="Line 696"/>
            <p:cNvSpPr>
              <a:spLocks noChangeShapeType="1"/>
            </p:cNvSpPr>
            <p:nvPr/>
          </p:nvSpPr>
          <p:spPr bwMode="auto">
            <a:xfrm>
              <a:off x="3155" y="134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91" name="Oval 697"/>
            <p:cNvSpPr>
              <a:spLocks noChangeArrowheads="1"/>
            </p:cNvSpPr>
            <p:nvPr/>
          </p:nvSpPr>
          <p:spPr bwMode="auto">
            <a:xfrm>
              <a:off x="3151" y="1279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92" name="Line 698"/>
            <p:cNvSpPr>
              <a:spLocks noChangeShapeType="1"/>
            </p:cNvSpPr>
            <p:nvPr/>
          </p:nvSpPr>
          <p:spPr bwMode="auto">
            <a:xfrm flipV="1">
              <a:off x="3232" y="1219"/>
              <a:ext cx="77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93" name="Line 699"/>
            <p:cNvSpPr>
              <a:spLocks noChangeShapeType="1"/>
            </p:cNvSpPr>
            <p:nvPr/>
          </p:nvSpPr>
          <p:spPr bwMode="auto">
            <a:xfrm>
              <a:off x="3224" y="1186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94" name="Line 700"/>
            <p:cNvSpPr>
              <a:spLocks noChangeShapeType="1"/>
            </p:cNvSpPr>
            <p:nvPr/>
          </p:nvSpPr>
          <p:spPr bwMode="auto">
            <a:xfrm>
              <a:off x="3232" y="1186"/>
              <a:ext cx="0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95" name="Line 701"/>
            <p:cNvSpPr>
              <a:spLocks noChangeShapeType="1"/>
            </p:cNvSpPr>
            <p:nvPr/>
          </p:nvSpPr>
          <p:spPr bwMode="auto">
            <a:xfrm>
              <a:off x="3224" y="128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96" name="Oval 702"/>
            <p:cNvSpPr>
              <a:spLocks noChangeArrowheads="1"/>
            </p:cNvSpPr>
            <p:nvPr/>
          </p:nvSpPr>
          <p:spPr bwMode="auto">
            <a:xfrm>
              <a:off x="3221" y="1215"/>
              <a:ext cx="45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97" name="Line 703"/>
            <p:cNvSpPr>
              <a:spLocks noChangeShapeType="1"/>
            </p:cNvSpPr>
            <p:nvPr/>
          </p:nvSpPr>
          <p:spPr bwMode="auto">
            <a:xfrm flipV="1">
              <a:off x="3309" y="1211"/>
              <a:ext cx="61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98" name="Line 704"/>
            <p:cNvSpPr>
              <a:spLocks noChangeShapeType="1"/>
            </p:cNvSpPr>
            <p:nvPr/>
          </p:nvSpPr>
          <p:spPr bwMode="auto">
            <a:xfrm>
              <a:off x="3293" y="117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99" name="Line 705"/>
            <p:cNvSpPr>
              <a:spLocks noChangeShapeType="1"/>
            </p:cNvSpPr>
            <p:nvPr/>
          </p:nvSpPr>
          <p:spPr bwMode="auto">
            <a:xfrm>
              <a:off x="3309" y="1170"/>
              <a:ext cx="0" cy="10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00" name="Line 706"/>
            <p:cNvSpPr>
              <a:spLocks noChangeShapeType="1"/>
            </p:cNvSpPr>
            <p:nvPr/>
          </p:nvSpPr>
          <p:spPr bwMode="auto">
            <a:xfrm>
              <a:off x="3293" y="127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01" name="Oval 707"/>
            <p:cNvSpPr>
              <a:spLocks noChangeArrowheads="1"/>
            </p:cNvSpPr>
            <p:nvPr/>
          </p:nvSpPr>
          <p:spPr bwMode="auto">
            <a:xfrm>
              <a:off x="3290" y="1207"/>
              <a:ext cx="45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02" name="Line 708"/>
            <p:cNvSpPr>
              <a:spLocks noChangeShapeType="1"/>
            </p:cNvSpPr>
            <p:nvPr/>
          </p:nvSpPr>
          <p:spPr bwMode="auto">
            <a:xfrm>
              <a:off x="3370" y="1211"/>
              <a:ext cx="62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03" name="Line 709"/>
            <p:cNvSpPr>
              <a:spLocks noChangeShapeType="1"/>
            </p:cNvSpPr>
            <p:nvPr/>
          </p:nvSpPr>
          <p:spPr bwMode="auto">
            <a:xfrm>
              <a:off x="3355" y="110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04" name="Line 710"/>
            <p:cNvSpPr>
              <a:spLocks noChangeShapeType="1"/>
            </p:cNvSpPr>
            <p:nvPr/>
          </p:nvSpPr>
          <p:spPr bwMode="auto">
            <a:xfrm>
              <a:off x="3370" y="1106"/>
              <a:ext cx="0" cy="2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05" name="Line 711"/>
            <p:cNvSpPr>
              <a:spLocks noChangeShapeType="1"/>
            </p:cNvSpPr>
            <p:nvPr/>
          </p:nvSpPr>
          <p:spPr bwMode="auto">
            <a:xfrm>
              <a:off x="3355" y="131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06" name="Oval 712"/>
            <p:cNvSpPr>
              <a:spLocks noChangeArrowheads="1"/>
            </p:cNvSpPr>
            <p:nvPr/>
          </p:nvSpPr>
          <p:spPr bwMode="auto">
            <a:xfrm>
              <a:off x="3351" y="1190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07" name="Line 713"/>
            <p:cNvSpPr>
              <a:spLocks noChangeShapeType="1"/>
            </p:cNvSpPr>
            <p:nvPr/>
          </p:nvSpPr>
          <p:spPr bwMode="auto">
            <a:xfrm>
              <a:off x="3432" y="1235"/>
              <a:ext cx="6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08" name="Line 714"/>
            <p:cNvSpPr>
              <a:spLocks noChangeShapeType="1"/>
            </p:cNvSpPr>
            <p:nvPr/>
          </p:nvSpPr>
          <p:spPr bwMode="auto">
            <a:xfrm>
              <a:off x="3416" y="1057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09" name="Line 715"/>
            <p:cNvSpPr>
              <a:spLocks noChangeShapeType="1"/>
            </p:cNvSpPr>
            <p:nvPr/>
          </p:nvSpPr>
          <p:spPr bwMode="auto">
            <a:xfrm>
              <a:off x="3432" y="1057"/>
              <a:ext cx="0" cy="3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10" name="Line 716"/>
            <p:cNvSpPr>
              <a:spLocks noChangeShapeType="1"/>
            </p:cNvSpPr>
            <p:nvPr/>
          </p:nvSpPr>
          <p:spPr bwMode="auto">
            <a:xfrm>
              <a:off x="3416" y="1413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11" name="Oval 717"/>
            <p:cNvSpPr>
              <a:spLocks noChangeArrowheads="1"/>
            </p:cNvSpPr>
            <p:nvPr/>
          </p:nvSpPr>
          <p:spPr bwMode="auto">
            <a:xfrm>
              <a:off x="3420" y="1215"/>
              <a:ext cx="46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12" name="Line 718"/>
            <p:cNvSpPr>
              <a:spLocks noChangeShapeType="1"/>
            </p:cNvSpPr>
            <p:nvPr/>
          </p:nvSpPr>
          <p:spPr bwMode="auto">
            <a:xfrm>
              <a:off x="3501" y="1283"/>
              <a:ext cx="69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13" name="Line 719"/>
            <p:cNvSpPr>
              <a:spLocks noChangeShapeType="1"/>
            </p:cNvSpPr>
            <p:nvPr/>
          </p:nvSpPr>
          <p:spPr bwMode="auto">
            <a:xfrm>
              <a:off x="3485" y="1065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14" name="Line 720"/>
            <p:cNvSpPr>
              <a:spLocks noChangeShapeType="1"/>
            </p:cNvSpPr>
            <p:nvPr/>
          </p:nvSpPr>
          <p:spPr bwMode="auto">
            <a:xfrm>
              <a:off x="3501" y="1065"/>
              <a:ext cx="0" cy="43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15" name="Line 721"/>
            <p:cNvSpPr>
              <a:spLocks noChangeShapeType="1"/>
            </p:cNvSpPr>
            <p:nvPr/>
          </p:nvSpPr>
          <p:spPr bwMode="auto">
            <a:xfrm>
              <a:off x="3485" y="150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16" name="Oval 722"/>
            <p:cNvSpPr>
              <a:spLocks noChangeArrowheads="1"/>
            </p:cNvSpPr>
            <p:nvPr/>
          </p:nvSpPr>
          <p:spPr bwMode="auto">
            <a:xfrm>
              <a:off x="3482" y="1263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17" name="Line 723"/>
            <p:cNvSpPr>
              <a:spLocks noChangeShapeType="1"/>
            </p:cNvSpPr>
            <p:nvPr/>
          </p:nvSpPr>
          <p:spPr bwMode="auto">
            <a:xfrm>
              <a:off x="3570" y="1380"/>
              <a:ext cx="61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18" name="Line 724"/>
            <p:cNvSpPr>
              <a:spLocks noChangeShapeType="1"/>
            </p:cNvSpPr>
            <p:nvPr/>
          </p:nvSpPr>
          <p:spPr bwMode="auto">
            <a:xfrm>
              <a:off x="3555" y="1170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19" name="Line 725"/>
            <p:cNvSpPr>
              <a:spLocks noChangeShapeType="1"/>
            </p:cNvSpPr>
            <p:nvPr/>
          </p:nvSpPr>
          <p:spPr bwMode="auto">
            <a:xfrm>
              <a:off x="3570" y="1170"/>
              <a:ext cx="0" cy="4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20" name="Line 726"/>
            <p:cNvSpPr>
              <a:spLocks noChangeShapeType="1"/>
            </p:cNvSpPr>
            <p:nvPr/>
          </p:nvSpPr>
          <p:spPr bwMode="auto">
            <a:xfrm>
              <a:off x="3555" y="1590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21" name="Oval 727"/>
            <p:cNvSpPr>
              <a:spLocks noChangeArrowheads="1"/>
            </p:cNvSpPr>
            <p:nvPr/>
          </p:nvSpPr>
          <p:spPr bwMode="auto">
            <a:xfrm>
              <a:off x="3551" y="1368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22" name="Line 728"/>
            <p:cNvSpPr>
              <a:spLocks noChangeShapeType="1"/>
            </p:cNvSpPr>
            <p:nvPr/>
          </p:nvSpPr>
          <p:spPr bwMode="auto">
            <a:xfrm>
              <a:off x="3631" y="1404"/>
              <a:ext cx="62" cy="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23" name="Line 729"/>
            <p:cNvSpPr>
              <a:spLocks noChangeShapeType="1"/>
            </p:cNvSpPr>
            <p:nvPr/>
          </p:nvSpPr>
          <p:spPr bwMode="auto">
            <a:xfrm>
              <a:off x="3616" y="1203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24" name="Line 730"/>
            <p:cNvSpPr>
              <a:spLocks noChangeShapeType="1"/>
            </p:cNvSpPr>
            <p:nvPr/>
          </p:nvSpPr>
          <p:spPr bwMode="auto">
            <a:xfrm>
              <a:off x="3631" y="1203"/>
              <a:ext cx="0" cy="3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25" name="Oval 731"/>
            <p:cNvSpPr>
              <a:spLocks noChangeArrowheads="1"/>
            </p:cNvSpPr>
            <p:nvPr/>
          </p:nvSpPr>
          <p:spPr bwMode="auto">
            <a:xfrm>
              <a:off x="3612" y="1384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26" name="Line 732"/>
            <p:cNvSpPr>
              <a:spLocks noChangeShapeType="1"/>
            </p:cNvSpPr>
            <p:nvPr/>
          </p:nvSpPr>
          <p:spPr bwMode="auto">
            <a:xfrm>
              <a:off x="3693" y="1461"/>
              <a:ext cx="69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27" name="Line 733"/>
            <p:cNvSpPr>
              <a:spLocks noChangeShapeType="1"/>
            </p:cNvSpPr>
            <p:nvPr/>
          </p:nvSpPr>
          <p:spPr bwMode="auto">
            <a:xfrm>
              <a:off x="3685" y="1300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28" name="Line 734"/>
            <p:cNvSpPr>
              <a:spLocks noChangeShapeType="1"/>
            </p:cNvSpPr>
            <p:nvPr/>
          </p:nvSpPr>
          <p:spPr bwMode="auto">
            <a:xfrm>
              <a:off x="3693" y="1300"/>
              <a:ext cx="0" cy="29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29" name="Oval 735"/>
            <p:cNvSpPr>
              <a:spLocks noChangeArrowheads="1"/>
            </p:cNvSpPr>
            <p:nvPr/>
          </p:nvSpPr>
          <p:spPr bwMode="auto">
            <a:xfrm>
              <a:off x="3681" y="1449"/>
              <a:ext cx="46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30" name="Line 736"/>
            <p:cNvSpPr>
              <a:spLocks noChangeShapeType="1"/>
            </p:cNvSpPr>
            <p:nvPr/>
          </p:nvSpPr>
          <p:spPr bwMode="auto">
            <a:xfrm>
              <a:off x="3762" y="1534"/>
              <a:ext cx="69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31" name="Line 737"/>
            <p:cNvSpPr>
              <a:spLocks noChangeShapeType="1"/>
            </p:cNvSpPr>
            <p:nvPr/>
          </p:nvSpPr>
          <p:spPr bwMode="auto">
            <a:xfrm>
              <a:off x="3747" y="1413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32" name="Line 738"/>
            <p:cNvSpPr>
              <a:spLocks noChangeShapeType="1"/>
            </p:cNvSpPr>
            <p:nvPr/>
          </p:nvSpPr>
          <p:spPr bwMode="auto">
            <a:xfrm>
              <a:off x="3762" y="1413"/>
              <a:ext cx="0" cy="18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33" name="Oval 739"/>
            <p:cNvSpPr>
              <a:spLocks noChangeArrowheads="1"/>
            </p:cNvSpPr>
            <p:nvPr/>
          </p:nvSpPr>
          <p:spPr bwMode="auto">
            <a:xfrm>
              <a:off x="3743" y="1522"/>
              <a:ext cx="46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34" name="Line 740"/>
            <p:cNvSpPr>
              <a:spLocks noChangeShapeType="1"/>
            </p:cNvSpPr>
            <p:nvPr/>
          </p:nvSpPr>
          <p:spPr bwMode="auto">
            <a:xfrm>
              <a:off x="3831" y="1542"/>
              <a:ext cx="62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35" name="Line 741"/>
            <p:cNvSpPr>
              <a:spLocks noChangeShapeType="1"/>
            </p:cNvSpPr>
            <p:nvPr/>
          </p:nvSpPr>
          <p:spPr bwMode="auto">
            <a:xfrm>
              <a:off x="3816" y="142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36" name="Line 742"/>
            <p:cNvSpPr>
              <a:spLocks noChangeShapeType="1"/>
            </p:cNvSpPr>
            <p:nvPr/>
          </p:nvSpPr>
          <p:spPr bwMode="auto">
            <a:xfrm>
              <a:off x="3831" y="1421"/>
              <a:ext cx="0" cy="17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37" name="Oval 743"/>
            <p:cNvSpPr>
              <a:spLocks noChangeArrowheads="1"/>
            </p:cNvSpPr>
            <p:nvPr/>
          </p:nvSpPr>
          <p:spPr bwMode="auto">
            <a:xfrm>
              <a:off x="3812" y="1530"/>
              <a:ext cx="46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38" name="Oval 744"/>
            <p:cNvSpPr>
              <a:spLocks noChangeArrowheads="1"/>
            </p:cNvSpPr>
            <p:nvPr/>
          </p:nvSpPr>
          <p:spPr bwMode="auto">
            <a:xfrm>
              <a:off x="3881" y="1578"/>
              <a:ext cx="46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39" name="Line 745"/>
            <p:cNvSpPr>
              <a:spLocks noChangeShapeType="1"/>
            </p:cNvSpPr>
            <p:nvPr/>
          </p:nvSpPr>
          <p:spPr bwMode="auto">
            <a:xfrm flipV="1">
              <a:off x="3009" y="1437"/>
              <a:ext cx="39" cy="16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40" name="Oval 746"/>
            <p:cNvSpPr>
              <a:spLocks noChangeArrowheads="1"/>
            </p:cNvSpPr>
            <p:nvPr/>
          </p:nvSpPr>
          <p:spPr bwMode="auto">
            <a:xfrm>
              <a:off x="2994" y="1582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41" name="Oval 747"/>
            <p:cNvSpPr>
              <a:spLocks noChangeArrowheads="1"/>
            </p:cNvSpPr>
            <p:nvPr/>
          </p:nvSpPr>
          <p:spPr bwMode="auto">
            <a:xfrm>
              <a:off x="2990" y="1578"/>
              <a:ext cx="46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42" name="Line 748"/>
            <p:cNvSpPr>
              <a:spLocks noChangeShapeType="1"/>
            </p:cNvSpPr>
            <p:nvPr/>
          </p:nvSpPr>
          <p:spPr bwMode="auto">
            <a:xfrm flipV="1">
              <a:off x="3048" y="1396"/>
              <a:ext cx="61" cy="4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43" name="Line 749"/>
            <p:cNvSpPr>
              <a:spLocks noChangeShapeType="1"/>
            </p:cNvSpPr>
            <p:nvPr/>
          </p:nvSpPr>
          <p:spPr bwMode="auto">
            <a:xfrm>
              <a:off x="3048" y="1413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44" name="Line 750"/>
            <p:cNvSpPr>
              <a:spLocks noChangeShapeType="1"/>
            </p:cNvSpPr>
            <p:nvPr/>
          </p:nvSpPr>
          <p:spPr bwMode="auto">
            <a:xfrm>
              <a:off x="3063" y="1413"/>
              <a:ext cx="0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45" name="Line 751"/>
            <p:cNvSpPr>
              <a:spLocks noChangeShapeType="1"/>
            </p:cNvSpPr>
            <p:nvPr/>
          </p:nvSpPr>
          <p:spPr bwMode="auto">
            <a:xfrm>
              <a:off x="3048" y="1469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46" name="Oval 752"/>
            <p:cNvSpPr>
              <a:spLocks noChangeArrowheads="1"/>
            </p:cNvSpPr>
            <p:nvPr/>
          </p:nvSpPr>
          <p:spPr bwMode="auto">
            <a:xfrm>
              <a:off x="3048" y="1421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47" name="Oval 753"/>
            <p:cNvSpPr>
              <a:spLocks noChangeArrowheads="1"/>
            </p:cNvSpPr>
            <p:nvPr/>
          </p:nvSpPr>
          <p:spPr bwMode="auto">
            <a:xfrm>
              <a:off x="3044" y="1417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48" name="Line 754"/>
            <p:cNvSpPr>
              <a:spLocks noChangeShapeType="1"/>
            </p:cNvSpPr>
            <p:nvPr/>
          </p:nvSpPr>
          <p:spPr bwMode="auto">
            <a:xfrm flipV="1">
              <a:off x="3109" y="1348"/>
              <a:ext cx="61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49" name="Line 755"/>
            <p:cNvSpPr>
              <a:spLocks noChangeShapeType="1"/>
            </p:cNvSpPr>
            <p:nvPr/>
          </p:nvSpPr>
          <p:spPr bwMode="auto">
            <a:xfrm>
              <a:off x="3117" y="1332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50" name="Line 756"/>
            <p:cNvSpPr>
              <a:spLocks noChangeShapeType="1"/>
            </p:cNvSpPr>
            <p:nvPr/>
          </p:nvSpPr>
          <p:spPr bwMode="auto">
            <a:xfrm>
              <a:off x="3124" y="1332"/>
              <a:ext cx="0" cy="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51" name="Line 757"/>
            <p:cNvSpPr>
              <a:spLocks noChangeShapeType="1"/>
            </p:cNvSpPr>
            <p:nvPr/>
          </p:nvSpPr>
          <p:spPr bwMode="auto">
            <a:xfrm>
              <a:off x="3117" y="142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52" name="Oval 758"/>
            <p:cNvSpPr>
              <a:spLocks noChangeArrowheads="1"/>
            </p:cNvSpPr>
            <p:nvPr/>
          </p:nvSpPr>
          <p:spPr bwMode="auto">
            <a:xfrm>
              <a:off x="3117" y="1364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53" name="Oval 759"/>
            <p:cNvSpPr>
              <a:spLocks noChangeArrowheads="1"/>
            </p:cNvSpPr>
            <p:nvPr/>
          </p:nvSpPr>
          <p:spPr bwMode="auto">
            <a:xfrm>
              <a:off x="3113" y="1360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54" name="Line 760"/>
            <p:cNvSpPr>
              <a:spLocks noChangeShapeType="1"/>
            </p:cNvSpPr>
            <p:nvPr/>
          </p:nvSpPr>
          <p:spPr bwMode="auto">
            <a:xfrm flipV="1">
              <a:off x="3170" y="1291"/>
              <a:ext cx="62" cy="5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55" name="Line 761"/>
            <p:cNvSpPr>
              <a:spLocks noChangeShapeType="1"/>
            </p:cNvSpPr>
            <p:nvPr/>
          </p:nvSpPr>
          <p:spPr bwMode="auto">
            <a:xfrm>
              <a:off x="3178" y="1283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56" name="Line 762"/>
            <p:cNvSpPr>
              <a:spLocks noChangeShapeType="1"/>
            </p:cNvSpPr>
            <p:nvPr/>
          </p:nvSpPr>
          <p:spPr bwMode="auto">
            <a:xfrm>
              <a:off x="3193" y="1283"/>
              <a:ext cx="0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57" name="Line 763"/>
            <p:cNvSpPr>
              <a:spLocks noChangeShapeType="1"/>
            </p:cNvSpPr>
            <p:nvPr/>
          </p:nvSpPr>
          <p:spPr bwMode="auto">
            <a:xfrm>
              <a:off x="3178" y="138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58" name="Oval 764"/>
            <p:cNvSpPr>
              <a:spLocks noChangeArrowheads="1"/>
            </p:cNvSpPr>
            <p:nvPr/>
          </p:nvSpPr>
          <p:spPr bwMode="auto">
            <a:xfrm>
              <a:off x="3178" y="1316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59" name="Oval 765"/>
            <p:cNvSpPr>
              <a:spLocks noChangeArrowheads="1"/>
            </p:cNvSpPr>
            <p:nvPr/>
          </p:nvSpPr>
          <p:spPr bwMode="auto">
            <a:xfrm>
              <a:off x="3174" y="1312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60" name="Line 766"/>
            <p:cNvSpPr>
              <a:spLocks noChangeShapeType="1"/>
            </p:cNvSpPr>
            <p:nvPr/>
          </p:nvSpPr>
          <p:spPr bwMode="auto">
            <a:xfrm flipV="1">
              <a:off x="3232" y="1259"/>
              <a:ext cx="77" cy="3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61" name="Line 767"/>
            <p:cNvSpPr>
              <a:spLocks noChangeShapeType="1"/>
            </p:cNvSpPr>
            <p:nvPr/>
          </p:nvSpPr>
          <p:spPr bwMode="auto">
            <a:xfrm>
              <a:off x="3240" y="1243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62" name="Line 768"/>
            <p:cNvSpPr>
              <a:spLocks noChangeShapeType="1"/>
            </p:cNvSpPr>
            <p:nvPr/>
          </p:nvSpPr>
          <p:spPr bwMode="auto">
            <a:xfrm>
              <a:off x="3255" y="1243"/>
              <a:ext cx="0" cy="1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63" name="Line 769"/>
            <p:cNvSpPr>
              <a:spLocks noChangeShapeType="1"/>
            </p:cNvSpPr>
            <p:nvPr/>
          </p:nvSpPr>
          <p:spPr bwMode="auto">
            <a:xfrm>
              <a:off x="3240" y="1356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64" name="Oval 770"/>
            <p:cNvSpPr>
              <a:spLocks noChangeArrowheads="1"/>
            </p:cNvSpPr>
            <p:nvPr/>
          </p:nvSpPr>
          <p:spPr bwMode="auto">
            <a:xfrm>
              <a:off x="3240" y="1283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65" name="Oval 771"/>
            <p:cNvSpPr>
              <a:spLocks noChangeArrowheads="1"/>
            </p:cNvSpPr>
            <p:nvPr/>
          </p:nvSpPr>
          <p:spPr bwMode="auto">
            <a:xfrm>
              <a:off x="3236" y="1279"/>
              <a:ext cx="46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66" name="Line 772"/>
            <p:cNvSpPr>
              <a:spLocks noChangeShapeType="1"/>
            </p:cNvSpPr>
            <p:nvPr/>
          </p:nvSpPr>
          <p:spPr bwMode="auto">
            <a:xfrm flipV="1">
              <a:off x="3309" y="1203"/>
              <a:ext cx="61" cy="5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67" name="Line 773"/>
            <p:cNvSpPr>
              <a:spLocks noChangeShapeType="1"/>
            </p:cNvSpPr>
            <p:nvPr/>
          </p:nvSpPr>
          <p:spPr bwMode="auto">
            <a:xfrm>
              <a:off x="3309" y="1211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68" name="Line 774"/>
            <p:cNvSpPr>
              <a:spLocks noChangeShapeType="1"/>
            </p:cNvSpPr>
            <p:nvPr/>
          </p:nvSpPr>
          <p:spPr bwMode="auto">
            <a:xfrm>
              <a:off x="3324" y="1211"/>
              <a:ext cx="0" cy="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69" name="Line 775"/>
            <p:cNvSpPr>
              <a:spLocks noChangeShapeType="1"/>
            </p:cNvSpPr>
            <p:nvPr/>
          </p:nvSpPr>
          <p:spPr bwMode="auto">
            <a:xfrm>
              <a:off x="3309" y="1275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70" name="Oval 776"/>
            <p:cNvSpPr>
              <a:spLocks noChangeArrowheads="1"/>
            </p:cNvSpPr>
            <p:nvPr/>
          </p:nvSpPr>
          <p:spPr bwMode="auto">
            <a:xfrm>
              <a:off x="3316" y="1227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71" name="Oval 777"/>
            <p:cNvSpPr>
              <a:spLocks noChangeArrowheads="1"/>
            </p:cNvSpPr>
            <p:nvPr/>
          </p:nvSpPr>
          <p:spPr bwMode="auto">
            <a:xfrm>
              <a:off x="3313" y="1223"/>
              <a:ext cx="45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72" name="Line 778"/>
            <p:cNvSpPr>
              <a:spLocks noChangeShapeType="1"/>
            </p:cNvSpPr>
            <p:nvPr/>
          </p:nvSpPr>
          <p:spPr bwMode="auto">
            <a:xfrm flipV="1">
              <a:off x="3370" y="1033"/>
              <a:ext cx="62" cy="17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73" name="Line 779"/>
            <p:cNvSpPr>
              <a:spLocks noChangeShapeType="1"/>
            </p:cNvSpPr>
            <p:nvPr/>
          </p:nvSpPr>
          <p:spPr bwMode="auto">
            <a:xfrm>
              <a:off x="3378" y="1138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74" name="Line 780"/>
            <p:cNvSpPr>
              <a:spLocks noChangeShapeType="1"/>
            </p:cNvSpPr>
            <p:nvPr/>
          </p:nvSpPr>
          <p:spPr bwMode="auto">
            <a:xfrm>
              <a:off x="3393" y="1138"/>
              <a:ext cx="0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75" name="Line 781"/>
            <p:cNvSpPr>
              <a:spLocks noChangeShapeType="1"/>
            </p:cNvSpPr>
            <p:nvPr/>
          </p:nvSpPr>
          <p:spPr bwMode="auto">
            <a:xfrm>
              <a:off x="3378" y="1186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76" name="Oval 782"/>
            <p:cNvSpPr>
              <a:spLocks noChangeArrowheads="1"/>
            </p:cNvSpPr>
            <p:nvPr/>
          </p:nvSpPr>
          <p:spPr bwMode="auto">
            <a:xfrm>
              <a:off x="3378" y="1154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77" name="Oval 783"/>
            <p:cNvSpPr>
              <a:spLocks noChangeArrowheads="1"/>
            </p:cNvSpPr>
            <p:nvPr/>
          </p:nvSpPr>
          <p:spPr bwMode="auto">
            <a:xfrm>
              <a:off x="3374" y="1150"/>
              <a:ext cx="46" cy="41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78" name="Line 784"/>
            <p:cNvSpPr>
              <a:spLocks noChangeShapeType="1"/>
            </p:cNvSpPr>
            <p:nvPr/>
          </p:nvSpPr>
          <p:spPr bwMode="auto">
            <a:xfrm flipV="1">
              <a:off x="3432" y="936"/>
              <a:ext cx="69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79" name="Line 785"/>
            <p:cNvSpPr>
              <a:spLocks noChangeShapeType="1"/>
            </p:cNvSpPr>
            <p:nvPr/>
          </p:nvSpPr>
          <p:spPr bwMode="auto">
            <a:xfrm>
              <a:off x="3416" y="97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80" name="Line 786"/>
            <p:cNvSpPr>
              <a:spLocks noChangeShapeType="1"/>
            </p:cNvSpPr>
            <p:nvPr/>
          </p:nvSpPr>
          <p:spPr bwMode="auto">
            <a:xfrm>
              <a:off x="3432" y="976"/>
              <a:ext cx="0" cy="10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81" name="Line 787"/>
            <p:cNvSpPr>
              <a:spLocks noChangeShapeType="1"/>
            </p:cNvSpPr>
            <p:nvPr/>
          </p:nvSpPr>
          <p:spPr bwMode="auto">
            <a:xfrm>
              <a:off x="3416" y="108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82" name="Oval 788"/>
            <p:cNvSpPr>
              <a:spLocks noChangeArrowheads="1"/>
            </p:cNvSpPr>
            <p:nvPr/>
          </p:nvSpPr>
          <p:spPr bwMode="auto">
            <a:xfrm>
              <a:off x="3424" y="1025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83" name="Oval 789"/>
            <p:cNvSpPr>
              <a:spLocks noChangeArrowheads="1"/>
            </p:cNvSpPr>
            <p:nvPr/>
          </p:nvSpPr>
          <p:spPr bwMode="auto">
            <a:xfrm>
              <a:off x="3420" y="1021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84" name="Line 790"/>
            <p:cNvSpPr>
              <a:spLocks noChangeShapeType="1"/>
            </p:cNvSpPr>
            <p:nvPr/>
          </p:nvSpPr>
          <p:spPr bwMode="auto">
            <a:xfrm flipV="1">
              <a:off x="3501" y="928"/>
              <a:ext cx="69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85" name="Line 791"/>
            <p:cNvSpPr>
              <a:spLocks noChangeShapeType="1"/>
            </p:cNvSpPr>
            <p:nvPr/>
          </p:nvSpPr>
          <p:spPr bwMode="auto">
            <a:xfrm>
              <a:off x="3485" y="855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86" name="Line 792"/>
            <p:cNvSpPr>
              <a:spLocks noChangeShapeType="1"/>
            </p:cNvSpPr>
            <p:nvPr/>
          </p:nvSpPr>
          <p:spPr bwMode="auto">
            <a:xfrm>
              <a:off x="3501" y="855"/>
              <a:ext cx="0" cy="1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87" name="Line 793"/>
            <p:cNvSpPr>
              <a:spLocks noChangeShapeType="1"/>
            </p:cNvSpPr>
            <p:nvPr/>
          </p:nvSpPr>
          <p:spPr bwMode="auto">
            <a:xfrm>
              <a:off x="3485" y="1017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88" name="Oval 794"/>
            <p:cNvSpPr>
              <a:spLocks noChangeArrowheads="1"/>
            </p:cNvSpPr>
            <p:nvPr/>
          </p:nvSpPr>
          <p:spPr bwMode="auto">
            <a:xfrm>
              <a:off x="3485" y="928"/>
              <a:ext cx="47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89" name="Oval 795"/>
            <p:cNvSpPr>
              <a:spLocks noChangeArrowheads="1"/>
            </p:cNvSpPr>
            <p:nvPr/>
          </p:nvSpPr>
          <p:spPr bwMode="auto">
            <a:xfrm>
              <a:off x="3482" y="924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90" name="Line 796"/>
            <p:cNvSpPr>
              <a:spLocks noChangeShapeType="1"/>
            </p:cNvSpPr>
            <p:nvPr/>
          </p:nvSpPr>
          <p:spPr bwMode="auto">
            <a:xfrm>
              <a:off x="3555" y="888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91" name="Line 797"/>
            <p:cNvSpPr>
              <a:spLocks noChangeShapeType="1"/>
            </p:cNvSpPr>
            <p:nvPr/>
          </p:nvSpPr>
          <p:spPr bwMode="auto">
            <a:xfrm>
              <a:off x="3570" y="888"/>
              <a:ext cx="0" cy="8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92" name="Line 798"/>
            <p:cNvSpPr>
              <a:spLocks noChangeShapeType="1"/>
            </p:cNvSpPr>
            <p:nvPr/>
          </p:nvSpPr>
          <p:spPr bwMode="auto">
            <a:xfrm>
              <a:off x="3555" y="968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593" name="Oval 799"/>
            <p:cNvSpPr>
              <a:spLocks noChangeArrowheads="1"/>
            </p:cNvSpPr>
            <p:nvPr/>
          </p:nvSpPr>
          <p:spPr bwMode="auto">
            <a:xfrm>
              <a:off x="3555" y="912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94" name="Oval 800"/>
            <p:cNvSpPr>
              <a:spLocks noChangeArrowheads="1"/>
            </p:cNvSpPr>
            <p:nvPr/>
          </p:nvSpPr>
          <p:spPr bwMode="auto">
            <a:xfrm>
              <a:off x="3551" y="908"/>
              <a:ext cx="46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95" name="Rectangle 801"/>
            <p:cNvSpPr>
              <a:spLocks noChangeArrowheads="1"/>
            </p:cNvSpPr>
            <p:nvPr/>
          </p:nvSpPr>
          <p:spPr bwMode="auto">
            <a:xfrm>
              <a:off x="2986" y="710"/>
              <a:ext cx="5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 MOPC-70A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96" name="Rectangle 802"/>
            <p:cNvSpPr>
              <a:spLocks noChangeArrowheads="1"/>
            </p:cNvSpPr>
            <p:nvPr/>
          </p:nvSpPr>
          <p:spPr bwMode="auto">
            <a:xfrm>
              <a:off x="3040" y="831"/>
              <a:ext cx="35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BALB/c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97" name="Rectangle 803"/>
            <p:cNvSpPr>
              <a:spLocks noChangeArrowheads="1"/>
            </p:cNvSpPr>
            <p:nvPr/>
          </p:nvSpPr>
          <p:spPr bwMode="auto">
            <a:xfrm>
              <a:off x="3624" y="863"/>
              <a:ext cx="3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*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98" name="Rectangle 804"/>
            <p:cNvSpPr>
              <a:spLocks noChangeArrowheads="1"/>
            </p:cNvSpPr>
            <p:nvPr/>
          </p:nvSpPr>
          <p:spPr bwMode="auto">
            <a:xfrm>
              <a:off x="2756" y="1259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10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599" name="Rectangle 805"/>
            <p:cNvSpPr>
              <a:spLocks noChangeArrowheads="1"/>
            </p:cNvSpPr>
            <p:nvPr/>
          </p:nvSpPr>
          <p:spPr bwMode="auto">
            <a:xfrm>
              <a:off x="2756" y="976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600" name="Rectangle 806"/>
            <p:cNvSpPr>
              <a:spLocks noChangeArrowheads="1"/>
            </p:cNvSpPr>
            <p:nvPr/>
          </p:nvSpPr>
          <p:spPr bwMode="auto">
            <a:xfrm>
              <a:off x="2756" y="702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30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</p:grpSp>
      <p:grpSp>
        <p:nvGrpSpPr>
          <p:cNvPr id="12297" name="Group 834"/>
          <p:cNvGrpSpPr>
            <a:grpSpLocks/>
          </p:cNvGrpSpPr>
          <p:nvPr/>
        </p:nvGrpSpPr>
        <p:grpSpPr bwMode="auto">
          <a:xfrm>
            <a:off x="8174044" y="4608513"/>
            <a:ext cx="1827214" cy="692150"/>
            <a:chOff x="4086" y="3288"/>
            <a:chExt cx="1151" cy="436"/>
          </a:xfrm>
        </p:grpSpPr>
        <p:sp>
          <p:nvSpPr>
            <p:cNvPr id="12448" name="Rectangle 815"/>
            <p:cNvSpPr>
              <a:spLocks noChangeArrowheads="1"/>
            </p:cNvSpPr>
            <p:nvPr/>
          </p:nvSpPr>
          <p:spPr bwMode="auto">
            <a:xfrm>
              <a:off x="4086" y="3288"/>
              <a:ext cx="1151" cy="43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49" name="Rectangle 816"/>
            <p:cNvSpPr>
              <a:spLocks noChangeArrowheads="1"/>
            </p:cNvSpPr>
            <p:nvPr/>
          </p:nvSpPr>
          <p:spPr bwMode="auto">
            <a:xfrm>
              <a:off x="4286" y="3310"/>
              <a:ext cx="9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PC61 (anti-CD25 Ab)</a:t>
              </a:r>
              <a:endPara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50" name="Rectangle 817"/>
            <p:cNvSpPr>
              <a:spLocks noChangeArrowheads="1"/>
            </p:cNvSpPr>
            <p:nvPr/>
          </p:nvSpPr>
          <p:spPr bwMode="auto">
            <a:xfrm>
              <a:off x="4286" y="3577"/>
              <a:ext cx="619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normal rat IgG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51" name="Rectangle 818"/>
            <p:cNvSpPr>
              <a:spLocks noChangeArrowheads="1"/>
            </p:cNvSpPr>
            <p:nvPr/>
          </p:nvSpPr>
          <p:spPr bwMode="auto">
            <a:xfrm>
              <a:off x="4279" y="3439"/>
              <a:ext cx="19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PBS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52" name="Rectangle 819"/>
            <p:cNvSpPr>
              <a:spLocks noChangeArrowheads="1"/>
            </p:cNvSpPr>
            <p:nvPr/>
          </p:nvSpPr>
          <p:spPr bwMode="auto">
            <a:xfrm>
              <a:off x="4168" y="3605"/>
              <a:ext cx="68" cy="7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53" name="Oval 820"/>
            <p:cNvSpPr>
              <a:spLocks noChangeArrowheads="1"/>
            </p:cNvSpPr>
            <p:nvPr/>
          </p:nvSpPr>
          <p:spPr bwMode="auto">
            <a:xfrm>
              <a:off x="4160" y="3347"/>
              <a:ext cx="46" cy="48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54" name="Oval 821"/>
            <p:cNvSpPr>
              <a:spLocks noChangeArrowheads="1"/>
            </p:cNvSpPr>
            <p:nvPr/>
          </p:nvSpPr>
          <p:spPr bwMode="auto">
            <a:xfrm>
              <a:off x="4168" y="3468"/>
              <a:ext cx="68" cy="72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</p:grpSp>
      <p:grpSp>
        <p:nvGrpSpPr>
          <p:cNvPr id="12298" name="Group 836"/>
          <p:cNvGrpSpPr>
            <a:grpSpLocks/>
          </p:cNvGrpSpPr>
          <p:nvPr/>
        </p:nvGrpSpPr>
        <p:grpSpPr bwMode="auto">
          <a:xfrm>
            <a:off x="6024563" y="1125539"/>
            <a:ext cx="1828799" cy="1657349"/>
            <a:chOff x="2835" y="709"/>
            <a:chExt cx="1152" cy="1044"/>
          </a:xfrm>
        </p:grpSpPr>
        <p:sp>
          <p:nvSpPr>
            <p:cNvPr id="12301" name="Rectangle 411"/>
            <p:cNvSpPr>
              <a:spLocks noChangeArrowheads="1"/>
            </p:cNvSpPr>
            <p:nvPr/>
          </p:nvSpPr>
          <p:spPr bwMode="auto">
            <a:xfrm>
              <a:off x="3580" y="1637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40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02" name="Rectangle 412"/>
            <p:cNvSpPr>
              <a:spLocks noChangeArrowheads="1"/>
            </p:cNvSpPr>
            <p:nvPr/>
          </p:nvSpPr>
          <p:spPr bwMode="auto">
            <a:xfrm>
              <a:off x="3250" y="1637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03" name="Rectangle 413"/>
            <p:cNvSpPr>
              <a:spLocks noChangeArrowheads="1"/>
            </p:cNvSpPr>
            <p:nvPr/>
          </p:nvSpPr>
          <p:spPr bwMode="auto">
            <a:xfrm>
              <a:off x="2912" y="1589"/>
              <a:ext cx="54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04" name="Line 414"/>
            <p:cNvSpPr>
              <a:spLocks noChangeShapeType="1"/>
            </p:cNvSpPr>
            <p:nvPr/>
          </p:nvSpPr>
          <p:spPr bwMode="auto">
            <a:xfrm flipV="1">
              <a:off x="2981" y="1581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05" name="Line 415"/>
            <p:cNvSpPr>
              <a:spLocks noChangeShapeType="1"/>
            </p:cNvSpPr>
            <p:nvPr/>
          </p:nvSpPr>
          <p:spPr bwMode="auto">
            <a:xfrm flipV="1">
              <a:off x="3065" y="1581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06" name="Line 416"/>
            <p:cNvSpPr>
              <a:spLocks noChangeShapeType="1"/>
            </p:cNvSpPr>
            <p:nvPr/>
          </p:nvSpPr>
          <p:spPr bwMode="auto">
            <a:xfrm flipV="1">
              <a:off x="3142" y="1581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07" name="Line 417"/>
            <p:cNvSpPr>
              <a:spLocks noChangeShapeType="1"/>
            </p:cNvSpPr>
            <p:nvPr/>
          </p:nvSpPr>
          <p:spPr bwMode="auto">
            <a:xfrm flipV="1">
              <a:off x="3227" y="1581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08" name="Line 418"/>
            <p:cNvSpPr>
              <a:spLocks noChangeShapeType="1"/>
            </p:cNvSpPr>
            <p:nvPr/>
          </p:nvSpPr>
          <p:spPr bwMode="auto">
            <a:xfrm flipV="1">
              <a:off x="3303" y="1581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09" name="Line 419"/>
            <p:cNvSpPr>
              <a:spLocks noChangeShapeType="1"/>
            </p:cNvSpPr>
            <p:nvPr/>
          </p:nvSpPr>
          <p:spPr bwMode="auto">
            <a:xfrm flipV="1">
              <a:off x="3388" y="1581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10" name="Line 420"/>
            <p:cNvSpPr>
              <a:spLocks noChangeShapeType="1"/>
            </p:cNvSpPr>
            <p:nvPr/>
          </p:nvSpPr>
          <p:spPr bwMode="auto">
            <a:xfrm flipV="1">
              <a:off x="3472" y="1581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11" name="Line 421"/>
            <p:cNvSpPr>
              <a:spLocks noChangeShapeType="1"/>
            </p:cNvSpPr>
            <p:nvPr/>
          </p:nvSpPr>
          <p:spPr bwMode="auto">
            <a:xfrm flipV="1">
              <a:off x="3549" y="1581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12" name="Line 422"/>
            <p:cNvSpPr>
              <a:spLocks noChangeShapeType="1"/>
            </p:cNvSpPr>
            <p:nvPr/>
          </p:nvSpPr>
          <p:spPr bwMode="auto">
            <a:xfrm flipV="1">
              <a:off x="3626" y="1581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13" name="Rectangle 423"/>
            <p:cNvSpPr>
              <a:spLocks noChangeArrowheads="1"/>
            </p:cNvSpPr>
            <p:nvPr/>
          </p:nvSpPr>
          <p:spPr bwMode="auto">
            <a:xfrm>
              <a:off x="2835" y="1250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10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14" name="Rectangle 424"/>
            <p:cNvSpPr>
              <a:spLocks noChangeArrowheads="1"/>
            </p:cNvSpPr>
            <p:nvPr/>
          </p:nvSpPr>
          <p:spPr bwMode="auto">
            <a:xfrm>
              <a:off x="2835" y="983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20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15" name="Rectangle 425"/>
            <p:cNvSpPr>
              <a:spLocks noChangeArrowheads="1"/>
            </p:cNvSpPr>
            <p:nvPr/>
          </p:nvSpPr>
          <p:spPr bwMode="auto">
            <a:xfrm>
              <a:off x="2835" y="709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30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16" name="Line 426"/>
            <p:cNvSpPr>
              <a:spLocks noChangeShapeType="1"/>
            </p:cNvSpPr>
            <p:nvPr/>
          </p:nvSpPr>
          <p:spPr bwMode="auto">
            <a:xfrm flipH="1">
              <a:off x="2950" y="158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17" name="Line 427"/>
            <p:cNvSpPr>
              <a:spLocks noChangeShapeType="1"/>
            </p:cNvSpPr>
            <p:nvPr/>
          </p:nvSpPr>
          <p:spPr bwMode="auto">
            <a:xfrm flipH="1">
              <a:off x="2965" y="1444"/>
              <a:ext cx="1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18" name="Line 428"/>
            <p:cNvSpPr>
              <a:spLocks noChangeShapeType="1"/>
            </p:cNvSpPr>
            <p:nvPr/>
          </p:nvSpPr>
          <p:spPr bwMode="auto">
            <a:xfrm flipH="1">
              <a:off x="2950" y="130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19" name="Line 429"/>
            <p:cNvSpPr>
              <a:spLocks noChangeShapeType="1"/>
            </p:cNvSpPr>
            <p:nvPr/>
          </p:nvSpPr>
          <p:spPr bwMode="auto">
            <a:xfrm flipH="1">
              <a:off x="2965" y="1177"/>
              <a:ext cx="1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20" name="Line 430"/>
            <p:cNvSpPr>
              <a:spLocks noChangeShapeType="1"/>
            </p:cNvSpPr>
            <p:nvPr/>
          </p:nvSpPr>
          <p:spPr bwMode="auto">
            <a:xfrm flipH="1">
              <a:off x="2950" y="104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21" name="Line 431"/>
            <p:cNvSpPr>
              <a:spLocks noChangeShapeType="1"/>
            </p:cNvSpPr>
            <p:nvPr/>
          </p:nvSpPr>
          <p:spPr bwMode="auto">
            <a:xfrm flipH="1">
              <a:off x="2965" y="903"/>
              <a:ext cx="1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22" name="Line 432"/>
            <p:cNvSpPr>
              <a:spLocks noChangeShapeType="1"/>
            </p:cNvSpPr>
            <p:nvPr/>
          </p:nvSpPr>
          <p:spPr bwMode="auto">
            <a:xfrm flipH="1">
              <a:off x="2950" y="76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23" name="Line 433"/>
            <p:cNvSpPr>
              <a:spLocks noChangeShapeType="1"/>
            </p:cNvSpPr>
            <p:nvPr/>
          </p:nvSpPr>
          <p:spPr bwMode="auto">
            <a:xfrm flipV="1">
              <a:off x="2981" y="765"/>
              <a:ext cx="0" cy="8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24" name="Line 434"/>
            <p:cNvSpPr>
              <a:spLocks noChangeShapeType="1"/>
            </p:cNvSpPr>
            <p:nvPr/>
          </p:nvSpPr>
          <p:spPr bwMode="auto">
            <a:xfrm>
              <a:off x="2981" y="1581"/>
              <a:ext cx="4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25" name="Line 435"/>
            <p:cNvSpPr>
              <a:spLocks noChangeShapeType="1"/>
            </p:cNvSpPr>
            <p:nvPr/>
          </p:nvSpPr>
          <p:spPr bwMode="auto">
            <a:xfrm flipV="1">
              <a:off x="3027" y="1468"/>
              <a:ext cx="15" cy="1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26" name="Oval 436"/>
            <p:cNvSpPr>
              <a:spLocks noChangeArrowheads="1"/>
            </p:cNvSpPr>
            <p:nvPr/>
          </p:nvSpPr>
          <p:spPr bwMode="auto">
            <a:xfrm>
              <a:off x="3008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27" name="Line 437"/>
            <p:cNvSpPr>
              <a:spLocks noChangeShapeType="1"/>
            </p:cNvSpPr>
            <p:nvPr/>
          </p:nvSpPr>
          <p:spPr bwMode="auto">
            <a:xfrm flipV="1">
              <a:off x="3042" y="1355"/>
              <a:ext cx="69" cy="1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28" name="Line 438"/>
            <p:cNvSpPr>
              <a:spLocks noChangeShapeType="1"/>
            </p:cNvSpPr>
            <p:nvPr/>
          </p:nvSpPr>
          <p:spPr bwMode="auto">
            <a:xfrm>
              <a:off x="3027" y="1403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29" name="Line 439"/>
            <p:cNvSpPr>
              <a:spLocks noChangeShapeType="1"/>
            </p:cNvSpPr>
            <p:nvPr/>
          </p:nvSpPr>
          <p:spPr bwMode="auto">
            <a:xfrm>
              <a:off x="3042" y="1403"/>
              <a:ext cx="0" cy="12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30" name="Line 440"/>
            <p:cNvSpPr>
              <a:spLocks noChangeShapeType="1"/>
            </p:cNvSpPr>
            <p:nvPr/>
          </p:nvSpPr>
          <p:spPr bwMode="auto">
            <a:xfrm>
              <a:off x="3027" y="1524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31" name="Oval 441"/>
            <p:cNvSpPr>
              <a:spLocks noChangeArrowheads="1"/>
            </p:cNvSpPr>
            <p:nvPr/>
          </p:nvSpPr>
          <p:spPr bwMode="auto">
            <a:xfrm>
              <a:off x="3023" y="1456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32" name="Line 442"/>
            <p:cNvSpPr>
              <a:spLocks noChangeShapeType="1"/>
            </p:cNvSpPr>
            <p:nvPr/>
          </p:nvSpPr>
          <p:spPr bwMode="auto">
            <a:xfrm>
              <a:off x="3111" y="1355"/>
              <a:ext cx="62" cy="4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33" name="Line 443"/>
            <p:cNvSpPr>
              <a:spLocks noChangeShapeType="1"/>
            </p:cNvSpPr>
            <p:nvPr/>
          </p:nvSpPr>
          <p:spPr bwMode="auto">
            <a:xfrm>
              <a:off x="3081" y="1355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34" name="Line 444"/>
            <p:cNvSpPr>
              <a:spLocks noChangeShapeType="1"/>
            </p:cNvSpPr>
            <p:nvPr/>
          </p:nvSpPr>
          <p:spPr bwMode="auto">
            <a:xfrm>
              <a:off x="3096" y="1355"/>
              <a:ext cx="0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35" name="Line 445"/>
            <p:cNvSpPr>
              <a:spLocks noChangeShapeType="1"/>
            </p:cNvSpPr>
            <p:nvPr/>
          </p:nvSpPr>
          <p:spPr bwMode="auto">
            <a:xfrm>
              <a:off x="3081" y="140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36" name="Oval 446"/>
            <p:cNvSpPr>
              <a:spLocks noChangeArrowheads="1"/>
            </p:cNvSpPr>
            <p:nvPr/>
          </p:nvSpPr>
          <p:spPr bwMode="auto">
            <a:xfrm>
              <a:off x="3077" y="1359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37" name="Line 447"/>
            <p:cNvSpPr>
              <a:spLocks noChangeShapeType="1"/>
            </p:cNvSpPr>
            <p:nvPr/>
          </p:nvSpPr>
          <p:spPr bwMode="auto">
            <a:xfrm>
              <a:off x="3173" y="1395"/>
              <a:ext cx="61" cy="9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38" name="Line 448"/>
            <p:cNvSpPr>
              <a:spLocks noChangeShapeType="1"/>
            </p:cNvSpPr>
            <p:nvPr/>
          </p:nvSpPr>
          <p:spPr bwMode="auto">
            <a:xfrm>
              <a:off x="3142" y="1371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39" name="Line 449"/>
            <p:cNvSpPr>
              <a:spLocks noChangeShapeType="1"/>
            </p:cNvSpPr>
            <p:nvPr/>
          </p:nvSpPr>
          <p:spPr bwMode="auto">
            <a:xfrm>
              <a:off x="3157" y="1371"/>
              <a:ext cx="0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40" name="Line 450"/>
            <p:cNvSpPr>
              <a:spLocks noChangeShapeType="1"/>
            </p:cNvSpPr>
            <p:nvPr/>
          </p:nvSpPr>
          <p:spPr bwMode="auto">
            <a:xfrm>
              <a:off x="3142" y="1419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41" name="Oval 451"/>
            <p:cNvSpPr>
              <a:spLocks noChangeArrowheads="1"/>
            </p:cNvSpPr>
            <p:nvPr/>
          </p:nvSpPr>
          <p:spPr bwMode="auto">
            <a:xfrm>
              <a:off x="3138" y="1383"/>
              <a:ext cx="38" cy="41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42" name="Line 452"/>
            <p:cNvSpPr>
              <a:spLocks noChangeShapeType="1"/>
            </p:cNvSpPr>
            <p:nvPr/>
          </p:nvSpPr>
          <p:spPr bwMode="auto">
            <a:xfrm>
              <a:off x="3234" y="1492"/>
              <a:ext cx="69" cy="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43" name="Line 453"/>
            <p:cNvSpPr>
              <a:spLocks noChangeShapeType="1"/>
            </p:cNvSpPr>
            <p:nvPr/>
          </p:nvSpPr>
          <p:spPr bwMode="auto">
            <a:xfrm>
              <a:off x="3227" y="1419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44" name="Line 454"/>
            <p:cNvSpPr>
              <a:spLocks noChangeShapeType="1"/>
            </p:cNvSpPr>
            <p:nvPr/>
          </p:nvSpPr>
          <p:spPr bwMode="auto">
            <a:xfrm>
              <a:off x="3234" y="1419"/>
              <a:ext cx="0" cy="15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45" name="Line 455"/>
            <p:cNvSpPr>
              <a:spLocks noChangeShapeType="1"/>
            </p:cNvSpPr>
            <p:nvPr/>
          </p:nvSpPr>
          <p:spPr bwMode="auto">
            <a:xfrm>
              <a:off x="3227" y="1573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46" name="Oval 456"/>
            <p:cNvSpPr>
              <a:spLocks noChangeArrowheads="1"/>
            </p:cNvSpPr>
            <p:nvPr/>
          </p:nvSpPr>
          <p:spPr bwMode="auto">
            <a:xfrm>
              <a:off x="3223" y="1480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47" name="Line 457"/>
            <p:cNvSpPr>
              <a:spLocks noChangeShapeType="1"/>
            </p:cNvSpPr>
            <p:nvPr/>
          </p:nvSpPr>
          <p:spPr bwMode="auto">
            <a:xfrm>
              <a:off x="3303" y="1581"/>
              <a:ext cx="6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48" name="Oval 458"/>
            <p:cNvSpPr>
              <a:spLocks noChangeArrowheads="1"/>
            </p:cNvSpPr>
            <p:nvPr/>
          </p:nvSpPr>
          <p:spPr bwMode="auto">
            <a:xfrm>
              <a:off x="3284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49" name="Line 459"/>
            <p:cNvSpPr>
              <a:spLocks noChangeShapeType="1"/>
            </p:cNvSpPr>
            <p:nvPr/>
          </p:nvSpPr>
          <p:spPr bwMode="auto">
            <a:xfrm>
              <a:off x="3372" y="1581"/>
              <a:ext cx="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50" name="Oval 460"/>
            <p:cNvSpPr>
              <a:spLocks noChangeArrowheads="1"/>
            </p:cNvSpPr>
            <p:nvPr/>
          </p:nvSpPr>
          <p:spPr bwMode="auto">
            <a:xfrm>
              <a:off x="3353" y="1561"/>
              <a:ext cx="39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51" name="Line 461"/>
            <p:cNvSpPr>
              <a:spLocks noChangeShapeType="1"/>
            </p:cNvSpPr>
            <p:nvPr/>
          </p:nvSpPr>
          <p:spPr bwMode="auto">
            <a:xfrm>
              <a:off x="3434" y="1581"/>
              <a:ext cx="6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52" name="Oval 462"/>
            <p:cNvSpPr>
              <a:spLocks noChangeArrowheads="1"/>
            </p:cNvSpPr>
            <p:nvPr/>
          </p:nvSpPr>
          <p:spPr bwMode="auto">
            <a:xfrm>
              <a:off x="3415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53" name="Line 463"/>
            <p:cNvSpPr>
              <a:spLocks noChangeShapeType="1"/>
            </p:cNvSpPr>
            <p:nvPr/>
          </p:nvSpPr>
          <p:spPr bwMode="auto">
            <a:xfrm>
              <a:off x="3495" y="1581"/>
              <a:ext cx="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54" name="Oval 464"/>
            <p:cNvSpPr>
              <a:spLocks noChangeArrowheads="1"/>
            </p:cNvSpPr>
            <p:nvPr/>
          </p:nvSpPr>
          <p:spPr bwMode="auto">
            <a:xfrm>
              <a:off x="3476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55" name="Line 465"/>
            <p:cNvSpPr>
              <a:spLocks noChangeShapeType="1"/>
            </p:cNvSpPr>
            <p:nvPr/>
          </p:nvSpPr>
          <p:spPr bwMode="auto">
            <a:xfrm>
              <a:off x="3557" y="1581"/>
              <a:ext cx="6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56" name="Oval 466"/>
            <p:cNvSpPr>
              <a:spLocks noChangeArrowheads="1"/>
            </p:cNvSpPr>
            <p:nvPr/>
          </p:nvSpPr>
          <p:spPr bwMode="auto">
            <a:xfrm>
              <a:off x="3546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57" name="Oval 467"/>
            <p:cNvSpPr>
              <a:spLocks noChangeArrowheads="1"/>
            </p:cNvSpPr>
            <p:nvPr/>
          </p:nvSpPr>
          <p:spPr bwMode="auto">
            <a:xfrm>
              <a:off x="3615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58" name="Line 468"/>
            <p:cNvSpPr>
              <a:spLocks noChangeShapeType="1"/>
            </p:cNvSpPr>
            <p:nvPr/>
          </p:nvSpPr>
          <p:spPr bwMode="auto">
            <a:xfrm flipV="1">
              <a:off x="3027" y="1500"/>
              <a:ext cx="15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59" name="Line 469"/>
            <p:cNvSpPr>
              <a:spLocks noChangeShapeType="1"/>
            </p:cNvSpPr>
            <p:nvPr/>
          </p:nvSpPr>
          <p:spPr bwMode="auto">
            <a:xfrm flipV="1">
              <a:off x="3042" y="1355"/>
              <a:ext cx="69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60" name="Line 470"/>
            <p:cNvSpPr>
              <a:spLocks noChangeShapeType="1"/>
            </p:cNvSpPr>
            <p:nvPr/>
          </p:nvSpPr>
          <p:spPr bwMode="auto">
            <a:xfrm>
              <a:off x="3050" y="137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61" name="Line 471"/>
            <p:cNvSpPr>
              <a:spLocks noChangeShapeType="1"/>
            </p:cNvSpPr>
            <p:nvPr/>
          </p:nvSpPr>
          <p:spPr bwMode="auto">
            <a:xfrm>
              <a:off x="3065" y="1371"/>
              <a:ext cx="0" cy="1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62" name="Line 472"/>
            <p:cNvSpPr>
              <a:spLocks noChangeShapeType="1"/>
            </p:cNvSpPr>
            <p:nvPr/>
          </p:nvSpPr>
          <p:spPr bwMode="auto">
            <a:xfrm>
              <a:off x="3050" y="1516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63" name="Oval 473"/>
            <p:cNvSpPr>
              <a:spLocks noChangeArrowheads="1"/>
            </p:cNvSpPr>
            <p:nvPr/>
          </p:nvSpPr>
          <p:spPr bwMode="auto">
            <a:xfrm>
              <a:off x="3046" y="1432"/>
              <a:ext cx="38" cy="40"/>
            </a:xfrm>
            <a:prstGeom prst="ellips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64" name="Line 474"/>
            <p:cNvSpPr>
              <a:spLocks noChangeShapeType="1"/>
            </p:cNvSpPr>
            <p:nvPr/>
          </p:nvSpPr>
          <p:spPr bwMode="auto">
            <a:xfrm flipV="1">
              <a:off x="3111" y="1306"/>
              <a:ext cx="62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65" name="Line 475"/>
            <p:cNvSpPr>
              <a:spLocks noChangeShapeType="1"/>
            </p:cNvSpPr>
            <p:nvPr/>
          </p:nvSpPr>
          <p:spPr bwMode="auto">
            <a:xfrm>
              <a:off x="3096" y="129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66" name="Line 476"/>
            <p:cNvSpPr>
              <a:spLocks noChangeShapeType="1"/>
            </p:cNvSpPr>
            <p:nvPr/>
          </p:nvSpPr>
          <p:spPr bwMode="auto">
            <a:xfrm>
              <a:off x="3111" y="1290"/>
              <a:ext cx="0" cy="11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67" name="Line 477"/>
            <p:cNvSpPr>
              <a:spLocks noChangeShapeType="1"/>
            </p:cNvSpPr>
            <p:nvPr/>
          </p:nvSpPr>
          <p:spPr bwMode="auto">
            <a:xfrm>
              <a:off x="3096" y="1403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68" name="Oval 478"/>
            <p:cNvSpPr>
              <a:spLocks noChangeArrowheads="1"/>
            </p:cNvSpPr>
            <p:nvPr/>
          </p:nvSpPr>
          <p:spPr bwMode="auto">
            <a:xfrm>
              <a:off x="3096" y="1339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69" name="Line 479"/>
            <p:cNvSpPr>
              <a:spLocks noChangeShapeType="1"/>
            </p:cNvSpPr>
            <p:nvPr/>
          </p:nvSpPr>
          <p:spPr bwMode="auto">
            <a:xfrm>
              <a:off x="3173" y="1306"/>
              <a:ext cx="6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0" name="Line 480"/>
            <p:cNvSpPr>
              <a:spLocks noChangeShapeType="1"/>
            </p:cNvSpPr>
            <p:nvPr/>
          </p:nvSpPr>
          <p:spPr bwMode="auto">
            <a:xfrm>
              <a:off x="3157" y="1209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1" name="Line 481"/>
            <p:cNvSpPr>
              <a:spLocks noChangeShapeType="1"/>
            </p:cNvSpPr>
            <p:nvPr/>
          </p:nvSpPr>
          <p:spPr bwMode="auto">
            <a:xfrm>
              <a:off x="3173" y="1209"/>
              <a:ext cx="0" cy="18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2" name="Line 482"/>
            <p:cNvSpPr>
              <a:spLocks noChangeShapeType="1"/>
            </p:cNvSpPr>
            <p:nvPr/>
          </p:nvSpPr>
          <p:spPr bwMode="auto">
            <a:xfrm>
              <a:off x="3157" y="139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3" name="Line 483"/>
            <p:cNvSpPr>
              <a:spLocks noChangeShapeType="1"/>
            </p:cNvSpPr>
            <p:nvPr/>
          </p:nvSpPr>
          <p:spPr bwMode="auto">
            <a:xfrm flipV="1">
              <a:off x="3234" y="1282"/>
              <a:ext cx="69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4" name="Line 484"/>
            <p:cNvSpPr>
              <a:spLocks noChangeShapeType="1"/>
            </p:cNvSpPr>
            <p:nvPr/>
          </p:nvSpPr>
          <p:spPr bwMode="auto">
            <a:xfrm>
              <a:off x="3227" y="1209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5" name="Line 485"/>
            <p:cNvSpPr>
              <a:spLocks noChangeShapeType="1"/>
            </p:cNvSpPr>
            <p:nvPr/>
          </p:nvSpPr>
          <p:spPr bwMode="auto">
            <a:xfrm>
              <a:off x="3234" y="1209"/>
              <a:ext cx="0" cy="18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6" name="Line 486"/>
            <p:cNvSpPr>
              <a:spLocks noChangeShapeType="1"/>
            </p:cNvSpPr>
            <p:nvPr/>
          </p:nvSpPr>
          <p:spPr bwMode="auto">
            <a:xfrm>
              <a:off x="3227" y="1395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7" name="Line 487"/>
            <p:cNvSpPr>
              <a:spLocks noChangeShapeType="1"/>
            </p:cNvSpPr>
            <p:nvPr/>
          </p:nvSpPr>
          <p:spPr bwMode="auto">
            <a:xfrm flipV="1">
              <a:off x="3303" y="1250"/>
              <a:ext cx="69" cy="3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8" name="Line 488"/>
            <p:cNvSpPr>
              <a:spLocks noChangeShapeType="1"/>
            </p:cNvSpPr>
            <p:nvPr/>
          </p:nvSpPr>
          <p:spPr bwMode="auto">
            <a:xfrm>
              <a:off x="3288" y="1145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79" name="Line 489"/>
            <p:cNvSpPr>
              <a:spLocks noChangeShapeType="1"/>
            </p:cNvSpPr>
            <p:nvPr/>
          </p:nvSpPr>
          <p:spPr bwMode="auto">
            <a:xfrm>
              <a:off x="3303" y="1145"/>
              <a:ext cx="0" cy="2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0" name="Line 490"/>
            <p:cNvSpPr>
              <a:spLocks noChangeShapeType="1"/>
            </p:cNvSpPr>
            <p:nvPr/>
          </p:nvSpPr>
          <p:spPr bwMode="auto">
            <a:xfrm>
              <a:off x="3288" y="1419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1" name="Line 491"/>
            <p:cNvSpPr>
              <a:spLocks noChangeShapeType="1"/>
            </p:cNvSpPr>
            <p:nvPr/>
          </p:nvSpPr>
          <p:spPr bwMode="auto">
            <a:xfrm flipV="1">
              <a:off x="3372" y="1201"/>
              <a:ext cx="62" cy="4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2" name="Line 492"/>
            <p:cNvSpPr>
              <a:spLocks noChangeShapeType="1"/>
            </p:cNvSpPr>
            <p:nvPr/>
          </p:nvSpPr>
          <p:spPr bwMode="auto">
            <a:xfrm>
              <a:off x="3357" y="1080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3" name="Line 493"/>
            <p:cNvSpPr>
              <a:spLocks noChangeShapeType="1"/>
            </p:cNvSpPr>
            <p:nvPr/>
          </p:nvSpPr>
          <p:spPr bwMode="auto">
            <a:xfrm>
              <a:off x="3372" y="1080"/>
              <a:ext cx="0" cy="3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4" name="Line 494"/>
            <p:cNvSpPr>
              <a:spLocks noChangeShapeType="1"/>
            </p:cNvSpPr>
            <p:nvPr/>
          </p:nvSpPr>
          <p:spPr bwMode="auto">
            <a:xfrm>
              <a:off x="3357" y="1419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5" name="Line 495"/>
            <p:cNvSpPr>
              <a:spLocks noChangeShapeType="1"/>
            </p:cNvSpPr>
            <p:nvPr/>
          </p:nvSpPr>
          <p:spPr bwMode="auto">
            <a:xfrm>
              <a:off x="3434" y="1201"/>
              <a:ext cx="61" cy="1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6" name="Line 496"/>
            <p:cNvSpPr>
              <a:spLocks noChangeShapeType="1"/>
            </p:cNvSpPr>
            <p:nvPr/>
          </p:nvSpPr>
          <p:spPr bwMode="auto">
            <a:xfrm>
              <a:off x="3419" y="991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7" name="Line 497"/>
            <p:cNvSpPr>
              <a:spLocks noChangeShapeType="1"/>
            </p:cNvSpPr>
            <p:nvPr/>
          </p:nvSpPr>
          <p:spPr bwMode="auto">
            <a:xfrm>
              <a:off x="3434" y="991"/>
              <a:ext cx="0" cy="4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8" name="Line 498"/>
            <p:cNvSpPr>
              <a:spLocks noChangeShapeType="1"/>
            </p:cNvSpPr>
            <p:nvPr/>
          </p:nvSpPr>
          <p:spPr bwMode="auto">
            <a:xfrm>
              <a:off x="3419" y="1411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89" name="Line 499"/>
            <p:cNvSpPr>
              <a:spLocks noChangeShapeType="1"/>
            </p:cNvSpPr>
            <p:nvPr/>
          </p:nvSpPr>
          <p:spPr bwMode="auto">
            <a:xfrm flipV="1">
              <a:off x="3495" y="1137"/>
              <a:ext cx="62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90" name="Line 500"/>
            <p:cNvSpPr>
              <a:spLocks noChangeShapeType="1"/>
            </p:cNvSpPr>
            <p:nvPr/>
          </p:nvSpPr>
          <p:spPr bwMode="auto">
            <a:xfrm>
              <a:off x="3480" y="1024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91" name="Line 501"/>
            <p:cNvSpPr>
              <a:spLocks noChangeShapeType="1"/>
            </p:cNvSpPr>
            <p:nvPr/>
          </p:nvSpPr>
          <p:spPr bwMode="auto">
            <a:xfrm>
              <a:off x="3495" y="1024"/>
              <a:ext cx="0" cy="3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92" name="Line 502"/>
            <p:cNvSpPr>
              <a:spLocks noChangeShapeType="1"/>
            </p:cNvSpPr>
            <p:nvPr/>
          </p:nvSpPr>
          <p:spPr bwMode="auto">
            <a:xfrm>
              <a:off x="3480" y="1419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93" name="Line 503"/>
            <p:cNvSpPr>
              <a:spLocks noChangeShapeType="1"/>
            </p:cNvSpPr>
            <p:nvPr/>
          </p:nvSpPr>
          <p:spPr bwMode="auto">
            <a:xfrm>
              <a:off x="3557" y="1137"/>
              <a:ext cx="69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94" name="Line 504"/>
            <p:cNvSpPr>
              <a:spLocks noChangeShapeType="1"/>
            </p:cNvSpPr>
            <p:nvPr/>
          </p:nvSpPr>
          <p:spPr bwMode="auto">
            <a:xfrm>
              <a:off x="3549" y="911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95" name="Line 505"/>
            <p:cNvSpPr>
              <a:spLocks noChangeShapeType="1"/>
            </p:cNvSpPr>
            <p:nvPr/>
          </p:nvSpPr>
          <p:spPr bwMode="auto">
            <a:xfrm>
              <a:off x="3557" y="911"/>
              <a:ext cx="0" cy="4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96" name="Line 506"/>
            <p:cNvSpPr>
              <a:spLocks noChangeShapeType="1"/>
            </p:cNvSpPr>
            <p:nvPr/>
          </p:nvSpPr>
          <p:spPr bwMode="auto">
            <a:xfrm>
              <a:off x="3549" y="1355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97" name="Oval 507"/>
            <p:cNvSpPr>
              <a:spLocks noChangeArrowheads="1"/>
            </p:cNvSpPr>
            <p:nvPr/>
          </p:nvSpPr>
          <p:spPr bwMode="auto">
            <a:xfrm>
              <a:off x="3549" y="1129"/>
              <a:ext cx="46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398" name="Line 508"/>
            <p:cNvSpPr>
              <a:spLocks noChangeShapeType="1"/>
            </p:cNvSpPr>
            <p:nvPr/>
          </p:nvSpPr>
          <p:spPr bwMode="auto">
            <a:xfrm>
              <a:off x="3618" y="1024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399" name="Line 509"/>
            <p:cNvSpPr>
              <a:spLocks noChangeShapeType="1"/>
            </p:cNvSpPr>
            <p:nvPr/>
          </p:nvSpPr>
          <p:spPr bwMode="auto">
            <a:xfrm>
              <a:off x="3626" y="1024"/>
              <a:ext cx="0" cy="32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00" name="Line 510"/>
            <p:cNvSpPr>
              <a:spLocks noChangeShapeType="1"/>
            </p:cNvSpPr>
            <p:nvPr/>
          </p:nvSpPr>
          <p:spPr bwMode="auto">
            <a:xfrm>
              <a:off x="3618" y="1347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01" name="Oval 511"/>
            <p:cNvSpPr>
              <a:spLocks noChangeArrowheads="1"/>
            </p:cNvSpPr>
            <p:nvPr/>
          </p:nvSpPr>
          <p:spPr bwMode="auto">
            <a:xfrm>
              <a:off x="3618" y="1169"/>
              <a:ext cx="46" cy="4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02" name="Rectangle 512"/>
            <p:cNvSpPr>
              <a:spLocks noChangeArrowheads="1"/>
            </p:cNvSpPr>
            <p:nvPr/>
          </p:nvSpPr>
          <p:spPr bwMode="auto">
            <a:xfrm>
              <a:off x="3019" y="717"/>
              <a:ext cx="38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3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 Meth A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03" name="Rectangle 513"/>
            <p:cNvSpPr>
              <a:spLocks noChangeArrowheads="1"/>
            </p:cNvSpPr>
            <p:nvPr/>
          </p:nvSpPr>
          <p:spPr bwMode="auto">
            <a:xfrm>
              <a:off x="3058" y="846"/>
              <a:ext cx="35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BALB/c 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04" name="Rectangle 514"/>
            <p:cNvSpPr>
              <a:spLocks noChangeArrowheads="1"/>
            </p:cNvSpPr>
            <p:nvPr/>
          </p:nvSpPr>
          <p:spPr bwMode="auto">
            <a:xfrm>
              <a:off x="3609" y="1165"/>
              <a:ext cx="38" cy="4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05" name="Rectangle 515"/>
            <p:cNvSpPr>
              <a:spLocks noChangeArrowheads="1"/>
            </p:cNvSpPr>
            <p:nvPr/>
          </p:nvSpPr>
          <p:spPr bwMode="auto">
            <a:xfrm>
              <a:off x="3535" y="1141"/>
              <a:ext cx="38" cy="4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06" name="Rectangle 516"/>
            <p:cNvSpPr>
              <a:spLocks noChangeArrowheads="1"/>
            </p:cNvSpPr>
            <p:nvPr/>
          </p:nvSpPr>
          <p:spPr bwMode="auto">
            <a:xfrm>
              <a:off x="3100" y="1343"/>
              <a:ext cx="38" cy="4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07" name="Rectangle 517"/>
            <p:cNvSpPr>
              <a:spLocks noChangeArrowheads="1"/>
            </p:cNvSpPr>
            <p:nvPr/>
          </p:nvSpPr>
          <p:spPr bwMode="auto">
            <a:xfrm>
              <a:off x="3062" y="1448"/>
              <a:ext cx="38" cy="4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08" name="Rectangle 518"/>
            <p:cNvSpPr>
              <a:spLocks noChangeArrowheads="1"/>
            </p:cNvSpPr>
            <p:nvPr/>
          </p:nvSpPr>
          <p:spPr bwMode="auto">
            <a:xfrm>
              <a:off x="3023" y="1577"/>
              <a:ext cx="38" cy="4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09" name="Rectangle 519"/>
            <p:cNvSpPr>
              <a:spLocks noChangeArrowheads="1"/>
            </p:cNvSpPr>
            <p:nvPr/>
          </p:nvSpPr>
          <p:spPr bwMode="auto">
            <a:xfrm>
              <a:off x="3214" y="1296"/>
              <a:ext cx="38" cy="4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10" name="Rectangle 520"/>
            <p:cNvSpPr>
              <a:spLocks noChangeArrowheads="1"/>
            </p:cNvSpPr>
            <p:nvPr/>
          </p:nvSpPr>
          <p:spPr bwMode="auto">
            <a:xfrm>
              <a:off x="3282" y="1270"/>
              <a:ext cx="38" cy="4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11" name="Rectangle 521"/>
            <p:cNvSpPr>
              <a:spLocks noChangeArrowheads="1"/>
            </p:cNvSpPr>
            <p:nvPr/>
          </p:nvSpPr>
          <p:spPr bwMode="auto">
            <a:xfrm>
              <a:off x="3352" y="1230"/>
              <a:ext cx="39" cy="4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12" name="Rectangle 522"/>
            <p:cNvSpPr>
              <a:spLocks noChangeArrowheads="1"/>
            </p:cNvSpPr>
            <p:nvPr/>
          </p:nvSpPr>
          <p:spPr bwMode="auto">
            <a:xfrm>
              <a:off x="3153" y="1302"/>
              <a:ext cx="38" cy="4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13" name="Rectangle 523"/>
            <p:cNvSpPr>
              <a:spLocks noChangeArrowheads="1"/>
            </p:cNvSpPr>
            <p:nvPr/>
          </p:nvSpPr>
          <p:spPr bwMode="auto">
            <a:xfrm>
              <a:off x="3880" y="1637"/>
              <a:ext cx="1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60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14" name="Line 637"/>
            <p:cNvSpPr>
              <a:spLocks noChangeShapeType="1"/>
            </p:cNvSpPr>
            <p:nvPr/>
          </p:nvSpPr>
          <p:spPr bwMode="auto">
            <a:xfrm flipV="1">
              <a:off x="3687" y="1581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15" name="Line 638"/>
            <p:cNvSpPr>
              <a:spLocks noChangeShapeType="1"/>
            </p:cNvSpPr>
            <p:nvPr/>
          </p:nvSpPr>
          <p:spPr bwMode="auto">
            <a:xfrm flipV="1">
              <a:off x="3772" y="1581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16" name="Line 639"/>
            <p:cNvSpPr>
              <a:spLocks noChangeShapeType="1"/>
            </p:cNvSpPr>
            <p:nvPr/>
          </p:nvSpPr>
          <p:spPr bwMode="auto">
            <a:xfrm flipV="1">
              <a:off x="3849" y="1581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17" name="Line 640"/>
            <p:cNvSpPr>
              <a:spLocks noChangeShapeType="1"/>
            </p:cNvSpPr>
            <p:nvPr/>
          </p:nvSpPr>
          <p:spPr bwMode="auto">
            <a:xfrm flipV="1">
              <a:off x="3933" y="1581"/>
              <a:ext cx="0" cy="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18" name="Line 641"/>
            <p:cNvSpPr>
              <a:spLocks noChangeShapeType="1"/>
            </p:cNvSpPr>
            <p:nvPr/>
          </p:nvSpPr>
          <p:spPr bwMode="auto">
            <a:xfrm>
              <a:off x="2958" y="1581"/>
              <a:ext cx="9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19" name="Line 642"/>
            <p:cNvSpPr>
              <a:spLocks noChangeShapeType="1"/>
            </p:cNvSpPr>
            <p:nvPr/>
          </p:nvSpPr>
          <p:spPr bwMode="auto">
            <a:xfrm>
              <a:off x="3611" y="1581"/>
              <a:ext cx="6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20" name="Line 643"/>
            <p:cNvSpPr>
              <a:spLocks noChangeShapeType="1"/>
            </p:cNvSpPr>
            <p:nvPr/>
          </p:nvSpPr>
          <p:spPr bwMode="auto">
            <a:xfrm>
              <a:off x="3672" y="1581"/>
              <a:ext cx="6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21" name="Oval 644"/>
            <p:cNvSpPr>
              <a:spLocks noChangeArrowheads="1"/>
            </p:cNvSpPr>
            <p:nvPr/>
          </p:nvSpPr>
          <p:spPr bwMode="auto">
            <a:xfrm>
              <a:off x="3653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22" name="Line 645"/>
            <p:cNvSpPr>
              <a:spLocks noChangeShapeType="1"/>
            </p:cNvSpPr>
            <p:nvPr/>
          </p:nvSpPr>
          <p:spPr bwMode="auto">
            <a:xfrm>
              <a:off x="3734" y="1581"/>
              <a:ext cx="6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23" name="Oval 646"/>
            <p:cNvSpPr>
              <a:spLocks noChangeArrowheads="1"/>
            </p:cNvSpPr>
            <p:nvPr/>
          </p:nvSpPr>
          <p:spPr bwMode="auto">
            <a:xfrm>
              <a:off x="3715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24" name="Line 647"/>
            <p:cNvSpPr>
              <a:spLocks noChangeShapeType="1"/>
            </p:cNvSpPr>
            <p:nvPr/>
          </p:nvSpPr>
          <p:spPr bwMode="auto">
            <a:xfrm>
              <a:off x="3795" y="1581"/>
              <a:ext cx="69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25" name="Oval 648"/>
            <p:cNvSpPr>
              <a:spLocks noChangeArrowheads="1"/>
            </p:cNvSpPr>
            <p:nvPr/>
          </p:nvSpPr>
          <p:spPr bwMode="auto">
            <a:xfrm>
              <a:off x="3776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26" name="Oval 649"/>
            <p:cNvSpPr>
              <a:spLocks noChangeArrowheads="1"/>
            </p:cNvSpPr>
            <p:nvPr/>
          </p:nvSpPr>
          <p:spPr bwMode="auto">
            <a:xfrm>
              <a:off x="3853" y="1561"/>
              <a:ext cx="38" cy="40"/>
            </a:xfrm>
            <a:prstGeom prst="ellipse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27" name="Line 650"/>
            <p:cNvSpPr>
              <a:spLocks noChangeShapeType="1"/>
            </p:cNvSpPr>
            <p:nvPr/>
          </p:nvSpPr>
          <p:spPr bwMode="auto">
            <a:xfrm flipV="1">
              <a:off x="3611" y="1121"/>
              <a:ext cx="61" cy="6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28" name="Line 651"/>
            <p:cNvSpPr>
              <a:spLocks noChangeShapeType="1"/>
            </p:cNvSpPr>
            <p:nvPr/>
          </p:nvSpPr>
          <p:spPr bwMode="auto">
            <a:xfrm flipV="1">
              <a:off x="3672" y="1056"/>
              <a:ext cx="62" cy="6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29" name="Line 652"/>
            <p:cNvSpPr>
              <a:spLocks noChangeShapeType="1"/>
            </p:cNvSpPr>
            <p:nvPr/>
          </p:nvSpPr>
          <p:spPr bwMode="auto">
            <a:xfrm>
              <a:off x="3657" y="951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30" name="Line 653"/>
            <p:cNvSpPr>
              <a:spLocks noChangeShapeType="1"/>
            </p:cNvSpPr>
            <p:nvPr/>
          </p:nvSpPr>
          <p:spPr bwMode="auto">
            <a:xfrm>
              <a:off x="3672" y="951"/>
              <a:ext cx="0" cy="33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31" name="Line 654"/>
            <p:cNvSpPr>
              <a:spLocks noChangeShapeType="1"/>
            </p:cNvSpPr>
            <p:nvPr/>
          </p:nvSpPr>
          <p:spPr bwMode="auto">
            <a:xfrm>
              <a:off x="3657" y="1282"/>
              <a:ext cx="3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32" name="Line 655"/>
            <p:cNvSpPr>
              <a:spLocks noChangeShapeType="1"/>
            </p:cNvSpPr>
            <p:nvPr/>
          </p:nvSpPr>
          <p:spPr bwMode="auto">
            <a:xfrm flipV="1">
              <a:off x="3734" y="1008"/>
              <a:ext cx="61" cy="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33" name="Line 656"/>
            <p:cNvSpPr>
              <a:spLocks noChangeShapeType="1"/>
            </p:cNvSpPr>
            <p:nvPr/>
          </p:nvSpPr>
          <p:spPr bwMode="auto">
            <a:xfrm>
              <a:off x="3718" y="886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34" name="Line 657"/>
            <p:cNvSpPr>
              <a:spLocks noChangeShapeType="1"/>
            </p:cNvSpPr>
            <p:nvPr/>
          </p:nvSpPr>
          <p:spPr bwMode="auto">
            <a:xfrm>
              <a:off x="3734" y="886"/>
              <a:ext cx="0" cy="33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35" name="Line 658"/>
            <p:cNvSpPr>
              <a:spLocks noChangeShapeType="1"/>
            </p:cNvSpPr>
            <p:nvPr/>
          </p:nvSpPr>
          <p:spPr bwMode="auto">
            <a:xfrm>
              <a:off x="3718" y="1218"/>
              <a:ext cx="31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36" name="Line 659"/>
            <p:cNvSpPr>
              <a:spLocks noChangeShapeType="1"/>
            </p:cNvSpPr>
            <p:nvPr/>
          </p:nvSpPr>
          <p:spPr bwMode="auto">
            <a:xfrm flipV="1">
              <a:off x="3795" y="927"/>
              <a:ext cx="69" cy="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37" name="Rectangle 660"/>
            <p:cNvSpPr>
              <a:spLocks noChangeArrowheads="1"/>
            </p:cNvSpPr>
            <p:nvPr/>
          </p:nvSpPr>
          <p:spPr bwMode="auto">
            <a:xfrm>
              <a:off x="3918" y="846"/>
              <a:ext cx="3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ja-JP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+mn-cs"/>
                </a:rPr>
                <a:t>*</a:t>
              </a:r>
              <a:endParaRPr kumimoji="1" lang="en-US" altLang="ja-JP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38" name="Rectangle 807"/>
            <p:cNvSpPr>
              <a:spLocks noChangeArrowheads="1"/>
            </p:cNvSpPr>
            <p:nvPr/>
          </p:nvSpPr>
          <p:spPr bwMode="auto">
            <a:xfrm>
              <a:off x="3868" y="897"/>
              <a:ext cx="38" cy="4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39" name="Line 808"/>
            <p:cNvSpPr>
              <a:spLocks noChangeShapeType="1"/>
            </p:cNvSpPr>
            <p:nvPr/>
          </p:nvSpPr>
          <p:spPr bwMode="auto">
            <a:xfrm>
              <a:off x="3787" y="1032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40" name="Line 809"/>
            <p:cNvSpPr>
              <a:spLocks noChangeShapeType="1"/>
            </p:cNvSpPr>
            <p:nvPr/>
          </p:nvSpPr>
          <p:spPr bwMode="auto">
            <a:xfrm>
              <a:off x="3787" y="959"/>
              <a:ext cx="23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41" name="Line 811"/>
            <p:cNvSpPr>
              <a:spLocks noChangeShapeType="1"/>
            </p:cNvSpPr>
            <p:nvPr/>
          </p:nvSpPr>
          <p:spPr bwMode="auto">
            <a:xfrm>
              <a:off x="3810" y="967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42" name="Rectangle 812"/>
            <p:cNvSpPr>
              <a:spLocks noChangeArrowheads="1"/>
            </p:cNvSpPr>
            <p:nvPr/>
          </p:nvSpPr>
          <p:spPr bwMode="auto">
            <a:xfrm>
              <a:off x="3791" y="975"/>
              <a:ext cx="38" cy="4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43" name="Rectangle 813"/>
            <p:cNvSpPr>
              <a:spLocks noChangeArrowheads="1"/>
            </p:cNvSpPr>
            <p:nvPr/>
          </p:nvSpPr>
          <p:spPr bwMode="auto">
            <a:xfrm>
              <a:off x="3718" y="1044"/>
              <a:ext cx="38" cy="40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44" name="Rectangle 814"/>
            <p:cNvSpPr>
              <a:spLocks noChangeArrowheads="1"/>
            </p:cNvSpPr>
            <p:nvPr/>
          </p:nvSpPr>
          <p:spPr bwMode="auto">
            <a:xfrm>
              <a:off x="3652" y="1100"/>
              <a:ext cx="38" cy="4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45" name="Line 822"/>
            <p:cNvSpPr>
              <a:spLocks noChangeShapeType="1"/>
            </p:cNvSpPr>
            <p:nvPr/>
          </p:nvSpPr>
          <p:spPr bwMode="auto">
            <a:xfrm>
              <a:off x="3442" y="1201"/>
              <a:ext cx="46" cy="2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/>
                <a:cs typeface="+mn-cs"/>
              </a:endParaRPr>
            </a:p>
          </p:txBody>
        </p:sp>
        <p:sp>
          <p:nvSpPr>
            <p:cNvPr id="12446" name="Rectangle 823"/>
            <p:cNvSpPr>
              <a:spLocks noChangeArrowheads="1"/>
            </p:cNvSpPr>
            <p:nvPr/>
          </p:nvSpPr>
          <p:spPr bwMode="auto">
            <a:xfrm>
              <a:off x="3415" y="1189"/>
              <a:ext cx="38" cy="4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2447" name="Rectangle 824"/>
            <p:cNvSpPr>
              <a:spLocks noChangeArrowheads="1"/>
            </p:cNvSpPr>
            <p:nvPr/>
          </p:nvSpPr>
          <p:spPr bwMode="auto">
            <a:xfrm>
              <a:off x="3476" y="1201"/>
              <a:ext cx="38" cy="4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endParaRPr>
            </a:p>
          </p:txBody>
        </p:sp>
      </p:grpSp>
      <p:sp>
        <p:nvSpPr>
          <p:cNvPr id="12299" name="Text Box 825"/>
          <p:cNvSpPr txBox="1">
            <a:spLocks noChangeArrowheads="1"/>
          </p:cNvSpPr>
          <p:nvPr/>
        </p:nvSpPr>
        <p:spPr bwMode="auto">
          <a:xfrm>
            <a:off x="1234911" y="167747"/>
            <a:ext cx="972846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Meiryo UI" panose="020B0604030504040204" pitchFamily="50" charset="-128"/>
                <a:cs typeface="Arial" panose="020B0604020202020204" pitchFamily="34" charset="0"/>
              </a:rPr>
              <a:t>Tumor </a:t>
            </a:r>
            <a:r>
              <a:rPr kumimoji="1" lang="en-US" altLang="ja-JP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Meiryo UI" panose="020B0604030504040204" pitchFamily="50" charset="-128"/>
                <a:cs typeface="Arial" panose="020B0604020202020204" pitchFamily="34" charset="0"/>
              </a:rPr>
              <a:t>rejection </a:t>
            </a:r>
            <a:r>
              <a:rPr kumimoji="1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Meiryo UI" panose="020B0604030504040204" pitchFamily="50" charset="-128"/>
                <a:cs typeface="Arial" panose="020B0604020202020204" pitchFamily="34" charset="0"/>
              </a:rPr>
              <a:t>by </a:t>
            </a:r>
            <a:r>
              <a:rPr kumimoji="1" lang="en-US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Meiryo UI" panose="020B0604030504040204" pitchFamily="50" charset="-128"/>
                <a:cs typeface="Arial" panose="020B0604020202020204" pitchFamily="34" charset="0"/>
              </a:rPr>
              <a:t>Treg</a:t>
            </a:r>
            <a:r>
              <a:rPr kumimoji="1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Meiryo UI" panose="020B0604030504040204" pitchFamily="50" charset="-128"/>
                <a:cs typeface="Arial" panose="020B0604020202020204" pitchFamily="34" charset="0"/>
              </a:rPr>
              <a:t> depletion in mouse model</a:t>
            </a:r>
          </a:p>
        </p:txBody>
      </p:sp>
      <p:sp>
        <p:nvSpPr>
          <p:cNvPr id="12300" name="Text Box 835"/>
          <p:cNvSpPr txBox="1">
            <a:spLocks noChangeArrowheads="1"/>
          </p:cNvSpPr>
          <p:nvPr/>
        </p:nvSpPr>
        <p:spPr bwMode="auto">
          <a:xfrm>
            <a:off x="10303206" y="6554977"/>
            <a:ext cx="1728788" cy="210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t>Cancer </a:t>
            </a: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+mn-cs"/>
              </a:rPr>
              <a:t>Res. 1999</a:t>
            </a:r>
          </a:p>
        </p:txBody>
      </p:sp>
      <p:cxnSp>
        <p:nvCxnSpPr>
          <p:cNvPr id="824" name="直線コネクタ 823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27" name="図 826"/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 contrast="-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736" t="4209" r="13171" b="22559"/>
          <a:stretch/>
        </p:blipFill>
        <p:spPr>
          <a:xfrm>
            <a:off x="9926606" y="840046"/>
            <a:ext cx="1749788" cy="222199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28" name="テキスト ボックス 827"/>
          <p:cNvSpPr txBox="1"/>
          <p:nvPr/>
        </p:nvSpPr>
        <p:spPr>
          <a:xfrm>
            <a:off x="9983888" y="3053934"/>
            <a:ext cx="16562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Prof.</a:t>
            </a:r>
            <a:r>
              <a:rPr lang="ja-JP" altLang="en-US" sz="1600" dirty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</a:t>
            </a:r>
            <a:r>
              <a:rPr lang="en-US" altLang="ja-JP" sz="1600" dirty="0" smtClean="0">
                <a:solidFill>
                  <a:prstClr val="black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Nakayama</a:t>
            </a:r>
            <a:endParaRPr kumimoji="1" lang="ja-JP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830" name="図 82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5042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テキスト ボックス 10"/>
          <p:cNvSpPr txBox="1"/>
          <p:nvPr/>
        </p:nvSpPr>
        <p:spPr>
          <a:xfrm>
            <a:off x="1179216" y="733557"/>
            <a:ext cx="980816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Phase </a:t>
            </a:r>
            <a:r>
              <a:rPr kumimoji="1" lang="en-US" altLang="ja-JP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Ia</a:t>
            </a: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study of FoxP3</a:t>
            </a:r>
            <a:r>
              <a:rPr kumimoji="1" lang="en-US" altLang="ja-JP" sz="32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+</a:t>
            </a: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CD4 </a:t>
            </a:r>
            <a:r>
              <a:rPr kumimoji="1" lang="en-US" altLang="ja-JP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Treg</a:t>
            </a: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</a:t>
            </a:r>
            <a:r>
              <a:rPr kumimoji="1" lang="en-US" altLang="ja-JP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deplestion</a:t>
            </a: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by infusion of a humanized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anti-CCR4 antibody, KW-0761, in cancer patients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12" name="テキスト ボックス 11"/>
          <p:cNvSpPr txBox="1"/>
          <p:nvPr/>
        </p:nvSpPr>
        <p:spPr>
          <a:xfrm>
            <a:off x="2438888" y="2826845"/>
            <a:ext cx="7288823" cy="1118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Koji Kurose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1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Yoshihiro Ohue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1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</a:t>
            </a:r>
            <a:r>
              <a:rPr kumimoji="1" lang="en-US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Hisashi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Wada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2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</a:t>
            </a:r>
            <a:r>
              <a:rPr kumimoji="1" lang="en-US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Shinsuke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Iida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3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Takashi Ishida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3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                     Takashi Kojima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4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Toshihiko Doi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4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Susumu Suzuki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5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</a:t>
            </a:r>
            <a:r>
              <a:rPr kumimoji="1" lang="en-US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Yumi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Nishio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1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Midori Isobe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1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                      </a:t>
            </a:r>
            <a:r>
              <a:rPr kumimoji="1" lang="en-US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Takeru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Funakoshi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6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Kazuhiro Kakimi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7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</a:t>
            </a:r>
            <a:r>
              <a:rPr kumimoji="1" lang="en-US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Hiroyoshi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Nishikawa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8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</a:t>
            </a:r>
            <a:r>
              <a:rPr kumimoji="1" lang="en-US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Heiichiro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Udono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9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                         </a:t>
            </a:r>
            <a:r>
              <a:rPr kumimoji="1" lang="en-US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Mikio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Oka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1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</a:t>
            </a:r>
            <a:r>
              <a:rPr kumimoji="1" lang="en-US" altLang="ja-JP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Ryuzo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Ueda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5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and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</a:t>
            </a:r>
            <a:r>
              <a:rPr kumimoji="1" lang="en-US" altLang="ja-JP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Eiichi Nakayama</a:t>
            </a:r>
            <a:r>
              <a:rPr kumimoji="1" lang="en-US" altLang="ja-JP" sz="16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10</a:t>
            </a:r>
            <a:endParaRPr kumimoji="1" lang="en-US" altLang="ja-JP" sz="1600" b="0" i="0" u="none" strike="noStrike" kern="1200" cap="none" spc="0" normalizeH="0" baseline="30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Arial" panose="020B0604020202020204" pitchFamily="34" charset="0"/>
            </a:endParaRPr>
          </a:p>
        </p:txBody>
      </p:sp>
      <p:sp>
        <p:nvSpPr>
          <p:cNvPr id="13" name="テキスト ボックス 12"/>
          <p:cNvSpPr txBox="1"/>
          <p:nvPr/>
        </p:nvSpPr>
        <p:spPr>
          <a:xfrm>
            <a:off x="2077257" y="4206888"/>
            <a:ext cx="8520089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 1. Department of Respiratory Medicine, Kawasaki Medical School 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 2. Department of Clinical Research in Tumor Immunology, Osaka University Graduate School of Medicine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 3. Department of Hematology and Oncology, Nagoya City University Graduate School of Medical Sciences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 4. Exploratory Oncology Research &amp; Clinical Trial Center, National Cancer Center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 5. Department of Tumor Immunology, Aichi Medical University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 6. Department of Dermatology, Keio University School of Medicine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 7. Department of </a:t>
            </a:r>
            <a:r>
              <a:rPr kumimoji="1" lang="en-US" altLang="ja-JP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Immunotherapeutics</a:t>
            </a: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, The University of Tokyo Hospital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 8. Division of Cancer Immunology, Exploratory Oncology Research &amp; Clinical Trial Center, National Cancer Center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  9. Department of Immunology, Okayama University Graduate School of Medicine, Dentistry and Pharmaceutical Sciences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メイリオ"/>
                <a:cs typeface="+mn-cs"/>
              </a:rPr>
              <a:t>10. Faculty of Health and Welfare, Kawasaki University of Medical Welfare</a:t>
            </a:r>
            <a:endParaRPr kumimoji="1" lang="ja-JP" altLang="ja-JP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メイリオ"/>
              <a:cs typeface="+mn-cs"/>
            </a:endParaRP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CF932C0E-05DF-B54A-A3EE-39A5B0893B38}"/>
              </a:ext>
            </a:extLst>
          </p:cNvPr>
          <p:cNvSpPr txBox="1"/>
          <p:nvPr/>
        </p:nvSpPr>
        <p:spPr>
          <a:xfrm>
            <a:off x="8110147" y="6480695"/>
            <a:ext cx="4010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Kurose K, </a:t>
            </a:r>
            <a:r>
              <a:rPr kumimoji="1" lang="en-US" altLang="ja-JP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Ohue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Y, et al.,</a:t>
            </a:r>
            <a:r>
              <a:rPr kumimoji="1" lang="ja-JP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</a:t>
            </a:r>
            <a:r>
              <a:rPr kumimoji="1" lang="en-US" altLang="ja-JP" sz="14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Clin</a:t>
            </a:r>
            <a:r>
              <a:rPr kumimoji="1" lang="en-US" altLang="ja-JP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 Cancer Res </a:t>
            </a:r>
            <a:r>
              <a:rPr kumimoji="1" lang="en-US" altLang="ja-JP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メイリオ"/>
                <a:cs typeface="Arial" pitchFamily="34" charset="0"/>
              </a:rPr>
              <a:t>2015</a:t>
            </a:r>
            <a:endParaRPr kumimoji="1" lang="ja-JP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メイリオ"/>
              <a:cs typeface="Arial" pitchFamily="34" charset="0"/>
            </a:endParaRPr>
          </a:p>
        </p:txBody>
      </p:sp>
      <p:pic>
        <p:nvPicPr>
          <p:cNvPr id="14" name="図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5300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7" name="Picture 1"/>
          <p:cNvPicPr>
            <a:picLocks noChangeAspect="1" noChangeArrowheads="1"/>
          </p:cNvPicPr>
          <p:nvPr/>
        </p:nvPicPr>
        <p:blipFill>
          <a:blip r:embed="rId3" cstate="print"/>
          <a:srcRect b="42237"/>
          <a:stretch>
            <a:fillRect/>
          </a:stretch>
        </p:blipFill>
        <p:spPr bwMode="auto">
          <a:xfrm>
            <a:off x="3586758" y="896903"/>
            <a:ext cx="5229225" cy="58926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8" name="Title 1"/>
          <p:cNvSpPr txBox="1">
            <a:spLocks/>
          </p:cNvSpPr>
          <p:nvPr/>
        </p:nvSpPr>
        <p:spPr>
          <a:xfrm>
            <a:off x="1918958" y="62501"/>
            <a:ext cx="8354085" cy="486483"/>
          </a:xfrm>
          <a:prstGeom prst="rect">
            <a:avLst/>
          </a:prstGeom>
        </p:spPr>
        <p:txBody>
          <a:bodyPr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Depleting </a:t>
            </a:r>
            <a:r>
              <a:rPr kumimoji="1" lang="en-US" altLang="ja-JP" sz="36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Tregs</a:t>
            </a:r>
            <a:r>
              <a:rPr kumimoji="1" lang="en-US" altLang="ja-JP" sz="3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 by anti-CCR4</a:t>
            </a:r>
            <a:endParaRPr kumimoji="1" lang="en-US" altLang="ja-JP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65" name="Freeform 23"/>
          <p:cNvSpPr>
            <a:spLocks noChangeAspect="1"/>
          </p:cNvSpPr>
          <p:nvPr/>
        </p:nvSpPr>
        <p:spPr bwMode="auto">
          <a:xfrm flipH="1">
            <a:off x="4745598" y="5738650"/>
            <a:ext cx="30843" cy="567718"/>
          </a:xfrm>
          <a:custGeom>
            <a:avLst/>
            <a:gdLst/>
            <a:ahLst/>
            <a:cxnLst>
              <a:cxn ang="0">
                <a:pos x="2" y="39"/>
              </a:cxn>
              <a:cxn ang="0">
                <a:pos x="2" y="0"/>
              </a:cxn>
            </a:cxnLst>
            <a:rect l="0" t="0" r="r" b="b"/>
            <a:pathLst>
              <a:path w="2" h="39">
                <a:moveTo>
                  <a:pt x="2" y="39"/>
                </a:moveTo>
                <a:cubicBezTo>
                  <a:pt x="0" y="23"/>
                  <a:pt x="2" y="3"/>
                  <a:pt x="2" y="0"/>
                </a:cubicBezTo>
              </a:path>
            </a:pathLst>
          </a:cu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68" name="Freeform 27"/>
          <p:cNvSpPr>
            <a:spLocks noChangeAspect="1"/>
          </p:cNvSpPr>
          <p:nvPr/>
        </p:nvSpPr>
        <p:spPr bwMode="auto">
          <a:xfrm flipH="1">
            <a:off x="7558437" y="5738650"/>
            <a:ext cx="18506" cy="567718"/>
          </a:xfrm>
          <a:custGeom>
            <a:avLst/>
            <a:gdLst/>
            <a:ahLst/>
            <a:cxnLst>
              <a:cxn ang="0">
                <a:pos x="1" y="39"/>
              </a:cxn>
              <a:cxn ang="0">
                <a:pos x="0" y="0"/>
              </a:cxn>
            </a:cxnLst>
            <a:rect l="0" t="0" r="r" b="b"/>
            <a:pathLst>
              <a:path w="1" h="39">
                <a:moveTo>
                  <a:pt x="1" y="39"/>
                </a:moveTo>
                <a:cubicBezTo>
                  <a:pt x="0" y="23"/>
                  <a:pt x="0" y="4"/>
                  <a:pt x="0" y="0"/>
                </a:cubicBezTo>
              </a:path>
            </a:pathLst>
          </a:custGeom>
          <a:ln>
            <a:headEnd/>
            <a:tailEnd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" name="グループ化 143"/>
          <p:cNvGrpSpPr>
            <a:grpSpLocks noChangeAspect="1"/>
          </p:cNvGrpSpPr>
          <p:nvPr/>
        </p:nvGrpSpPr>
        <p:grpSpPr>
          <a:xfrm>
            <a:off x="4817908" y="3845111"/>
            <a:ext cx="2669389" cy="2567294"/>
            <a:chOff x="1828800" y="1222375"/>
            <a:chExt cx="5484813" cy="4721225"/>
          </a:xfrm>
        </p:grpSpPr>
        <p:sp>
          <p:nvSpPr>
            <p:cNvPr id="262" name="Freeform 30"/>
            <p:cNvSpPr>
              <a:spLocks noChangeAspect="1"/>
            </p:cNvSpPr>
            <p:nvPr/>
          </p:nvSpPr>
          <p:spPr bwMode="auto">
            <a:xfrm>
              <a:off x="4805794" y="1265252"/>
              <a:ext cx="2507819" cy="4678348"/>
            </a:xfrm>
            <a:custGeom>
              <a:avLst/>
              <a:gdLst/>
              <a:ahLst/>
              <a:cxnLst>
                <a:cxn ang="0">
                  <a:pos x="60" y="316"/>
                </a:cxn>
                <a:cxn ang="0">
                  <a:pos x="53" y="158"/>
                </a:cxn>
                <a:cxn ang="0">
                  <a:pos x="120" y="28"/>
                </a:cxn>
                <a:cxn ang="0">
                  <a:pos x="298" y="33"/>
                </a:cxn>
                <a:cxn ang="0">
                  <a:pos x="511" y="228"/>
                </a:cxn>
                <a:cxn ang="0">
                  <a:pos x="713" y="578"/>
                </a:cxn>
                <a:cxn ang="0">
                  <a:pos x="739" y="1142"/>
                </a:cxn>
                <a:cxn ang="0">
                  <a:pos x="701" y="1360"/>
                </a:cxn>
                <a:cxn ang="0">
                  <a:pos x="559" y="1380"/>
                </a:cxn>
                <a:cxn ang="0">
                  <a:pos x="391" y="1348"/>
                </a:cxn>
                <a:cxn ang="0">
                  <a:pos x="240" y="1329"/>
                </a:cxn>
                <a:cxn ang="0">
                  <a:pos x="110" y="1260"/>
                </a:cxn>
                <a:cxn ang="0">
                  <a:pos x="91" y="1156"/>
                </a:cxn>
                <a:cxn ang="0">
                  <a:pos x="91" y="1060"/>
                </a:cxn>
                <a:cxn ang="0">
                  <a:pos x="62" y="921"/>
                </a:cxn>
                <a:cxn ang="0">
                  <a:pos x="65" y="772"/>
                </a:cxn>
                <a:cxn ang="0">
                  <a:pos x="19" y="676"/>
                </a:cxn>
                <a:cxn ang="0">
                  <a:pos x="7" y="465"/>
                </a:cxn>
                <a:cxn ang="0">
                  <a:pos x="60" y="316"/>
                </a:cxn>
              </a:cxnLst>
              <a:rect l="0" t="0" r="r" b="b"/>
              <a:pathLst>
                <a:path w="751" h="1400">
                  <a:moveTo>
                    <a:pt x="60" y="316"/>
                  </a:moveTo>
                  <a:cubicBezTo>
                    <a:pt x="68" y="265"/>
                    <a:pt x="43" y="206"/>
                    <a:pt x="53" y="158"/>
                  </a:cubicBezTo>
                  <a:cubicBezTo>
                    <a:pt x="63" y="110"/>
                    <a:pt x="79" y="49"/>
                    <a:pt x="120" y="28"/>
                  </a:cubicBezTo>
                  <a:cubicBezTo>
                    <a:pt x="161" y="7"/>
                    <a:pt x="233" y="0"/>
                    <a:pt x="298" y="33"/>
                  </a:cubicBezTo>
                  <a:cubicBezTo>
                    <a:pt x="363" y="66"/>
                    <a:pt x="442" y="137"/>
                    <a:pt x="511" y="228"/>
                  </a:cubicBezTo>
                  <a:cubicBezTo>
                    <a:pt x="580" y="319"/>
                    <a:pt x="675" y="426"/>
                    <a:pt x="713" y="578"/>
                  </a:cubicBezTo>
                  <a:cubicBezTo>
                    <a:pt x="751" y="730"/>
                    <a:pt x="741" y="1012"/>
                    <a:pt x="739" y="1142"/>
                  </a:cubicBezTo>
                  <a:cubicBezTo>
                    <a:pt x="737" y="1272"/>
                    <a:pt x="731" y="1320"/>
                    <a:pt x="701" y="1360"/>
                  </a:cubicBezTo>
                  <a:cubicBezTo>
                    <a:pt x="671" y="1400"/>
                    <a:pt x="611" y="1382"/>
                    <a:pt x="559" y="1380"/>
                  </a:cubicBezTo>
                  <a:cubicBezTo>
                    <a:pt x="507" y="1378"/>
                    <a:pt x="444" y="1356"/>
                    <a:pt x="391" y="1348"/>
                  </a:cubicBezTo>
                  <a:cubicBezTo>
                    <a:pt x="338" y="1340"/>
                    <a:pt x="287" y="1344"/>
                    <a:pt x="240" y="1329"/>
                  </a:cubicBezTo>
                  <a:cubicBezTo>
                    <a:pt x="193" y="1314"/>
                    <a:pt x="135" y="1289"/>
                    <a:pt x="110" y="1260"/>
                  </a:cubicBezTo>
                  <a:cubicBezTo>
                    <a:pt x="85" y="1231"/>
                    <a:pt x="94" y="1189"/>
                    <a:pt x="91" y="1156"/>
                  </a:cubicBezTo>
                  <a:cubicBezTo>
                    <a:pt x="88" y="1123"/>
                    <a:pt x="96" y="1099"/>
                    <a:pt x="91" y="1060"/>
                  </a:cubicBezTo>
                  <a:cubicBezTo>
                    <a:pt x="86" y="1021"/>
                    <a:pt x="66" y="969"/>
                    <a:pt x="62" y="921"/>
                  </a:cubicBezTo>
                  <a:cubicBezTo>
                    <a:pt x="58" y="873"/>
                    <a:pt x="72" y="813"/>
                    <a:pt x="65" y="772"/>
                  </a:cubicBezTo>
                  <a:cubicBezTo>
                    <a:pt x="58" y="731"/>
                    <a:pt x="29" y="727"/>
                    <a:pt x="19" y="676"/>
                  </a:cubicBezTo>
                  <a:cubicBezTo>
                    <a:pt x="9" y="625"/>
                    <a:pt x="0" y="525"/>
                    <a:pt x="7" y="465"/>
                  </a:cubicBezTo>
                  <a:cubicBezTo>
                    <a:pt x="14" y="405"/>
                    <a:pt x="49" y="347"/>
                    <a:pt x="60" y="316"/>
                  </a:cubicBezTo>
                  <a:close/>
                </a:path>
              </a:pathLst>
            </a:custGeom>
            <a:ln>
              <a:solidFill>
                <a:schemeClr val="bg1">
                  <a:lumMod val="65000"/>
                </a:schemeClr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63" name="Freeform 41"/>
            <p:cNvSpPr>
              <a:spLocks noChangeAspect="1"/>
            </p:cNvSpPr>
            <p:nvPr/>
          </p:nvSpPr>
          <p:spPr bwMode="auto">
            <a:xfrm>
              <a:off x="1828800" y="1222375"/>
              <a:ext cx="2691202" cy="4525897"/>
            </a:xfrm>
            <a:custGeom>
              <a:avLst/>
              <a:gdLst/>
              <a:ahLst/>
              <a:cxnLst>
                <a:cxn ang="0">
                  <a:pos x="704" y="1119"/>
                </a:cxn>
                <a:cxn ang="0">
                  <a:pos x="790" y="884"/>
                </a:cxn>
                <a:cxn ang="0">
                  <a:pos x="800" y="641"/>
                </a:cxn>
                <a:cxn ang="0">
                  <a:pos x="764" y="368"/>
                </a:cxn>
                <a:cxn ang="0">
                  <a:pos x="735" y="101"/>
                </a:cxn>
                <a:cxn ang="0">
                  <a:pos x="553" y="46"/>
                </a:cxn>
                <a:cxn ang="0">
                  <a:pos x="197" y="377"/>
                </a:cxn>
                <a:cxn ang="0">
                  <a:pos x="29" y="850"/>
                </a:cxn>
                <a:cxn ang="0">
                  <a:pos x="25" y="1102"/>
                </a:cxn>
                <a:cxn ang="0">
                  <a:pos x="49" y="1321"/>
                </a:cxn>
                <a:cxn ang="0">
                  <a:pos x="305" y="1306"/>
                </a:cxn>
                <a:cxn ang="0">
                  <a:pos x="670" y="1265"/>
                </a:cxn>
                <a:cxn ang="0">
                  <a:pos x="704" y="1119"/>
                </a:cxn>
              </a:cxnLst>
              <a:rect l="0" t="0" r="r" b="b"/>
              <a:pathLst>
                <a:path w="806" h="1355">
                  <a:moveTo>
                    <a:pt x="704" y="1119"/>
                  </a:moveTo>
                  <a:cubicBezTo>
                    <a:pt x="724" y="1056"/>
                    <a:pt x="774" y="964"/>
                    <a:pt x="790" y="884"/>
                  </a:cubicBezTo>
                  <a:cubicBezTo>
                    <a:pt x="806" y="804"/>
                    <a:pt x="804" y="727"/>
                    <a:pt x="800" y="641"/>
                  </a:cubicBezTo>
                  <a:cubicBezTo>
                    <a:pt x="796" y="555"/>
                    <a:pt x="775" y="458"/>
                    <a:pt x="764" y="368"/>
                  </a:cubicBezTo>
                  <a:cubicBezTo>
                    <a:pt x="753" y="278"/>
                    <a:pt x="770" y="155"/>
                    <a:pt x="735" y="101"/>
                  </a:cubicBezTo>
                  <a:cubicBezTo>
                    <a:pt x="700" y="47"/>
                    <a:pt x="643" y="0"/>
                    <a:pt x="553" y="46"/>
                  </a:cubicBezTo>
                  <a:cubicBezTo>
                    <a:pt x="463" y="92"/>
                    <a:pt x="284" y="243"/>
                    <a:pt x="197" y="377"/>
                  </a:cubicBezTo>
                  <a:cubicBezTo>
                    <a:pt x="110" y="511"/>
                    <a:pt x="58" y="729"/>
                    <a:pt x="29" y="850"/>
                  </a:cubicBezTo>
                  <a:cubicBezTo>
                    <a:pt x="0" y="971"/>
                    <a:pt x="22" y="1024"/>
                    <a:pt x="25" y="1102"/>
                  </a:cubicBezTo>
                  <a:cubicBezTo>
                    <a:pt x="28" y="1180"/>
                    <a:pt x="2" y="1287"/>
                    <a:pt x="49" y="1321"/>
                  </a:cubicBezTo>
                  <a:cubicBezTo>
                    <a:pt x="96" y="1355"/>
                    <a:pt x="202" y="1315"/>
                    <a:pt x="305" y="1306"/>
                  </a:cubicBezTo>
                  <a:cubicBezTo>
                    <a:pt x="408" y="1297"/>
                    <a:pt x="604" y="1296"/>
                    <a:pt x="670" y="1265"/>
                  </a:cubicBezTo>
                  <a:cubicBezTo>
                    <a:pt x="736" y="1234"/>
                    <a:pt x="684" y="1182"/>
                    <a:pt x="704" y="1119"/>
                  </a:cubicBezTo>
                  <a:close/>
                </a:path>
              </a:pathLst>
            </a:custGeom>
            <a:ln>
              <a:solidFill>
                <a:schemeClr val="bg1">
                  <a:lumMod val="65000"/>
                </a:schemeClr>
              </a:solidFill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3" name="グループ化 171"/>
          <p:cNvGrpSpPr>
            <a:grpSpLocks noChangeAspect="1"/>
          </p:cNvGrpSpPr>
          <p:nvPr/>
        </p:nvGrpSpPr>
        <p:grpSpPr>
          <a:xfrm>
            <a:off x="4224847" y="4492746"/>
            <a:ext cx="1491110" cy="1000276"/>
            <a:chOff x="3489693" y="4102297"/>
            <a:chExt cx="969350" cy="650266"/>
          </a:xfrm>
        </p:grpSpPr>
        <p:sp>
          <p:nvSpPr>
            <p:cNvPr id="270" name="雲 269"/>
            <p:cNvSpPr/>
            <p:nvPr/>
          </p:nvSpPr>
          <p:spPr bwMode="auto">
            <a:xfrm>
              <a:off x="3489693" y="4102297"/>
              <a:ext cx="495672" cy="442626"/>
            </a:xfrm>
            <a:prstGeom prst="cloud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271" name="雲 270"/>
            <p:cNvSpPr/>
            <p:nvPr/>
          </p:nvSpPr>
          <p:spPr bwMode="auto">
            <a:xfrm>
              <a:off x="3777725" y="4174305"/>
              <a:ext cx="681318" cy="578258"/>
            </a:xfrm>
            <a:prstGeom prst="cloud">
              <a:avLst/>
            </a:prstGeom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endParaRPr>
            </a:p>
          </p:txBody>
        </p:sp>
        <p:grpSp>
          <p:nvGrpSpPr>
            <p:cNvPr id="4" name="グループ化 96"/>
            <p:cNvGrpSpPr/>
            <p:nvPr/>
          </p:nvGrpSpPr>
          <p:grpSpPr>
            <a:xfrm>
              <a:off x="3705717" y="4174305"/>
              <a:ext cx="658298" cy="504634"/>
              <a:chOff x="7289590" y="4913129"/>
              <a:chExt cx="1311275" cy="1115435"/>
            </a:xfrm>
          </p:grpSpPr>
          <p:sp>
            <p:nvSpPr>
              <p:cNvPr id="324" name="Freeform 5"/>
              <p:cNvSpPr>
                <a:spLocks noChangeAspect="1"/>
              </p:cNvSpPr>
              <p:nvPr/>
            </p:nvSpPr>
            <p:spPr bwMode="auto">
              <a:xfrm rot="17836510" flipH="1">
                <a:off x="7415003" y="4787716"/>
                <a:ext cx="1060450" cy="1311275"/>
              </a:xfrm>
              <a:custGeom>
                <a:avLst/>
                <a:gdLst>
                  <a:gd name="T0" fmla="*/ 8 w 1331"/>
                  <a:gd name="T1" fmla="*/ 998 h 1882"/>
                  <a:gd name="T2" fmla="*/ 53 w 1331"/>
                  <a:gd name="T3" fmla="*/ 635 h 1882"/>
                  <a:gd name="T4" fmla="*/ 280 w 1331"/>
                  <a:gd name="T5" fmla="*/ 499 h 1882"/>
                  <a:gd name="T6" fmla="*/ 416 w 1331"/>
                  <a:gd name="T7" fmla="*/ 317 h 1882"/>
                  <a:gd name="T8" fmla="*/ 597 w 1331"/>
                  <a:gd name="T9" fmla="*/ 45 h 1882"/>
                  <a:gd name="T10" fmla="*/ 870 w 1331"/>
                  <a:gd name="T11" fmla="*/ 45 h 1882"/>
                  <a:gd name="T12" fmla="*/ 1051 w 1331"/>
                  <a:gd name="T13" fmla="*/ 227 h 1882"/>
                  <a:gd name="T14" fmla="*/ 1142 w 1331"/>
                  <a:gd name="T15" fmla="*/ 499 h 1882"/>
                  <a:gd name="T16" fmla="*/ 1096 w 1331"/>
                  <a:gd name="T17" fmla="*/ 680 h 1882"/>
                  <a:gd name="T18" fmla="*/ 1232 w 1331"/>
                  <a:gd name="T19" fmla="*/ 862 h 1882"/>
                  <a:gd name="T20" fmla="*/ 1323 w 1331"/>
                  <a:gd name="T21" fmla="*/ 1043 h 1882"/>
                  <a:gd name="T22" fmla="*/ 1278 w 1331"/>
                  <a:gd name="T23" fmla="*/ 1315 h 1882"/>
                  <a:gd name="T24" fmla="*/ 1096 w 1331"/>
                  <a:gd name="T25" fmla="*/ 1542 h 1882"/>
                  <a:gd name="T26" fmla="*/ 870 w 1331"/>
                  <a:gd name="T27" fmla="*/ 1587 h 1882"/>
                  <a:gd name="T28" fmla="*/ 688 w 1331"/>
                  <a:gd name="T29" fmla="*/ 1769 h 1882"/>
                  <a:gd name="T30" fmla="*/ 461 w 1331"/>
                  <a:gd name="T31" fmla="*/ 1860 h 1882"/>
                  <a:gd name="T32" fmla="*/ 189 w 1331"/>
                  <a:gd name="T33" fmla="*/ 1814 h 1882"/>
                  <a:gd name="T34" fmla="*/ 53 w 1331"/>
                  <a:gd name="T35" fmla="*/ 1451 h 1882"/>
                  <a:gd name="T36" fmla="*/ 98 w 1331"/>
                  <a:gd name="T37" fmla="*/ 1179 h 1882"/>
                  <a:gd name="T38" fmla="*/ 8 w 1331"/>
                  <a:gd name="T39" fmla="*/ 998 h 188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31"/>
                  <a:gd name="T61" fmla="*/ 0 h 1882"/>
                  <a:gd name="T62" fmla="*/ 1331 w 1331"/>
                  <a:gd name="T63" fmla="*/ 1882 h 188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31" h="1882">
                    <a:moveTo>
                      <a:pt x="8" y="998"/>
                    </a:moveTo>
                    <a:cubicBezTo>
                      <a:pt x="0" y="907"/>
                      <a:pt x="8" y="718"/>
                      <a:pt x="53" y="635"/>
                    </a:cubicBezTo>
                    <a:cubicBezTo>
                      <a:pt x="98" y="552"/>
                      <a:pt x="220" y="552"/>
                      <a:pt x="280" y="499"/>
                    </a:cubicBezTo>
                    <a:cubicBezTo>
                      <a:pt x="340" y="446"/>
                      <a:pt x="363" y="393"/>
                      <a:pt x="416" y="317"/>
                    </a:cubicBezTo>
                    <a:cubicBezTo>
                      <a:pt x="469" y="241"/>
                      <a:pt x="521" y="90"/>
                      <a:pt x="597" y="45"/>
                    </a:cubicBezTo>
                    <a:cubicBezTo>
                      <a:pt x="673" y="0"/>
                      <a:pt x="794" y="15"/>
                      <a:pt x="870" y="45"/>
                    </a:cubicBezTo>
                    <a:cubicBezTo>
                      <a:pt x="946" y="75"/>
                      <a:pt x="1006" y="151"/>
                      <a:pt x="1051" y="227"/>
                    </a:cubicBezTo>
                    <a:cubicBezTo>
                      <a:pt x="1096" y="303"/>
                      <a:pt x="1135" y="424"/>
                      <a:pt x="1142" y="499"/>
                    </a:cubicBezTo>
                    <a:cubicBezTo>
                      <a:pt x="1149" y="574"/>
                      <a:pt x="1081" y="620"/>
                      <a:pt x="1096" y="680"/>
                    </a:cubicBezTo>
                    <a:cubicBezTo>
                      <a:pt x="1111" y="740"/>
                      <a:pt x="1194" y="802"/>
                      <a:pt x="1232" y="862"/>
                    </a:cubicBezTo>
                    <a:cubicBezTo>
                      <a:pt x="1270" y="922"/>
                      <a:pt x="1315" y="968"/>
                      <a:pt x="1323" y="1043"/>
                    </a:cubicBezTo>
                    <a:cubicBezTo>
                      <a:pt x="1331" y="1118"/>
                      <a:pt x="1316" y="1232"/>
                      <a:pt x="1278" y="1315"/>
                    </a:cubicBezTo>
                    <a:cubicBezTo>
                      <a:pt x="1240" y="1398"/>
                      <a:pt x="1164" y="1497"/>
                      <a:pt x="1096" y="1542"/>
                    </a:cubicBezTo>
                    <a:cubicBezTo>
                      <a:pt x="1028" y="1587"/>
                      <a:pt x="938" y="1549"/>
                      <a:pt x="870" y="1587"/>
                    </a:cubicBezTo>
                    <a:cubicBezTo>
                      <a:pt x="802" y="1625"/>
                      <a:pt x="756" y="1724"/>
                      <a:pt x="688" y="1769"/>
                    </a:cubicBezTo>
                    <a:cubicBezTo>
                      <a:pt x="620" y="1814"/>
                      <a:pt x="544" y="1853"/>
                      <a:pt x="461" y="1860"/>
                    </a:cubicBezTo>
                    <a:cubicBezTo>
                      <a:pt x="378" y="1867"/>
                      <a:pt x="257" y="1882"/>
                      <a:pt x="189" y="1814"/>
                    </a:cubicBezTo>
                    <a:cubicBezTo>
                      <a:pt x="121" y="1746"/>
                      <a:pt x="68" y="1557"/>
                      <a:pt x="53" y="1451"/>
                    </a:cubicBezTo>
                    <a:cubicBezTo>
                      <a:pt x="38" y="1345"/>
                      <a:pt x="105" y="1254"/>
                      <a:pt x="98" y="1179"/>
                    </a:cubicBezTo>
                    <a:cubicBezTo>
                      <a:pt x="91" y="1104"/>
                      <a:pt x="16" y="1089"/>
                      <a:pt x="8" y="99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696969"/>
                  </a:gs>
                  <a:gs pos="100000">
                    <a:srgbClr val="333333"/>
                  </a:gs>
                </a:gsLst>
                <a:path path="rect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vert="eaVert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19"/>
              <p:cNvSpPr>
                <a:spLocks noChangeAspect="1"/>
              </p:cNvSpPr>
              <p:nvPr/>
            </p:nvSpPr>
            <p:spPr bwMode="auto">
              <a:xfrm flipH="1">
                <a:off x="7612084" y="5204654"/>
                <a:ext cx="406400" cy="469900"/>
              </a:xfrm>
              <a:custGeom>
                <a:avLst/>
                <a:gdLst>
                  <a:gd name="T0" fmla="*/ 891 w 1459"/>
                  <a:gd name="T1" fmla="*/ 529 h 1686"/>
                  <a:gd name="T2" fmla="*/ 801 w 1459"/>
                  <a:gd name="T3" fmla="*/ 212 h 1686"/>
                  <a:gd name="T4" fmla="*/ 937 w 1459"/>
                  <a:gd name="T5" fmla="*/ 30 h 1686"/>
                  <a:gd name="T6" fmla="*/ 1209 w 1459"/>
                  <a:gd name="T7" fmla="*/ 30 h 1686"/>
                  <a:gd name="T8" fmla="*/ 1390 w 1459"/>
                  <a:gd name="T9" fmla="*/ 121 h 1686"/>
                  <a:gd name="T10" fmla="*/ 1436 w 1459"/>
                  <a:gd name="T11" fmla="*/ 302 h 1686"/>
                  <a:gd name="T12" fmla="*/ 1254 w 1459"/>
                  <a:gd name="T13" fmla="*/ 711 h 1686"/>
                  <a:gd name="T14" fmla="*/ 1073 w 1459"/>
                  <a:gd name="T15" fmla="*/ 801 h 1686"/>
                  <a:gd name="T16" fmla="*/ 891 w 1459"/>
                  <a:gd name="T17" fmla="*/ 937 h 1686"/>
                  <a:gd name="T18" fmla="*/ 846 w 1459"/>
                  <a:gd name="T19" fmla="*/ 1028 h 1686"/>
                  <a:gd name="T20" fmla="*/ 1209 w 1459"/>
                  <a:gd name="T21" fmla="*/ 1119 h 1686"/>
                  <a:gd name="T22" fmla="*/ 1300 w 1459"/>
                  <a:gd name="T23" fmla="*/ 1210 h 1686"/>
                  <a:gd name="T24" fmla="*/ 1300 w 1459"/>
                  <a:gd name="T25" fmla="*/ 1346 h 1686"/>
                  <a:gd name="T26" fmla="*/ 1164 w 1459"/>
                  <a:gd name="T27" fmla="*/ 1482 h 1686"/>
                  <a:gd name="T28" fmla="*/ 846 w 1459"/>
                  <a:gd name="T29" fmla="*/ 1618 h 1686"/>
                  <a:gd name="T30" fmla="*/ 619 w 1459"/>
                  <a:gd name="T31" fmla="*/ 1572 h 1686"/>
                  <a:gd name="T32" fmla="*/ 529 w 1459"/>
                  <a:gd name="T33" fmla="*/ 1663 h 1686"/>
                  <a:gd name="T34" fmla="*/ 392 w 1459"/>
                  <a:gd name="T35" fmla="*/ 1663 h 1686"/>
                  <a:gd name="T36" fmla="*/ 302 w 1459"/>
                  <a:gd name="T37" fmla="*/ 1527 h 1686"/>
                  <a:gd name="T38" fmla="*/ 302 w 1459"/>
                  <a:gd name="T39" fmla="*/ 1391 h 1686"/>
                  <a:gd name="T40" fmla="*/ 392 w 1459"/>
                  <a:gd name="T41" fmla="*/ 1210 h 1686"/>
                  <a:gd name="T42" fmla="*/ 302 w 1459"/>
                  <a:gd name="T43" fmla="*/ 1074 h 1686"/>
                  <a:gd name="T44" fmla="*/ 30 w 1459"/>
                  <a:gd name="T45" fmla="*/ 756 h 1686"/>
                  <a:gd name="T46" fmla="*/ 120 w 1459"/>
                  <a:gd name="T47" fmla="*/ 575 h 1686"/>
                  <a:gd name="T48" fmla="*/ 302 w 1459"/>
                  <a:gd name="T49" fmla="*/ 575 h 1686"/>
                  <a:gd name="T50" fmla="*/ 302 w 1459"/>
                  <a:gd name="T51" fmla="*/ 438 h 1686"/>
                  <a:gd name="T52" fmla="*/ 483 w 1459"/>
                  <a:gd name="T53" fmla="*/ 393 h 1686"/>
                  <a:gd name="T54" fmla="*/ 619 w 1459"/>
                  <a:gd name="T55" fmla="*/ 484 h 1686"/>
                  <a:gd name="T56" fmla="*/ 755 w 1459"/>
                  <a:gd name="T57" fmla="*/ 529 h 1686"/>
                  <a:gd name="T58" fmla="*/ 891 w 1459"/>
                  <a:gd name="T59" fmla="*/ 620 h 1686"/>
                  <a:gd name="T60" fmla="*/ 891 w 1459"/>
                  <a:gd name="T61" fmla="*/ 529 h 168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59"/>
                  <a:gd name="T94" fmla="*/ 0 h 1686"/>
                  <a:gd name="T95" fmla="*/ 1459 w 1459"/>
                  <a:gd name="T96" fmla="*/ 1686 h 168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59" h="1686">
                    <a:moveTo>
                      <a:pt x="891" y="529"/>
                    </a:moveTo>
                    <a:cubicBezTo>
                      <a:pt x="876" y="461"/>
                      <a:pt x="793" y="295"/>
                      <a:pt x="801" y="212"/>
                    </a:cubicBezTo>
                    <a:cubicBezTo>
                      <a:pt x="809" y="129"/>
                      <a:pt x="869" y="60"/>
                      <a:pt x="937" y="30"/>
                    </a:cubicBezTo>
                    <a:cubicBezTo>
                      <a:pt x="1005" y="0"/>
                      <a:pt x="1134" y="15"/>
                      <a:pt x="1209" y="30"/>
                    </a:cubicBezTo>
                    <a:cubicBezTo>
                      <a:pt x="1284" y="45"/>
                      <a:pt x="1352" y="76"/>
                      <a:pt x="1390" y="121"/>
                    </a:cubicBezTo>
                    <a:cubicBezTo>
                      <a:pt x="1428" y="166"/>
                      <a:pt x="1459" y="204"/>
                      <a:pt x="1436" y="302"/>
                    </a:cubicBezTo>
                    <a:cubicBezTo>
                      <a:pt x="1413" y="400"/>
                      <a:pt x="1314" y="628"/>
                      <a:pt x="1254" y="711"/>
                    </a:cubicBezTo>
                    <a:cubicBezTo>
                      <a:pt x="1194" y="794"/>
                      <a:pt x="1133" y="763"/>
                      <a:pt x="1073" y="801"/>
                    </a:cubicBezTo>
                    <a:cubicBezTo>
                      <a:pt x="1013" y="839"/>
                      <a:pt x="929" y="899"/>
                      <a:pt x="891" y="937"/>
                    </a:cubicBezTo>
                    <a:cubicBezTo>
                      <a:pt x="853" y="975"/>
                      <a:pt x="793" y="998"/>
                      <a:pt x="846" y="1028"/>
                    </a:cubicBezTo>
                    <a:cubicBezTo>
                      <a:pt x="899" y="1058"/>
                      <a:pt x="1133" y="1089"/>
                      <a:pt x="1209" y="1119"/>
                    </a:cubicBezTo>
                    <a:cubicBezTo>
                      <a:pt x="1285" y="1149"/>
                      <a:pt x="1285" y="1172"/>
                      <a:pt x="1300" y="1210"/>
                    </a:cubicBezTo>
                    <a:cubicBezTo>
                      <a:pt x="1315" y="1248"/>
                      <a:pt x="1323" y="1301"/>
                      <a:pt x="1300" y="1346"/>
                    </a:cubicBezTo>
                    <a:cubicBezTo>
                      <a:pt x="1277" y="1391"/>
                      <a:pt x="1240" y="1437"/>
                      <a:pt x="1164" y="1482"/>
                    </a:cubicBezTo>
                    <a:cubicBezTo>
                      <a:pt x="1088" y="1527"/>
                      <a:pt x="937" y="1603"/>
                      <a:pt x="846" y="1618"/>
                    </a:cubicBezTo>
                    <a:cubicBezTo>
                      <a:pt x="755" y="1633"/>
                      <a:pt x="672" y="1565"/>
                      <a:pt x="619" y="1572"/>
                    </a:cubicBezTo>
                    <a:cubicBezTo>
                      <a:pt x="566" y="1579"/>
                      <a:pt x="567" y="1648"/>
                      <a:pt x="529" y="1663"/>
                    </a:cubicBezTo>
                    <a:cubicBezTo>
                      <a:pt x="491" y="1678"/>
                      <a:pt x="430" y="1686"/>
                      <a:pt x="392" y="1663"/>
                    </a:cubicBezTo>
                    <a:cubicBezTo>
                      <a:pt x="354" y="1640"/>
                      <a:pt x="317" y="1572"/>
                      <a:pt x="302" y="1527"/>
                    </a:cubicBezTo>
                    <a:cubicBezTo>
                      <a:pt x="287" y="1482"/>
                      <a:pt x="287" y="1444"/>
                      <a:pt x="302" y="1391"/>
                    </a:cubicBezTo>
                    <a:cubicBezTo>
                      <a:pt x="317" y="1338"/>
                      <a:pt x="392" y="1263"/>
                      <a:pt x="392" y="1210"/>
                    </a:cubicBezTo>
                    <a:cubicBezTo>
                      <a:pt x="392" y="1157"/>
                      <a:pt x="362" y="1150"/>
                      <a:pt x="302" y="1074"/>
                    </a:cubicBezTo>
                    <a:cubicBezTo>
                      <a:pt x="242" y="998"/>
                      <a:pt x="60" y="839"/>
                      <a:pt x="30" y="756"/>
                    </a:cubicBezTo>
                    <a:cubicBezTo>
                      <a:pt x="0" y="673"/>
                      <a:pt x="75" y="605"/>
                      <a:pt x="120" y="575"/>
                    </a:cubicBezTo>
                    <a:cubicBezTo>
                      <a:pt x="165" y="545"/>
                      <a:pt x="272" y="598"/>
                      <a:pt x="302" y="575"/>
                    </a:cubicBezTo>
                    <a:cubicBezTo>
                      <a:pt x="332" y="552"/>
                      <a:pt x="272" y="468"/>
                      <a:pt x="302" y="438"/>
                    </a:cubicBezTo>
                    <a:cubicBezTo>
                      <a:pt x="332" y="408"/>
                      <a:pt x="430" y="385"/>
                      <a:pt x="483" y="393"/>
                    </a:cubicBezTo>
                    <a:cubicBezTo>
                      <a:pt x="536" y="401"/>
                      <a:pt x="574" y="461"/>
                      <a:pt x="619" y="484"/>
                    </a:cubicBezTo>
                    <a:cubicBezTo>
                      <a:pt x="664" y="507"/>
                      <a:pt x="710" y="506"/>
                      <a:pt x="755" y="529"/>
                    </a:cubicBezTo>
                    <a:cubicBezTo>
                      <a:pt x="800" y="552"/>
                      <a:pt x="861" y="620"/>
                      <a:pt x="891" y="620"/>
                    </a:cubicBezTo>
                    <a:cubicBezTo>
                      <a:pt x="921" y="620"/>
                      <a:pt x="906" y="597"/>
                      <a:pt x="891" y="5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0C0C0"/>
                  </a:gs>
                  <a:gs pos="100000">
                    <a:srgbClr val="595959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1" lang="ja-JP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メイリオ" panose="020B0604030504040204" pitchFamily="50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5" name="Group 18"/>
              <p:cNvGrpSpPr>
                <a:grpSpLocks noChangeAspect="1"/>
              </p:cNvGrpSpPr>
              <p:nvPr/>
            </p:nvGrpSpPr>
            <p:grpSpPr bwMode="auto">
              <a:xfrm flipH="1">
                <a:off x="7785117" y="4953828"/>
                <a:ext cx="800102" cy="1074736"/>
                <a:chOff x="748" y="1661"/>
                <a:chExt cx="770" cy="1043"/>
              </a:xfrm>
            </p:grpSpPr>
            <p:sp>
              <p:nvSpPr>
                <p:cNvPr id="338" name="Oval 17"/>
                <p:cNvSpPr>
                  <a:spLocks noChangeAspect="1" noChangeArrowheads="1"/>
                </p:cNvSpPr>
                <p:nvPr/>
              </p:nvSpPr>
              <p:spPr bwMode="auto">
                <a:xfrm>
                  <a:off x="931" y="2387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39" name="Oval 6"/>
                <p:cNvSpPr>
                  <a:spLocks noChangeAspect="1" noChangeArrowheads="1"/>
                </p:cNvSpPr>
                <p:nvPr/>
              </p:nvSpPr>
              <p:spPr bwMode="auto">
                <a:xfrm>
                  <a:off x="1037" y="2094"/>
                  <a:ext cx="271" cy="2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0" name="Oval 7"/>
                <p:cNvSpPr>
                  <a:spLocks noChangeAspect="1" noChangeArrowheads="1"/>
                </p:cNvSpPr>
                <p:nvPr/>
              </p:nvSpPr>
              <p:spPr bwMode="auto">
                <a:xfrm>
                  <a:off x="841" y="1797"/>
                  <a:ext cx="270" cy="2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1" name="Oval 8"/>
                <p:cNvSpPr>
                  <a:spLocks noChangeAspect="1" noChangeArrowheads="1"/>
                </p:cNvSpPr>
                <p:nvPr/>
              </p:nvSpPr>
              <p:spPr bwMode="auto">
                <a:xfrm>
                  <a:off x="893" y="1949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2" name="Oval 9"/>
                <p:cNvSpPr>
                  <a:spLocks noChangeAspect="1" noChangeArrowheads="1"/>
                </p:cNvSpPr>
                <p:nvPr/>
              </p:nvSpPr>
              <p:spPr bwMode="auto">
                <a:xfrm>
                  <a:off x="748" y="2094"/>
                  <a:ext cx="271" cy="2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3" name="Oval 10"/>
                <p:cNvSpPr>
                  <a:spLocks noChangeAspect="1" noChangeArrowheads="1"/>
                </p:cNvSpPr>
                <p:nvPr/>
              </p:nvSpPr>
              <p:spPr bwMode="auto">
                <a:xfrm>
                  <a:off x="1021" y="1661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4" name="Oval 11"/>
                <p:cNvSpPr>
                  <a:spLocks noChangeAspect="1" noChangeArrowheads="1"/>
                </p:cNvSpPr>
                <p:nvPr/>
              </p:nvSpPr>
              <p:spPr bwMode="auto">
                <a:xfrm>
                  <a:off x="1001" y="1842"/>
                  <a:ext cx="271" cy="27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5" name="Oval 12"/>
                <p:cNvSpPr>
                  <a:spLocks noChangeAspect="1" noChangeArrowheads="1"/>
                </p:cNvSpPr>
                <p:nvPr/>
              </p:nvSpPr>
              <p:spPr bwMode="auto">
                <a:xfrm>
                  <a:off x="911" y="2184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6" name="Oval 14"/>
                <p:cNvSpPr>
                  <a:spLocks noChangeAspect="1" noChangeArrowheads="1"/>
                </p:cNvSpPr>
                <p:nvPr/>
              </p:nvSpPr>
              <p:spPr bwMode="auto">
                <a:xfrm>
                  <a:off x="1067" y="2320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7" name="Oval 15"/>
                <p:cNvSpPr>
                  <a:spLocks noChangeAspect="1" noChangeArrowheads="1"/>
                </p:cNvSpPr>
                <p:nvPr/>
              </p:nvSpPr>
              <p:spPr bwMode="auto">
                <a:xfrm>
                  <a:off x="1247" y="2205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8" name="Oval 16"/>
                <p:cNvSpPr>
                  <a:spLocks noChangeAspect="1" noChangeArrowheads="1"/>
                </p:cNvSpPr>
                <p:nvPr/>
              </p:nvSpPr>
              <p:spPr bwMode="auto">
                <a:xfrm>
                  <a:off x="1247" y="2433"/>
                  <a:ext cx="271" cy="27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808080"/>
                    </a:gs>
                    <a:gs pos="100000">
                      <a:srgbClr val="3B3B3B"/>
                    </a:gs>
                  </a:gsLst>
                  <a:path path="shape">
                    <a:fillToRect l="50000" t="50000" r="50000" b="50000"/>
                  </a:path>
                </a:gradFill>
                <a:ln w="6350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1" lang="ja-JP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メイリオ" panose="020B0604030504040204" pitchFamily="50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sp>
        <p:nvSpPr>
          <p:cNvPr id="392" name="Text Box 507"/>
          <p:cNvSpPr txBox="1">
            <a:spLocks noChangeArrowheads="1"/>
          </p:cNvSpPr>
          <p:nvPr/>
        </p:nvSpPr>
        <p:spPr bwMode="auto">
          <a:xfrm>
            <a:off x="3763956" y="5304905"/>
            <a:ext cx="1273503" cy="2487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5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Tumor</a:t>
            </a:r>
          </a:p>
        </p:txBody>
      </p:sp>
      <p:sp>
        <p:nvSpPr>
          <p:cNvPr id="116" name="テキスト ボックス 115"/>
          <p:cNvSpPr txBox="1"/>
          <p:nvPr/>
        </p:nvSpPr>
        <p:spPr>
          <a:xfrm>
            <a:off x="8513022" y="4326581"/>
            <a:ext cx="736164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T-cell</a:t>
            </a:r>
          </a:p>
        </p:txBody>
      </p:sp>
      <p:sp>
        <p:nvSpPr>
          <p:cNvPr id="117" name="テキスト ボックス 116"/>
          <p:cNvSpPr txBox="1"/>
          <p:nvPr/>
        </p:nvSpPr>
        <p:spPr>
          <a:xfrm>
            <a:off x="6395965" y="5881203"/>
            <a:ext cx="650563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Treg</a:t>
            </a:r>
            <a:endParaRPr kumimoji="1" lang="en-US" altLang="ja-JP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メイリオ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1" name="Group 58"/>
          <p:cNvGrpSpPr>
            <a:grpSpLocks/>
          </p:cNvGrpSpPr>
          <p:nvPr/>
        </p:nvGrpSpPr>
        <p:grpSpPr bwMode="auto">
          <a:xfrm>
            <a:off x="5610358" y="4805743"/>
            <a:ext cx="491149" cy="327275"/>
            <a:chOff x="2336" y="2069"/>
            <a:chExt cx="1996" cy="1406"/>
          </a:xfrm>
        </p:grpSpPr>
        <p:sp>
          <p:nvSpPr>
            <p:cNvPr id="78" name="Freeform 4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path path="rect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79" name="Oval 53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grpSp>
        <p:nvGrpSpPr>
          <p:cNvPr id="72" name="Group 72"/>
          <p:cNvGrpSpPr>
            <a:grpSpLocks/>
          </p:cNvGrpSpPr>
          <p:nvPr/>
        </p:nvGrpSpPr>
        <p:grpSpPr bwMode="auto">
          <a:xfrm>
            <a:off x="5341534" y="4367744"/>
            <a:ext cx="491149" cy="327275"/>
            <a:chOff x="2336" y="2069"/>
            <a:chExt cx="1996" cy="1406"/>
          </a:xfrm>
        </p:grpSpPr>
        <p:sp>
          <p:nvSpPr>
            <p:cNvPr id="76" name="Freeform 73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path path="rect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77" name="Oval 74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grpSp>
        <p:nvGrpSpPr>
          <p:cNvPr id="73" name="Group 75"/>
          <p:cNvGrpSpPr>
            <a:grpSpLocks/>
          </p:cNvGrpSpPr>
          <p:nvPr/>
        </p:nvGrpSpPr>
        <p:grpSpPr bwMode="auto">
          <a:xfrm>
            <a:off x="4811041" y="4225998"/>
            <a:ext cx="491149" cy="327275"/>
            <a:chOff x="2336" y="2069"/>
            <a:chExt cx="1996" cy="1406"/>
          </a:xfrm>
        </p:grpSpPr>
        <p:sp>
          <p:nvSpPr>
            <p:cNvPr id="74" name="Freeform 7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path path="rect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75" name="Oval 77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sp>
        <p:nvSpPr>
          <p:cNvPr id="70" name="Text Box 71"/>
          <p:cNvSpPr txBox="1">
            <a:spLocks noChangeArrowheads="1"/>
          </p:cNvSpPr>
          <p:nvPr/>
        </p:nvSpPr>
        <p:spPr bwMode="auto">
          <a:xfrm>
            <a:off x="4781840" y="5528349"/>
            <a:ext cx="1544897" cy="36933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TAM</a:t>
            </a:r>
          </a:p>
        </p:txBody>
      </p:sp>
      <p:grpSp>
        <p:nvGrpSpPr>
          <p:cNvPr id="81" name="Group 38"/>
          <p:cNvGrpSpPr>
            <a:grpSpLocks/>
          </p:cNvGrpSpPr>
          <p:nvPr/>
        </p:nvGrpSpPr>
        <p:grpSpPr bwMode="auto">
          <a:xfrm>
            <a:off x="6037997" y="3890160"/>
            <a:ext cx="326749" cy="381078"/>
            <a:chOff x="2465" y="1282"/>
            <a:chExt cx="771" cy="726"/>
          </a:xfrm>
        </p:grpSpPr>
        <p:sp>
          <p:nvSpPr>
            <p:cNvPr id="94" name="Oval 34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95" name="Oval 35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2" name="Group 84"/>
          <p:cNvGrpSpPr>
            <a:grpSpLocks/>
          </p:cNvGrpSpPr>
          <p:nvPr/>
        </p:nvGrpSpPr>
        <p:grpSpPr bwMode="auto">
          <a:xfrm>
            <a:off x="6480864" y="4797120"/>
            <a:ext cx="326749" cy="381078"/>
            <a:chOff x="2465" y="1282"/>
            <a:chExt cx="771" cy="726"/>
          </a:xfrm>
        </p:grpSpPr>
        <p:sp>
          <p:nvSpPr>
            <p:cNvPr id="92" name="Oval 85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93" name="Oval 86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3" name="Group 87"/>
          <p:cNvGrpSpPr>
            <a:grpSpLocks/>
          </p:cNvGrpSpPr>
          <p:nvPr/>
        </p:nvGrpSpPr>
        <p:grpSpPr bwMode="auto">
          <a:xfrm>
            <a:off x="6415700" y="5318297"/>
            <a:ext cx="326749" cy="381078"/>
            <a:chOff x="2465" y="1282"/>
            <a:chExt cx="771" cy="726"/>
          </a:xfrm>
        </p:grpSpPr>
        <p:sp>
          <p:nvSpPr>
            <p:cNvPr id="90" name="Oval 88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91" name="Oval 89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4" name="Group 38"/>
          <p:cNvGrpSpPr>
            <a:grpSpLocks/>
          </p:cNvGrpSpPr>
          <p:nvPr/>
        </p:nvGrpSpPr>
        <p:grpSpPr bwMode="auto">
          <a:xfrm>
            <a:off x="6317410" y="4307082"/>
            <a:ext cx="326749" cy="381078"/>
            <a:chOff x="2465" y="1282"/>
            <a:chExt cx="771" cy="726"/>
          </a:xfrm>
        </p:grpSpPr>
        <p:sp>
          <p:nvSpPr>
            <p:cNvPr id="88" name="Oval 34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89" name="Oval 35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85" name="Group 38"/>
          <p:cNvGrpSpPr>
            <a:grpSpLocks/>
          </p:cNvGrpSpPr>
          <p:nvPr/>
        </p:nvGrpSpPr>
        <p:grpSpPr bwMode="auto">
          <a:xfrm>
            <a:off x="5625982" y="3604686"/>
            <a:ext cx="326749" cy="381078"/>
            <a:chOff x="2465" y="1282"/>
            <a:chExt cx="771" cy="726"/>
          </a:xfrm>
        </p:grpSpPr>
        <p:sp>
          <p:nvSpPr>
            <p:cNvPr id="86" name="Oval 34"/>
            <p:cNvSpPr>
              <a:spLocks noChangeArrowheads="1"/>
            </p:cNvSpPr>
            <p:nvPr/>
          </p:nvSpPr>
          <p:spPr bwMode="auto">
            <a:xfrm>
              <a:off x="2465" y="1282"/>
              <a:ext cx="771" cy="72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9900"/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87" name="Oval 35"/>
            <p:cNvSpPr>
              <a:spLocks noChangeArrowheads="1"/>
            </p:cNvSpPr>
            <p:nvPr/>
          </p:nvSpPr>
          <p:spPr bwMode="auto">
            <a:xfrm>
              <a:off x="2592" y="1377"/>
              <a:ext cx="437" cy="41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CC00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69609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16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50" charset="-128"/>
                <a:cs typeface="Arial" panose="020B0604020202020204" pitchFamily="34" charset="0"/>
              </a:endParaRPr>
            </a:p>
          </p:txBody>
        </p:sp>
      </p:grpSp>
      <p:cxnSp>
        <p:nvCxnSpPr>
          <p:cNvPr id="10" name="直線コネクタ 9"/>
          <p:cNvCxnSpPr>
            <a:stCxn id="70" idx="0"/>
          </p:cNvCxnSpPr>
          <p:nvPr/>
        </p:nvCxnSpPr>
        <p:spPr>
          <a:xfrm flipV="1">
            <a:off x="5554288" y="5204391"/>
            <a:ext cx="285338" cy="323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フローチャート : 結合子 117"/>
          <p:cNvSpPr>
            <a:spLocks noChangeAspect="1"/>
          </p:cNvSpPr>
          <p:nvPr/>
        </p:nvSpPr>
        <p:spPr>
          <a:xfrm>
            <a:off x="5873982" y="4463057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39" name="フローチャート : 結合子 118"/>
          <p:cNvSpPr>
            <a:spLocks noChangeAspect="1"/>
          </p:cNvSpPr>
          <p:nvPr/>
        </p:nvSpPr>
        <p:spPr>
          <a:xfrm>
            <a:off x="5579862" y="4019050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0" name="フローチャート : 結合子 119"/>
          <p:cNvSpPr>
            <a:spLocks noChangeAspect="1"/>
          </p:cNvSpPr>
          <p:nvPr/>
        </p:nvSpPr>
        <p:spPr>
          <a:xfrm>
            <a:off x="5490169" y="4207431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1" name="フローチャート : 結合子 120"/>
          <p:cNvSpPr>
            <a:spLocks noChangeAspect="1"/>
          </p:cNvSpPr>
          <p:nvPr/>
        </p:nvSpPr>
        <p:spPr>
          <a:xfrm>
            <a:off x="5306397" y="4327446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2" name="フローチャート : 結合子 121"/>
          <p:cNvSpPr>
            <a:spLocks noChangeAspect="1"/>
          </p:cNvSpPr>
          <p:nvPr/>
        </p:nvSpPr>
        <p:spPr>
          <a:xfrm>
            <a:off x="6145659" y="4941174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3" name="フローチャート : 結合子 121"/>
          <p:cNvSpPr>
            <a:spLocks noChangeAspect="1"/>
          </p:cNvSpPr>
          <p:nvPr/>
        </p:nvSpPr>
        <p:spPr>
          <a:xfrm>
            <a:off x="6024594" y="4657739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4" name="フローチャート : 結合子 121"/>
          <p:cNvSpPr>
            <a:spLocks noChangeAspect="1"/>
          </p:cNvSpPr>
          <p:nvPr/>
        </p:nvSpPr>
        <p:spPr>
          <a:xfrm>
            <a:off x="5845132" y="4666284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sp>
        <p:nvSpPr>
          <p:cNvPr id="145" name="フローチャート : 結合子 121"/>
          <p:cNvSpPr>
            <a:spLocks noChangeAspect="1"/>
          </p:cNvSpPr>
          <p:nvPr/>
        </p:nvSpPr>
        <p:spPr>
          <a:xfrm>
            <a:off x="5716945" y="4264632"/>
            <a:ext cx="119015" cy="119015"/>
          </a:xfrm>
          <a:prstGeom prst="flowChartConnector">
            <a:avLst/>
          </a:prstGeom>
          <a:solidFill>
            <a:schemeClr val="accent6">
              <a:lumMod val="75000"/>
            </a:schemeClr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72009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1418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50" charset="-128"/>
              <a:cs typeface="Arial" panose="020B0604020202020204" pitchFamily="34" charset="0"/>
            </a:endParaRPr>
          </a:p>
        </p:txBody>
      </p:sp>
      <p:cxnSp>
        <p:nvCxnSpPr>
          <p:cNvPr id="15" name="直線コネクタ 14"/>
          <p:cNvCxnSpPr/>
          <p:nvPr/>
        </p:nvCxnSpPr>
        <p:spPr>
          <a:xfrm flipH="1" flipV="1">
            <a:off x="6668569" y="5708591"/>
            <a:ext cx="51275" cy="1623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グループ化 17"/>
          <p:cNvGrpSpPr/>
          <p:nvPr/>
        </p:nvGrpSpPr>
        <p:grpSpPr>
          <a:xfrm>
            <a:off x="7354236" y="4024357"/>
            <a:ext cx="833758" cy="842214"/>
            <a:chOff x="497660" y="1682809"/>
            <a:chExt cx="833758" cy="842214"/>
          </a:xfrm>
        </p:grpSpPr>
        <p:grpSp>
          <p:nvGrpSpPr>
            <p:cNvPr id="152" name="グループ化 626"/>
            <p:cNvGrpSpPr>
              <a:grpSpLocks/>
            </p:cNvGrpSpPr>
            <p:nvPr/>
          </p:nvGrpSpPr>
          <p:grpSpPr bwMode="auto">
            <a:xfrm>
              <a:off x="970075" y="1732658"/>
              <a:ext cx="284957" cy="330243"/>
              <a:chOff x="3357554" y="2488092"/>
              <a:chExt cx="305517" cy="304557"/>
            </a:xfr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2700000" scaled="1"/>
              <a:tileRect/>
            </a:gradFill>
          </p:grpSpPr>
          <p:sp>
            <p:nvSpPr>
              <p:cNvPr id="153" name="Oval 82"/>
              <p:cNvSpPr>
                <a:spLocks noChangeArrowheads="1"/>
              </p:cNvSpPr>
              <p:nvPr/>
            </p:nvSpPr>
            <p:spPr bwMode="auto">
              <a:xfrm>
                <a:off x="3357554" y="2488092"/>
                <a:ext cx="305517" cy="304557"/>
              </a:xfrm>
              <a:prstGeom prst="ellipse">
                <a:avLst/>
              </a:prstGeom>
              <a:blipFill>
                <a:blip r:embed="rId4"/>
                <a:tile tx="0" ty="0" sx="100000" sy="100000" flip="none" algn="tl"/>
              </a:blip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54" name="Oval 83"/>
              <p:cNvSpPr>
                <a:spLocks noChangeArrowheads="1"/>
              </p:cNvSpPr>
              <p:nvPr/>
            </p:nvSpPr>
            <p:spPr bwMode="auto">
              <a:xfrm>
                <a:off x="3433275" y="2599165"/>
                <a:ext cx="151132" cy="153281"/>
              </a:xfrm>
              <a:prstGeom prst="ellipse">
                <a:avLst/>
              </a:prstGeom>
              <a:grp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5" name="グループ化 626"/>
            <p:cNvGrpSpPr>
              <a:grpSpLocks/>
            </p:cNvGrpSpPr>
            <p:nvPr/>
          </p:nvGrpSpPr>
          <p:grpSpPr bwMode="auto">
            <a:xfrm>
              <a:off x="715126" y="1682809"/>
              <a:ext cx="284957" cy="330243"/>
              <a:chOff x="3357554" y="2488092"/>
              <a:chExt cx="305517" cy="304557"/>
            </a:xfr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2700000" scaled="1"/>
              <a:tileRect/>
            </a:gradFill>
          </p:grpSpPr>
          <p:sp>
            <p:nvSpPr>
              <p:cNvPr id="132" name="Oval 82"/>
              <p:cNvSpPr>
                <a:spLocks noChangeArrowheads="1"/>
              </p:cNvSpPr>
              <p:nvPr/>
            </p:nvSpPr>
            <p:spPr bwMode="auto">
              <a:xfrm>
                <a:off x="3357554" y="2488092"/>
                <a:ext cx="305517" cy="304557"/>
              </a:xfrm>
              <a:prstGeom prst="ellipse">
                <a:avLst/>
              </a:prstGeom>
              <a:blipFill>
                <a:blip r:embed="rId4"/>
                <a:tile tx="0" ty="0" sx="100000" sy="100000" flip="none" algn="tl"/>
              </a:blip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3" name="Oval 83"/>
              <p:cNvSpPr>
                <a:spLocks noChangeArrowheads="1"/>
              </p:cNvSpPr>
              <p:nvPr/>
            </p:nvSpPr>
            <p:spPr bwMode="auto">
              <a:xfrm>
                <a:off x="3433275" y="2599165"/>
                <a:ext cx="151132" cy="153281"/>
              </a:xfrm>
              <a:prstGeom prst="ellipse">
                <a:avLst/>
              </a:prstGeom>
              <a:grp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3" name="グループ化 626"/>
            <p:cNvGrpSpPr>
              <a:grpSpLocks/>
            </p:cNvGrpSpPr>
            <p:nvPr/>
          </p:nvGrpSpPr>
          <p:grpSpPr bwMode="auto">
            <a:xfrm>
              <a:off x="928546" y="2194780"/>
              <a:ext cx="284958" cy="330243"/>
              <a:chOff x="3357552" y="2488094"/>
              <a:chExt cx="305518" cy="304557"/>
            </a:xfr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2700000" scaled="1"/>
              <a:tileRect/>
            </a:gradFill>
          </p:grpSpPr>
          <p:sp>
            <p:nvSpPr>
              <p:cNvPr id="136" name="Oval 82"/>
              <p:cNvSpPr>
                <a:spLocks noChangeArrowheads="1"/>
              </p:cNvSpPr>
              <p:nvPr/>
            </p:nvSpPr>
            <p:spPr bwMode="auto">
              <a:xfrm>
                <a:off x="3357552" y="2488094"/>
                <a:ext cx="305518" cy="304557"/>
              </a:xfrm>
              <a:prstGeom prst="ellipse">
                <a:avLst/>
              </a:prstGeom>
              <a:blipFill>
                <a:blip r:embed="rId4"/>
                <a:tile tx="0" ty="0" sx="100000" sy="100000" flip="none" algn="tl"/>
              </a:blip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Oval 83"/>
              <p:cNvSpPr>
                <a:spLocks noChangeArrowheads="1"/>
              </p:cNvSpPr>
              <p:nvPr/>
            </p:nvSpPr>
            <p:spPr bwMode="auto">
              <a:xfrm>
                <a:off x="3433275" y="2599165"/>
                <a:ext cx="151132" cy="153281"/>
              </a:xfrm>
              <a:prstGeom prst="ellipse">
                <a:avLst/>
              </a:prstGeom>
              <a:grp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4" name="グループ化 626"/>
            <p:cNvGrpSpPr>
              <a:grpSpLocks/>
            </p:cNvGrpSpPr>
            <p:nvPr/>
          </p:nvGrpSpPr>
          <p:grpSpPr bwMode="auto">
            <a:xfrm>
              <a:off x="782965" y="1931356"/>
              <a:ext cx="284957" cy="330243"/>
              <a:chOff x="3357554" y="2488092"/>
              <a:chExt cx="305517" cy="304557"/>
            </a:xfr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2700000" scaled="1"/>
              <a:tileRect/>
            </a:gradFill>
          </p:grpSpPr>
          <p:sp>
            <p:nvSpPr>
              <p:cNvPr id="134" name="Oval 82"/>
              <p:cNvSpPr>
                <a:spLocks noChangeArrowheads="1"/>
              </p:cNvSpPr>
              <p:nvPr/>
            </p:nvSpPr>
            <p:spPr bwMode="auto">
              <a:xfrm>
                <a:off x="3357554" y="2488092"/>
                <a:ext cx="305517" cy="304557"/>
              </a:xfrm>
              <a:prstGeom prst="ellipse">
                <a:avLst/>
              </a:prstGeom>
              <a:blipFill>
                <a:blip r:embed="rId4"/>
                <a:tile tx="0" ty="0" sx="100000" sy="100000" flip="none" algn="tl"/>
              </a:blip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5" name="Oval 83"/>
              <p:cNvSpPr>
                <a:spLocks noChangeArrowheads="1"/>
              </p:cNvSpPr>
              <p:nvPr/>
            </p:nvSpPr>
            <p:spPr bwMode="auto">
              <a:xfrm>
                <a:off x="3433275" y="2599165"/>
                <a:ext cx="151132" cy="153281"/>
              </a:xfrm>
              <a:prstGeom prst="ellipse">
                <a:avLst/>
              </a:prstGeom>
              <a:grp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6" name="グループ化 626"/>
            <p:cNvGrpSpPr>
              <a:grpSpLocks/>
            </p:cNvGrpSpPr>
            <p:nvPr/>
          </p:nvGrpSpPr>
          <p:grpSpPr bwMode="auto">
            <a:xfrm>
              <a:off x="525897" y="1843256"/>
              <a:ext cx="284957" cy="330243"/>
              <a:chOff x="3357554" y="2488092"/>
              <a:chExt cx="305517" cy="304557"/>
            </a:xfr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2700000" scaled="1"/>
              <a:tileRect/>
            </a:gradFill>
          </p:grpSpPr>
          <p:sp>
            <p:nvSpPr>
              <p:cNvPr id="130" name="Oval 82"/>
              <p:cNvSpPr>
                <a:spLocks noChangeArrowheads="1"/>
              </p:cNvSpPr>
              <p:nvPr/>
            </p:nvSpPr>
            <p:spPr bwMode="auto">
              <a:xfrm>
                <a:off x="3357554" y="2488092"/>
                <a:ext cx="305517" cy="304557"/>
              </a:xfrm>
              <a:prstGeom prst="ellipse">
                <a:avLst/>
              </a:prstGeom>
              <a:blipFill>
                <a:blip r:embed="rId4"/>
                <a:tile tx="0" ty="0" sx="100000" sy="100000" flip="none" algn="tl"/>
              </a:blip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1" name="Oval 83"/>
              <p:cNvSpPr>
                <a:spLocks noChangeArrowheads="1"/>
              </p:cNvSpPr>
              <p:nvPr/>
            </p:nvSpPr>
            <p:spPr bwMode="auto">
              <a:xfrm>
                <a:off x="3433275" y="2599165"/>
                <a:ext cx="151132" cy="153281"/>
              </a:xfrm>
              <a:prstGeom prst="ellipse">
                <a:avLst/>
              </a:prstGeom>
              <a:grp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7" name="グループ化 626"/>
            <p:cNvGrpSpPr>
              <a:grpSpLocks/>
            </p:cNvGrpSpPr>
            <p:nvPr/>
          </p:nvGrpSpPr>
          <p:grpSpPr bwMode="auto">
            <a:xfrm>
              <a:off x="497660" y="2065857"/>
              <a:ext cx="284957" cy="330243"/>
              <a:chOff x="3357554" y="2488092"/>
              <a:chExt cx="305517" cy="304557"/>
            </a:xfr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2700000" scaled="1"/>
              <a:tileRect/>
            </a:gradFill>
          </p:grpSpPr>
          <p:sp>
            <p:nvSpPr>
              <p:cNvPr id="128" name="Oval 82"/>
              <p:cNvSpPr>
                <a:spLocks noChangeArrowheads="1"/>
              </p:cNvSpPr>
              <p:nvPr/>
            </p:nvSpPr>
            <p:spPr bwMode="auto">
              <a:xfrm>
                <a:off x="3357554" y="2488092"/>
                <a:ext cx="305517" cy="304557"/>
              </a:xfrm>
              <a:prstGeom prst="ellipse">
                <a:avLst/>
              </a:prstGeom>
              <a:blipFill>
                <a:blip r:embed="rId4"/>
                <a:tile tx="0" ty="0" sx="100000" sy="100000" flip="none" algn="tl"/>
              </a:blip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29" name="Oval 83"/>
              <p:cNvSpPr>
                <a:spLocks noChangeArrowheads="1"/>
              </p:cNvSpPr>
              <p:nvPr/>
            </p:nvSpPr>
            <p:spPr bwMode="auto">
              <a:xfrm>
                <a:off x="3433275" y="2599165"/>
                <a:ext cx="151132" cy="153281"/>
              </a:xfrm>
              <a:prstGeom prst="ellipse">
                <a:avLst/>
              </a:prstGeom>
              <a:grp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6" name="グループ化 626"/>
            <p:cNvGrpSpPr>
              <a:grpSpLocks/>
            </p:cNvGrpSpPr>
            <p:nvPr/>
          </p:nvGrpSpPr>
          <p:grpSpPr bwMode="auto">
            <a:xfrm>
              <a:off x="684245" y="2184074"/>
              <a:ext cx="284957" cy="330243"/>
              <a:chOff x="3357554" y="2488092"/>
              <a:chExt cx="305517" cy="304557"/>
            </a:xfr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2700000" scaled="1"/>
              <a:tileRect/>
            </a:gradFill>
          </p:grpSpPr>
          <p:sp>
            <p:nvSpPr>
              <p:cNvPr id="147" name="Oval 82"/>
              <p:cNvSpPr>
                <a:spLocks noChangeArrowheads="1"/>
              </p:cNvSpPr>
              <p:nvPr/>
            </p:nvSpPr>
            <p:spPr bwMode="auto">
              <a:xfrm>
                <a:off x="3357554" y="2488092"/>
                <a:ext cx="305517" cy="304557"/>
              </a:xfrm>
              <a:prstGeom prst="ellipse">
                <a:avLst/>
              </a:prstGeom>
              <a:blipFill>
                <a:blip r:embed="rId4"/>
                <a:tile tx="0" ty="0" sx="100000" sy="100000" flip="none" algn="tl"/>
              </a:blip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48" name="Oval 83"/>
              <p:cNvSpPr>
                <a:spLocks noChangeArrowheads="1"/>
              </p:cNvSpPr>
              <p:nvPr/>
            </p:nvSpPr>
            <p:spPr bwMode="auto">
              <a:xfrm>
                <a:off x="3433275" y="2599165"/>
                <a:ext cx="151132" cy="153281"/>
              </a:xfrm>
              <a:prstGeom prst="ellipse">
                <a:avLst/>
              </a:prstGeom>
              <a:grp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9" name="グループ化 626"/>
            <p:cNvGrpSpPr>
              <a:grpSpLocks/>
            </p:cNvGrpSpPr>
            <p:nvPr/>
          </p:nvGrpSpPr>
          <p:grpSpPr bwMode="auto">
            <a:xfrm>
              <a:off x="1046461" y="1964115"/>
              <a:ext cx="284957" cy="330243"/>
              <a:chOff x="3357554" y="2488092"/>
              <a:chExt cx="305517" cy="304557"/>
            </a:xfr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2700000" scaled="1"/>
              <a:tileRect/>
            </a:gradFill>
          </p:grpSpPr>
          <p:sp>
            <p:nvSpPr>
              <p:cNvPr id="150" name="Oval 82"/>
              <p:cNvSpPr>
                <a:spLocks noChangeArrowheads="1"/>
              </p:cNvSpPr>
              <p:nvPr/>
            </p:nvSpPr>
            <p:spPr bwMode="auto">
              <a:xfrm>
                <a:off x="3357554" y="2488092"/>
                <a:ext cx="305517" cy="304557"/>
              </a:xfrm>
              <a:prstGeom prst="ellipse">
                <a:avLst/>
              </a:prstGeom>
              <a:blipFill>
                <a:blip r:embed="rId4"/>
                <a:tile tx="0" ty="0" sx="100000" sy="100000" flip="none" algn="tl"/>
              </a:blip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51" name="Oval 83"/>
              <p:cNvSpPr>
                <a:spLocks noChangeArrowheads="1"/>
              </p:cNvSpPr>
              <p:nvPr/>
            </p:nvSpPr>
            <p:spPr bwMode="auto">
              <a:xfrm>
                <a:off x="3433275" y="2599165"/>
                <a:ext cx="151132" cy="153281"/>
              </a:xfrm>
              <a:prstGeom prst="ellipse">
                <a:avLst/>
              </a:prstGeom>
              <a:grp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66448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678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50" charset="-128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160" name="テキスト ボックス 159"/>
          <p:cNvSpPr txBox="1"/>
          <p:nvPr/>
        </p:nvSpPr>
        <p:spPr>
          <a:xfrm>
            <a:off x="4471569" y="3658585"/>
            <a:ext cx="902812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CCL22</a:t>
            </a:r>
          </a:p>
        </p:txBody>
      </p:sp>
      <p:cxnSp>
        <p:nvCxnSpPr>
          <p:cNvPr id="20" name="直線コネクタ 19"/>
          <p:cNvCxnSpPr/>
          <p:nvPr/>
        </p:nvCxnSpPr>
        <p:spPr>
          <a:xfrm>
            <a:off x="5224329" y="3982341"/>
            <a:ext cx="256374" cy="22219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グループ化 23"/>
          <p:cNvGrpSpPr/>
          <p:nvPr/>
        </p:nvGrpSpPr>
        <p:grpSpPr>
          <a:xfrm rot="20865683">
            <a:off x="6696074" y="4376738"/>
            <a:ext cx="571500" cy="519113"/>
            <a:chOff x="6524625" y="2671762"/>
            <a:chExt cx="776288" cy="752475"/>
          </a:xfrm>
        </p:grpSpPr>
        <p:sp>
          <p:nvSpPr>
            <p:cNvPr id="23" name="正方形/長方形 22"/>
            <p:cNvSpPr/>
            <p:nvPr/>
          </p:nvSpPr>
          <p:spPr>
            <a:xfrm>
              <a:off x="6524625" y="3000375"/>
              <a:ext cx="752475" cy="9525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  <p:sp>
          <p:nvSpPr>
            <p:cNvPr id="166" name="正方形/長方形 165"/>
            <p:cNvSpPr/>
            <p:nvPr/>
          </p:nvSpPr>
          <p:spPr>
            <a:xfrm rot="5400000">
              <a:off x="6877050" y="3000375"/>
              <a:ext cx="752475" cy="9525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+mn-cs"/>
              </a:endParaRPr>
            </a:p>
          </p:txBody>
        </p:sp>
      </p:grpSp>
      <p:grpSp>
        <p:nvGrpSpPr>
          <p:cNvPr id="99" name="Group 75"/>
          <p:cNvGrpSpPr>
            <a:grpSpLocks/>
          </p:cNvGrpSpPr>
          <p:nvPr/>
        </p:nvGrpSpPr>
        <p:grpSpPr bwMode="auto">
          <a:xfrm>
            <a:off x="7057160" y="3942563"/>
            <a:ext cx="491149" cy="327275"/>
            <a:chOff x="2336" y="2069"/>
            <a:chExt cx="1996" cy="1406"/>
          </a:xfrm>
        </p:grpSpPr>
        <p:sp>
          <p:nvSpPr>
            <p:cNvPr id="100" name="Freeform 7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101" name="Oval 77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grpSp>
        <p:nvGrpSpPr>
          <p:cNvPr id="102" name="Group 75"/>
          <p:cNvGrpSpPr>
            <a:grpSpLocks/>
          </p:cNvGrpSpPr>
          <p:nvPr/>
        </p:nvGrpSpPr>
        <p:grpSpPr bwMode="auto">
          <a:xfrm>
            <a:off x="7277927" y="4804264"/>
            <a:ext cx="491149" cy="327275"/>
            <a:chOff x="2336" y="2069"/>
            <a:chExt cx="1996" cy="1406"/>
          </a:xfrm>
        </p:grpSpPr>
        <p:sp>
          <p:nvSpPr>
            <p:cNvPr id="103" name="Freeform 7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104" name="Oval 77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cxnSp>
        <p:nvCxnSpPr>
          <p:cNvPr id="7" name="直線コネクタ 6"/>
          <p:cNvCxnSpPr>
            <a:stCxn id="116" idx="1"/>
          </p:cNvCxnSpPr>
          <p:nvPr/>
        </p:nvCxnSpPr>
        <p:spPr>
          <a:xfrm flipH="1" flipV="1">
            <a:off x="8223904" y="4503637"/>
            <a:ext cx="289118" cy="761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テキスト ボックス 106"/>
          <p:cNvSpPr txBox="1"/>
          <p:nvPr/>
        </p:nvSpPr>
        <p:spPr>
          <a:xfrm>
            <a:off x="7627156" y="5196826"/>
            <a:ext cx="659155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メイリオ" panose="020B0604030504040204" pitchFamily="50" charset="-128"/>
                <a:cs typeface="Arial" panose="020B0604020202020204" pitchFamily="34" charset="0"/>
              </a:rPr>
              <a:t>APC</a:t>
            </a:r>
          </a:p>
        </p:txBody>
      </p:sp>
      <p:cxnSp>
        <p:nvCxnSpPr>
          <p:cNvPr id="12" name="直線コネクタ 11"/>
          <p:cNvCxnSpPr>
            <a:stCxn id="107" idx="0"/>
          </p:cNvCxnSpPr>
          <p:nvPr/>
        </p:nvCxnSpPr>
        <p:spPr>
          <a:xfrm flipH="1" flipV="1">
            <a:off x="7694067" y="5050564"/>
            <a:ext cx="262667" cy="1462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2" name="Group 75"/>
          <p:cNvGrpSpPr>
            <a:grpSpLocks/>
          </p:cNvGrpSpPr>
          <p:nvPr/>
        </p:nvGrpSpPr>
        <p:grpSpPr bwMode="auto">
          <a:xfrm>
            <a:off x="8064140" y="4112054"/>
            <a:ext cx="491149" cy="327275"/>
            <a:chOff x="2336" y="2069"/>
            <a:chExt cx="1996" cy="1406"/>
          </a:xfrm>
        </p:grpSpPr>
        <p:sp>
          <p:nvSpPr>
            <p:cNvPr id="113" name="Freeform 76"/>
            <p:cNvSpPr>
              <a:spLocks/>
            </p:cNvSpPr>
            <p:nvPr/>
          </p:nvSpPr>
          <p:spPr bwMode="auto">
            <a:xfrm rot="288659">
              <a:off x="2336" y="2069"/>
              <a:ext cx="1996" cy="1406"/>
            </a:xfrm>
            <a:custGeom>
              <a:avLst/>
              <a:gdLst>
                <a:gd name="T0" fmla="*/ 299 w 2729"/>
                <a:gd name="T1" fmla="*/ 382 h 1845"/>
                <a:gd name="T2" fmla="*/ 614 w 2729"/>
                <a:gd name="T3" fmla="*/ 329 h 1845"/>
                <a:gd name="T4" fmla="*/ 347 w 2729"/>
                <a:gd name="T5" fmla="*/ 171 h 1845"/>
                <a:gd name="T6" fmla="*/ 421 w 2729"/>
                <a:gd name="T7" fmla="*/ 146 h 1845"/>
                <a:gd name="T8" fmla="*/ 566 w 2729"/>
                <a:gd name="T9" fmla="*/ 198 h 1845"/>
                <a:gd name="T10" fmla="*/ 663 w 2729"/>
                <a:gd name="T11" fmla="*/ 277 h 1845"/>
                <a:gd name="T12" fmla="*/ 784 w 2729"/>
                <a:gd name="T13" fmla="*/ 224 h 1845"/>
                <a:gd name="T14" fmla="*/ 857 w 2729"/>
                <a:gd name="T15" fmla="*/ 171 h 1845"/>
                <a:gd name="T16" fmla="*/ 979 w 2729"/>
                <a:gd name="T17" fmla="*/ 40 h 1845"/>
                <a:gd name="T18" fmla="*/ 1051 w 2729"/>
                <a:gd name="T19" fmla="*/ 14 h 1845"/>
                <a:gd name="T20" fmla="*/ 1027 w 2729"/>
                <a:gd name="T21" fmla="*/ 119 h 1845"/>
                <a:gd name="T22" fmla="*/ 857 w 2729"/>
                <a:gd name="T23" fmla="*/ 303 h 1845"/>
                <a:gd name="T24" fmla="*/ 930 w 2729"/>
                <a:gd name="T25" fmla="*/ 329 h 1845"/>
                <a:gd name="T26" fmla="*/ 1172 w 2729"/>
                <a:gd name="T27" fmla="*/ 250 h 1845"/>
                <a:gd name="T28" fmla="*/ 1294 w 2729"/>
                <a:gd name="T29" fmla="*/ 198 h 1845"/>
                <a:gd name="T30" fmla="*/ 1391 w 2729"/>
                <a:gd name="T31" fmla="*/ 198 h 1845"/>
                <a:gd name="T32" fmla="*/ 1391 w 2729"/>
                <a:gd name="T33" fmla="*/ 277 h 1845"/>
                <a:gd name="T34" fmla="*/ 1221 w 2729"/>
                <a:gd name="T35" fmla="*/ 356 h 1845"/>
                <a:gd name="T36" fmla="*/ 1027 w 2729"/>
                <a:gd name="T37" fmla="*/ 435 h 1845"/>
                <a:gd name="T38" fmla="*/ 1100 w 2729"/>
                <a:gd name="T39" fmla="*/ 514 h 1845"/>
                <a:gd name="T40" fmla="*/ 1318 w 2729"/>
                <a:gd name="T41" fmla="*/ 619 h 1845"/>
                <a:gd name="T42" fmla="*/ 1439 w 2729"/>
                <a:gd name="T43" fmla="*/ 619 h 1845"/>
                <a:gd name="T44" fmla="*/ 1439 w 2729"/>
                <a:gd name="T45" fmla="*/ 672 h 1845"/>
                <a:gd name="T46" fmla="*/ 1318 w 2729"/>
                <a:gd name="T47" fmla="*/ 699 h 1845"/>
                <a:gd name="T48" fmla="*/ 1148 w 2729"/>
                <a:gd name="T49" fmla="*/ 619 h 1845"/>
                <a:gd name="T50" fmla="*/ 954 w 2729"/>
                <a:gd name="T51" fmla="*/ 540 h 1845"/>
                <a:gd name="T52" fmla="*/ 833 w 2729"/>
                <a:gd name="T53" fmla="*/ 540 h 1845"/>
                <a:gd name="T54" fmla="*/ 760 w 2729"/>
                <a:gd name="T55" fmla="*/ 593 h 1845"/>
                <a:gd name="T56" fmla="*/ 808 w 2729"/>
                <a:gd name="T57" fmla="*/ 699 h 1845"/>
                <a:gd name="T58" fmla="*/ 857 w 2729"/>
                <a:gd name="T59" fmla="*/ 777 h 1845"/>
                <a:gd name="T60" fmla="*/ 857 w 2729"/>
                <a:gd name="T61" fmla="*/ 857 h 1845"/>
                <a:gd name="T62" fmla="*/ 881 w 2729"/>
                <a:gd name="T63" fmla="*/ 936 h 1845"/>
                <a:gd name="T64" fmla="*/ 905 w 2729"/>
                <a:gd name="T65" fmla="*/ 1014 h 1845"/>
                <a:gd name="T66" fmla="*/ 881 w 2729"/>
                <a:gd name="T67" fmla="*/ 1068 h 1845"/>
                <a:gd name="T68" fmla="*/ 808 w 2729"/>
                <a:gd name="T69" fmla="*/ 1041 h 1845"/>
                <a:gd name="T70" fmla="*/ 760 w 2729"/>
                <a:gd name="T71" fmla="*/ 882 h 1845"/>
                <a:gd name="T72" fmla="*/ 712 w 2729"/>
                <a:gd name="T73" fmla="*/ 751 h 1845"/>
                <a:gd name="T74" fmla="*/ 639 w 2729"/>
                <a:gd name="T75" fmla="*/ 645 h 1845"/>
                <a:gd name="T76" fmla="*/ 614 w 2729"/>
                <a:gd name="T77" fmla="*/ 619 h 1845"/>
                <a:gd name="T78" fmla="*/ 517 w 2729"/>
                <a:gd name="T79" fmla="*/ 645 h 1845"/>
                <a:gd name="T80" fmla="*/ 445 w 2729"/>
                <a:gd name="T81" fmla="*/ 699 h 1845"/>
                <a:gd name="T82" fmla="*/ 372 w 2729"/>
                <a:gd name="T83" fmla="*/ 672 h 1845"/>
                <a:gd name="T84" fmla="*/ 372 w 2729"/>
                <a:gd name="T85" fmla="*/ 645 h 1845"/>
                <a:gd name="T86" fmla="*/ 347 w 2729"/>
                <a:gd name="T87" fmla="*/ 619 h 1845"/>
                <a:gd name="T88" fmla="*/ 250 w 2729"/>
                <a:gd name="T89" fmla="*/ 619 h 1845"/>
                <a:gd name="T90" fmla="*/ 226 w 2729"/>
                <a:gd name="T91" fmla="*/ 699 h 1845"/>
                <a:gd name="T92" fmla="*/ 105 w 2729"/>
                <a:gd name="T93" fmla="*/ 804 h 1845"/>
                <a:gd name="T94" fmla="*/ 8 w 2729"/>
                <a:gd name="T95" fmla="*/ 777 h 1845"/>
                <a:gd name="T96" fmla="*/ 56 w 2729"/>
                <a:gd name="T97" fmla="*/ 725 h 1845"/>
                <a:gd name="T98" fmla="*/ 129 w 2729"/>
                <a:gd name="T99" fmla="*/ 672 h 1845"/>
                <a:gd name="T100" fmla="*/ 129 w 2729"/>
                <a:gd name="T101" fmla="*/ 593 h 1845"/>
                <a:gd name="T102" fmla="*/ 202 w 2729"/>
                <a:gd name="T103" fmla="*/ 514 h 1845"/>
                <a:gd name="T104" fmla="*/ 274 w 2729"/>
                <a:gd name="T105" fmla="*/ 461 h 1845"/>
                <a:gd name="T106" fmla="*/ 250 w 2729"/>
                <a:gd name="T107" fmla="*/ 435 h 1845"/>
                <a:gd name="T108" fmla="*/ 226 w 2729"/>
                <a:gd name="T109" fmla="*/ 461 h 1845"/>
                <a:gd name="T110" fmla="*/ 129 w 2729"/>
                <a:gd name="T111" fmla="*/ 461 h 1845"/>
                <a:gd name="T112" fmla="*/ 129 w 2729"/>
                <a:gd name="T113" fmla="*/ 382 h 1845"/>
                <a:gd name="T114" fmla="*/ 299 w 2729"/>
                <a:gd name="T115" fmla="*/ 382 h 18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29"/>
                <a:gd name="T175" fmla="*/ 0 h 1845"/>
                <a:gd name="T176" fmla="*/ 2729 w 2729"/>
                <a:gd name="T177" fmla="*/ 1845 h 184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29" h="1845">
                  <a:moveTo>
                    <a:pt x="559" y="658"/>
                  </a:moveTo>
                  <a:cubicBezTo>
                    <a:pt x="710" y="643"/>
                    <a:pt x="1134" y="627"/>
                    <a:pt x="1149" y="567"/>
                  </a:cubicBezTo>
                  <a:cubicBezTo>
                    <a:pt x="1164" y="507"/>
                    <a:pt x="711" y="348"/>
                    <a:pt x="650" y="295"/>
                  </a:cubicBezTo>
                  <a:cubicBezTo>
                    <a:pt x="589" y="242"/>
                    <a:pt x="718" y="242"/>
                    <a:pt x="786" y="250"/>
                  </a:cubicBezTo>
                  <a:cubicBezTo>
                    <a:pt x="854" y="258"/>
                    <a:pt x="983" y="303"/>
                    <a:pt x="1058" y="341"/>
                  </a:cubicBezTo>
                  <a:cubicBezTo>
                    <a:pt x="1133" y="379"/>
                    <a:pt x="1171" y="469"/>
                    <a:pt x="1239" y="477"/>
                  </a:cubicBezTo>
                  <a:cubicBezTo>
                    <a:pt x="1307" y="485"/>
                    <a:pt x="1406" y="416"/>
                    <a:pt x="1466" y="386"/>
                  </a:cubicBezTo>
                  <a:cubicBezTo>
                    <a:pt x="1526" y="356"/>
                    <a:pt x="1541" y="348"/>
                    <a:pt x="1602" y="295"/>
                  </a:cubicBezTo>
                  <a:cubicBezTo>
                    <a:pt x="1663" y="242"/>
                    <a:pt x="1769" y="114"/>
                    <a:pt x="1829" y="69"/>
                  </a:cubicBezTo>
                  <a:cubicBezTo>
                    <a:pt x="1889" y="24"/>
                    <a:pt x="1950" y="0"/>
                    <a:pt x="1965" y="23"/>
                  </a:cubicBezTo>
                  <a:cubicBezTo>
                    <a:pt x="1980" y="46"/>
                    <a:pt x="1980" y="122"/>
                    <a:pt x="1920" y="205"/>
                  </a:cubicBezTo>
                  <a:cubicBezTo>
                    <a:pt x="1860" y="288"/>
                    <a:pt x="1632" y="462"/>
                    <a:pt x="1602" y="522"/>
                  </a:cubicBezTo>
                  <a:cubicBezTo>
                    <a:pt x="1572" y="582"/>
                    <a:pt x="1640" y="582"/>
                    <a:pt x="1738" y="567"/>
                  </a:cubicBezTo>
                  <a:cubicBezTo>
                    <a:pt x="1836" y="552"/>
                    <a:pt x="2079" y="469"/>
                    <a:pt x="2192" y="431"/>
                  </a:cubicBezTo>
                  <a:cubicBezTo>
                    <a:pt x="2305" y="393"/>
                    <a:pt x="2351" y="356"/>
                    <a:pt x="2419" y="341"/>
                  </a:cubicBezTo>
                  <a:cubicBezTo>
                    <a:pt x="2487" y="326"/>
                    <a:pt x="2570" y="318"/>
                    <a:pt x="2600" y="341"/>
                  </a:cubicBezTo>
                  <a:cubicBezTo>
                    <a:pt x="2630" y="364"/>
                    <a:pt x="2653" y="432"/>
                    <a:pt x="2600" y="477"/>
                  </a:cubicBezTo>
                  <a:cubicBezTo>
                    <a:pt x="2547" y="522"/>
                    <a:pt x="2395" y="568"/>
                    <a:pt x="2282" y="613"/>
                  </a:cubicBezTo>
                  <a:cubicBezTo>
                    <a:pt x="2169" y="658"/>
                    <a:pt x="1958" y="704"/>
                    <a:pt x="1920" y="749"/>
                  </a:cubicBezTo>
                  <a:cubicBezTo>
                    <a:pt x="1882" y="794"/>
                    <a:pt x="1965" y="832"/>
                    <a:pt x="2056" y="885"/>
                  </a:cubicBezTo>
                  <a:cubicBezTo>
                    <a:pt x="2147" y="938"/>
                    <a:pt x="2358" y="1036"/>
                    <a:pt x="2464" y="1066"/>
                  </a:cubicBezTo>
                  <a:cubicBezTo>
                    <a:pt x="2570" y="1096"/>
                    <a:pt x="2653" y="1051"/>
                    <a:pt x="2691" y="1066"/>
                  </a:cubicBezTo>
                  <a:cubicBezTo>
                    <a:pt x="2729" y="1081"/>
                    <a:pt x="2729" y="1134"/>
                    <a:pt x="2691" y="1157"/>
                  </a:cubicBezTo>
                  <a:cubicBezTo>
                    <a:pt x="2653" y="1180"/>
                    <a:pt x="2555" y="1218"/>
                    <a:pt x="2464" y="1203"/>
                  </a:cubicBezTo>
                  <a:cubicBezTo>
                    <a:pt x="2373" y="1188"/>
                    <a:pt x="2259" y="1111"/>
                    <a:pt x="2146" y="1066"/>
                  </a:cubicBezTo>
                  <a:cubicBezTo>
                    <a:pt x="2033" y="1021"/>
                    <a:pt x="1882" y="953"/>
                    <a:pt x="1784" y="930"/>
                  </a:cubicBezTo>
                  <a:cubicBezTo>
                    <a:pt x="1686" y="907"/>
                    <a:pt x="1617" y="915"/>
                    <a:pt x="1557" y="930"/>
                  </a:cubicBezTo>
                  <a:cubicBezTo>
                    <a:pt x="1497" y="945"/>
                    <a:pt x="1429" y="976"/>
                    <a:pt x="1421" y="1021"/>
                  </a:cubicBezTo>
                  <a:cubicBezTo>
                    <a:pt x="1413" y="1066"/>
                    <a:pt x="1481" y="1150"/>
                    <a:pt x="1511" y="1203"/>
                  </a:cubicBezTo>
                  <a:cubicBezTo>
                    <a:pt x="1541" y="1256"/>
                    <a:pt x="1587" y="1294"/>
                    <a:pt x="1602" y="1339"/>
                  </a:cubicBezTo>
                  <a:cubicBezTo>
                    <a:pt x="1617" y="1384"/>
                    <a:pt x="1595" y="1430"/>
                    <a:pt x="1602" y="1475"/>
                  </a:cubicBezTo>
                  <a:cubicBezTo>
                    <a:pt x="1609" y="1520"/>
                    <a:pt x="1632" y="1566"/>
                    <a:pt x="1647" y="1611"/>
                  </a:cubicBezTo>
                  <a:cubicBezTo>
                    <a:pt x="1662" y="1656"/>
                    <a:pt x="1693" y="1709"/>
                    <a:pt x="1693" y="1747"/>
                  </a:cubicBezTo>
                  <a:cubicBezTo>
                    <a:pt x="1693" y="1785"/>
                    <a:pt x="1677" y="1831"/>
                    <a:pt x="1647" y="1838"/>
                  </a:cubicBezTo>
                  <a:cubicBezTo>
                    <a:pt x="1617" y="1845"/>
                    <a:pt x="1549" y="1845"/>
                    <a:pt x="1511" y="1792"/>
                  </a:cubicBezTo>
                  <a:cubicBezTo>
                    <a:pt x="1473" y="1739"/>
                    <a:pt x="1451" y="1603"/>
                    <a:pt x="1421" y="1520"/>
                  </a:cubicBezTo>
                  <a:cubicBezTo>
                    <a:pt x="1391" y="1437"/>
                    <a:pt x="1368" y="1361"/>
                    <a:pt x="1330" y="1293"/>
                  </a:cubicBezTo>
                  <a:cubicBezTo>
                    <a:pt x="1292" y="1225"/>
                    <a:pt x="1224" y="1150"/>
                    <a:pt x="1194" y="1112"/>
                  </a:cubicBezTo>
                  <a:cubicBezTo>
                    <a:pt x="1164" y="1074"/>
                    <a:pt x="1187" y="1066"/>
                    <a:pt x="1149" y="1066"/>
                  </a:cubicBezTo>
                  <a:cubicBezTo>
                    <a:pt x="1111" y="1066"/>
                    <a:pt x="1020" y="1089"/>
                    <a:pt x="967" y="1112"/>
                  </a:cubicBezTo>
                  <a:cubicBezTo>
                    <a:pt x="914" y="1135"/>
                    <a:pt x="876" y="1196"/>
                    <a:pt x="831" y="1203"/>
                  </a:cubicBezTo>
                  <a:cubicBezTo>
                    <a:pt x="786" y="1210"/>
                    <a:pt x="718" y="1172"/>
                    <a:pt x="695" y="1157"/>
                  </a:cubicBezTo>
                  <a:cubicBezTo>
                    <a:pt x="672" y="1142"/>
                    <a:pt x="702" y="1127"/>
                    <a:pt x="695" y="1112"/>
                  </a:cubicBezTo>
                  <a:cubicBezTo>
                    <a:pt x="688" y="1097"/>
                    <a:pt x="688" y="1074"/>
                    <a:pt x="650" y="1066"/>
                  </a:cubicBezTo>
                  <a:cubicBezTo>
                    <a:pt x="612" y="1058"/>
                    <a:pt x="506" y="1043"/>
                    <a:pt x="468" y="1066"/>
                  </a:cubicBezTo>
                  <a:cubicBezTo>
                    <a:pt x="430" y="1089"/>
                    <a:pt x="468" y="1150"/>
                    <a:pt x="423" y="1203"/>
                  </a:cubicBezTo>
                  <a:cubicBezTo>
                    <a:pt x="378" y="1256"/>
                    <a:pt x="264" y="1361"/>
                    <a:pt x="196" y="1384"/>
                  </a:cubicBezTo>
                  <a:cubicBezTo>
                    <a:pt x="128" y="1407"/>
                    <a:pt x="30" y="1362"/>
                    <a:pt x="15" y="1339"/>
                  </a:cubicBezTo>
                  <a:cubicBezTo>
                    <a:pt x="0" y="1316"/>
                    <a:pt x="68" y="1278"/>
                    <a:pt x="105" y="1248"/>
                  </a:cubicBezTo>
                  <a:cubicBezTo>
                    <a:pt x="142" y="1218"/>
                    <a:pt x="218" y="1195"/>
                    <a:pt x="241" y="1157"/>
                  </a:cubicBezTo>
                  <a:cubicBezTo>
                    <a:pt x="264" y="1119"/>
                    <a:pt x="218" y="1066"/>
                    <a:pt x="241" y="1021"/>
                  </a:cubicBezTo>
                  <a:cubicBezTo>
                    <a:pt x="264" y="976"/>
                    <a:pt x="332" y="923"/>
                    <a:pt x="377" y="885"/>
                  </a:cubicBezTo>
                  <a:cubicBezTo>
                    <a:pt x="422" y="847"/>
                    <a:pt x="498" y="817"/>
                    <a:pt x="513" y="794"/>
                  </a:cubicBezTo>
                  <a:cubicBezTo>
                    <a:pt x="528" y="771"/>
                    <a:pt x="483" y="749"/>
                    <a:pt x="468" y="749"/>
                  </a:cubicBezTo>
                  <a:cubicBezTo>
                    <a:pt x="453" y="749"/>
                    <a:pt x="461" y="787"/>
                    <a:pt x="423" y="794"/>
                  </a:cubicBezTo>
                  <a:cubicBezTo>
                    <a:pt x="385" y="801"/>
                    <a:pt x="271" y="817"/>
                    <a:pt x="241" y="794"/>
                  </a:cubicBezTo>
                  <a:cubicBezTo>
                    <a:pt x="211" y="771"/>
                    <a:pt x="188" y="681"/>
                    <a:pt x="241" y="658"/>
                  </a:cubicBezTo>
                  <a:cubicBezTo>
                    <a:pt x="294" y="635"/>
                    <a:pt x="408" y="673"/>
                    <a:pt x="559" y="658"/>
                  </a:cubicBezTo>
                  <a:close/>
                </a:path>
              </a:pathLst>
            </a:custGeom>
            <a:blipFill>
              <a:blip r:embed="rId5"/>
              <a:tile tx="0" ty="0" sx="100000" sy="100000" flip="none" algn="tl"/>
            </a:blip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  <p:sp>
          <p:nvSpPr>
            <p:cNvPr id="114" name="Oval 77"/>
            <p:cNvSpPr>
              <a:spLocks noChangeArrowheads="1"/>
            </p:cNvSpPr>
            <p:nvPr/>
          </p:nvSpPr>
          <p:spPr bwMode="auto">
            <a:xfrm>
              <a:off x="3198" y="2522"/>
              <a:ext cx="272" cy="27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CCFF">
                    <a:alpha val="60001"/>
                  </a:srgbClr>
                </a:gs>
              </a:gsLst>
              <a:path path="shape">
                <a:fillToRect l="50000" t="50000" r="50000" b="50000"/>
              </a:path>
            </a:gra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ja-JP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50" charset="-128"/>
                <a:cs typeface="Arial" charset="0"/>
              </a:endParaRPr>
            </a:p>
          </p:txBody>
        </p:sp>
      </p:grpSp>
      <p:cxnSp>
        <p:nvCxnSpPr>
          <p:cNvPr id="111" name="直線コネクタ 110"/>
          <p:cNvCxnSpPr/>
          <p:nvPr/>
        </p:nvCxnSpPr>
        <p:spPr>
          <a:xfrm>
            <a:off x="1380000" y="765506"/>
            <a:ext cx="9432000" cy="0"/>
          </a:xfrm>
          <a:prstGeom prst="line">
            <a:avLst/>
          </a:prstGeom>
          <a:ln w="381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5" name="図 1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56" y="6530519"/>
            <a:ext cx="2636981" cy="25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554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.1|2"/>
</p:tagLst>
</file>

<file path=ppt/theme/theme1.xml><?xml version="1.0" encoding="utf-8"?>
<a:theme xmlns:a="http://schemas.openxmlformats.org/drawingml/2006/main" name="4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1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7_Arial メイリオ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 メイリオ">
      <a:majorFont>
        <a:latin typeface="Arial"/>
        <a:ea typeface="メイリオ"/>
        <a:cs typeface=""/>
      </a:majorFont>
      <a:minorFont>
        <a:latin typeface="Arial"/>
        <a:ea typeface="メイリオ"/>
        <a:cs typeface="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ial メイリオ" id="{4EDC8355-C789-4542-8DBB-E950676F2855}" vid="{C2D85144-5349-417F-BF2A-9B8A2A6F124F}"/>
    </a:ext>
  </a:extLst>
</a:theme>
</file>

<file path=ppt/theme/theme12.xml><?xml version="1.0" encoding="utf-8"?>
<a:theme xmlns:a="http://schemas.openxmlformats.org/drawingml/2006/main" name="10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5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21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23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Arial メイリオ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 メイリオ">
      <a:majorFont>
        <a:latin typeface="Arial"/>
        <a:ea typeface="メイリオ"/>
        <a:cs typeface=""/>
      </a:majorFont>
      <a:minorFont>
        <a:latin typeface="Arial"/>
        <a:ea typeface="メイリオ"/>
        <a:cs typeface="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ial メイリオ" id="{4EDC8355-C789-4542-8DBB-E950676F2855}" vid="{C2D85144-5349-417F-BF2A-9B8A2A6F124F}"/>
    </a:ext>
  </a:extLst>
</a:theme>
</file>

<file path=ppt/theme/theme17.xml><?xml version="1.0" encoding="utf-8"?>
<a:theme xmlns:a="http://schemas.openxmlformats.org/drawingml/2006/main" name="8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標準デザイン">
  <a:themeElements>
    <a:clrScheme name="標準デザイン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標準デザイン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標準デザイン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標準デザイン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標準デザイン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1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7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1_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1_Arial メイリオ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 メイリオ">
      <a:majorFont>
        <a:latin typeface="Arial"/>
        <a:ea typeface="メイリオ"/>
        <a:cs typeface=""/>
      </a:majorFont>
      <a:minorFont>
        <a:latin typeface="Arial"/>
        <a:ea typeface="メイリオ"/>
        <a:cs typeface="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ial メイリオ" id="{4EDC8355-C789-4542-8DBB-E950676F2855}" vid="{C2D85144-5349-417F-BF2A-9B8A2A6F124F}"/>
    </a:ext>
  </a:extLst>
</a:theme>
</file>

<file path=ppt/theme/theme22.xml><?xml version="1.0" encoding="utf-8"?>
<a:theme xmlns:a="http://schemas.openxmlformats.org/drawingml/2006/main" name="25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ホワイ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4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5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theme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D9A78"/>
      </a:accent1>
      <a:accent2>
        <a:srgbClr val="8BC145"/>
      </a:accent2>
      <a:accent3>
        <a:srgbClr val="36AFCE"/>
      </a:accent3>
      <a:accent4>
        <a:srgbClr val="1D6FA9"/>
      </a:accent4>
      <a:accent5>
        <a:srgbClr val="B74919"/>
      </a:accent5>
      <a:accent6>
        <a:srgbClr val="F19D19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AE6F2518-B084-4896-AF52-66CC2144AA26}"/>
    </a:ext>
  </a:extLst>
</a:theme>
</file>

<file path=ppt/theme/theme5.xml><?xml version="1.0" encoding="utf-8"?>
<a:theme xmlns:a="http://schemas.openxmlformats.org/drawingml/2006/main" name="3_Arial メイリオ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 メイリオ">
      <a:majorFont>
        <a:latin typeface="Arial"/>
        <a:ea typeface="メイリオ"/>
        <a:cs typeface=""/>
      </a:majorFont>
      <a:minorFont>
        <a:latin typeface="Arial"/>
        <a:ea typeface="メイリオ"/>
        <a:cs typeface="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ial メイリオ" id="{4EDC8355-C789-4542-8DBB-E950676F2855}" vid="{C2D85144-5349-417F-BF2A-9B8A2A6F124F}"/>
    </a:ext>
  </a:extLst>
</a:theme>
</file>

<file path=ppt/theme/theme6.xml><?xml version="1.0" encoding="utf-8"?>
<a:theme xmlns:a="http://schemas.openxmlformats.org/drawingml/2006/main" name="9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20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19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6_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1340</TotalTime>
  <Words>4853</Words>
  <Application>Microsoft Office PowerPoint</Application>
  <PresentationFormat>ワイド画面</PresentationFormat>
  <Paragraphs>2161</Paragraphs>
  <Slides>38</Slides>
  <Notes>38</Notes>
  <HiddenSlides>0</HiddenSlides>
  <MMClips>0</MMClips>
  <ScaleCrop>false</ScaleCrop>
  <HeadingPairs>
    <vt:vector size="8" baseType="variant">
      <vt:variant>
        <vt:lpstr>使用されているフォント</vt:lpstr>
      </vt:variant>
      <vt:variant>
        <vt:i4>15</vt:i4>
      </vt:variant>
      <vt:variant>
        <vt:lpstr>テーマ</vt:lpstr>
      </vt:variant>
      <vt:variant>
        <vt:i4>23</vt:i4>
      </vt:variant>
      <vt:variant>
        <vt:lpstr>埋め込まれた OLE サーバー</vt:lpstr>
      </vt:variant>
      <vt:variant>
        <vt:i4>2</vt:i4>
      </vt:variant>
      <vt:variant>
        <vt:lpstr>スライド タイトル</vt:lpstr>
      </vt:variant>
      <vt:variant>
        <vt:i4>38</vt:i4>
      </vt:variant>
    </vt:vector>
  </HeadingPairs>
  <TitlesOfParts>
    <vt:vector size="78" baseType="lpstr">
      <vt:lpstr>Arial Unicode MS</vt:lpstr>
      <vt:lpstr>Meiryo UI</vt:lpstr>
      <vt:lpstr>ＭＳ Ｐゴシック</vt:lpstr>
      <vt:lpstr>Optima</vt:lpstr>
      <vt:lpstr>宋体</vt:lpstr>
      <vt:lpstr>メイリオ</vt:lpstr>
      <vt:lpstr>游ゴシック</vt:lpstr>
      <vt:lpstr>游ゴシック Light</vt:lpstr>
      <vt:lpstr>Arial</vt:lpstr>
      <vt:lpstr>Calibri</vt:lpstr>
      <vt:lpstr>Calibri Light</vt:lpstr>
      <vt:lpstr>Helvetica</vt:lpstr>
      <vt:lpstr>Segoe UI</vt:lpstr>
      <vt:lpstr>Trebuchet MS</vt:lpstr>
      <vt:lpstr>Wingdings</vt:lpstr>
      <vt:lpstr>4_Office テーマ</vt:lpstr>
      <vt:lpstr>7_Office テーマ</vt:lpstr>
      <vt:lpstr>5_Office テーマ</vt:lpstr>
      <vt:lpstr>1_office theme</vt:lpstr>
      <vt:lpstr>3_Arial メイリオ</vt:lpstr>
      <vt:lpstr>9_Office テーマ</vt:lpstr>
      <vt:lpstr>20_Office テーマ</vt:lpstr>
      <vt:lpstr>19_Office テーマ</vt:lpstr>
      <vt:lpstr>6_Office テーマ</vt:lpstr>
      <vt:lpstr>1_Office テーマ</vt:lpstr>
      <vt:lpstr>7_Arial メイリオ</vt:lpstr>
      <vt:lpstr>10_Office テーマ</vt:lpstr>
      <vt:lpstr>15_Office テーマ</vt:lpstr>
      <vt:lpstr>21_Office テーマ</vt:lpstr>
      <vt:lpstr>23_Office テーマ</vt:lpstr>
      <vt:lpstr>Arial メイリオ</vt:lpstr>
      <vt:lpstr>8_Office テーマ</vt:lpstr>
      <vt:lpstr>標準デザイン</vt:lpstr>
      <vt:lpstr>11_Office テーマ</vt:lpstr>
      <vt:lpstr>1_Office ​​テーマ</vt:lpstr>
      <vt:lpstr>1_Arial メイリオ</vt:lpstr>
      <vt:lpstr>25_Office テーマ</vt:lpstr>
      <vt:lpstr>ホワイト</vt:lpstr>
      <vt:lpstr>Worksheet</vt:lpstr>
      <vt:lpstr>Prism 7</vt:lpstr>
      <vt:lpstr>PowerPoint プレゼンテーション</vt:lpstr>
      <vt:lpstr>Disclosure Information </vt:lpstr>
      <vt:lpstr>PowerPoint プレゼンテーション</vt:lpstr>
      <vt:lpstr>PowerPoint プレゼンテーション</vt:lpstr>
      <vt:lpstr>Today’s topics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Today’s topics</vt:lpstr>
      <vt:lpstr>PowerPoint プレゼンテーション</vt:lpstr>
      <vt:lpstr>PowerPoint プレゼンテーション</vt:lpstr>
      <vt:lpstr>XAGE1 as a Cancer/Testis (CT) antigen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Today’s topics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大植　祥弘</dc:creator>
  <cp:lastModifiedBy>Ohue Yoshihiro</cp:lastModifiedBy>
  <cp:revision>114</cp:revision>
  <cp:lastPrinted>2019-03-16T13:29:43Z</cp:lastPrinted>
  <dcterms:created xsi:type="dcterms:W3CDTF">2019-03-03T05:58:49Z</dcterms:created>
  <dcterms:modified xsi:type="dcterms:W3CDTF">2019-03-18T08:15:21Z</dcterms:modified>
</cp:coreProperties>
</file>