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91"/>
  </p:normalViewPr>
  <p:slideViewPr>
    <p:cSldViewPr snapToGrid="0" snapToObjects="1">
      <p:cViewPr varScale="1">
        <p:scale>
          <a:sx n="103" d="100"/>
          <a:sy n="103" d="100"/>
        </p:scale>
        <p:origin x="132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BRG_cover2_a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962400"/>
            <a:ext cx="9144000" cy="609600"/>
          </a:xfrm>
        </p:spPr>
        <p:txBody>
          <a:bodyPr anchor="t"/>
          <a:lstStyle>
            <a:lvl1pPr algn="ctr">
              <a:defRPr sz="4000" b="0">
                <a:solidFill>
                  <a:srgbClr val="003399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876800"/>
            <a:ext cx="9144000" cy="457200"/>
          </a:xfrm>
        </p:spPr>
        <p:txBody>
          <a:bodyPr/>
          <a:lstStyle>
            <a:lvl1pPr marL="0" indent="0" algn="ctr">
              <a:defRPr sz="2400" i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7431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943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0"/>
            <a:ext cx="205740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601980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683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0"/>
            <a:ext cx="8229600" cy="6324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631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53340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37160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2120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53340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371600"/>
            <a:ext cx="8229600" cy="4953000"/>
          </a:xfrm>
        </p:spPr>
        <p:txBody>
          <a:bodyPr/>
          <a:lstStyle/>
          <a:p>
            <a:pPr lvl="0"/>
            <a:r>
              <a:rPr lang="en-US" noProof="0" dirty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667505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785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778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90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208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452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442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94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5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48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CBRG_inside2_alt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533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716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34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3" name="TextBox 2"/>
          <p:cNvSpPr txBox="1">
            <a:spLocks noChangeArrowheads="1"/>
          </p:cNvSpPr>
          <p:nvPr/>
        </p:nvSpPr>
        <p:spPr bwMode="auto">
          <a:xfrm>
            <a:off x="0" y="0"/>
            <a:ext cx="7467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FF00"/>
                </a:solidFill>
              </a:rPr>
              <a:t>Summary – FDA-EDRN Meeting</a:t>
            </a:r>
          </a:p>
        </p:txBody>
      </p:sp>
      <p:sp>
        <p:nvSpPr>
          <p:cNvPr id="218124" name="TextBox 4"/>
          <p:cNvSpPr txBox="1">
            <a:spLocks noChangeArrowheads="1"/>
          </p:cNvSpPr>
          <p:nvPr/>
        </p:nvSpPr>
        <p:spPr bwMode="auto">
          <a:xfrm>
            <a:off x="0" y="1750540"/>
            <a:ext cx="9144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Pathway to pre-submission discussion with FDA exists and EDRN investigators welcome to use it even without an industry partner. Meet with FDA </a:t>
            </a:r>
            <a:r>
              <a:rPr lang="en-US" sz="1800" b="1" dirty="0">
                <a:solidFill>
                  <a:srgbClr val="222222"/>
                </a:solidFill>
                <a:latin typeface="arial" panose="020B0604020202020204" pitchFamily="34" charset="0"/>
              </a:rPr>
              <a:t>early</a:t>
            </a: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FDA is open to retrospective studies with banked samples with investigator substantiating strong link between claim and study. 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Mass spectrometry for assays in complex biological fluids (plasma/serum, urine, </a:t>
            </a:r>
            <a:r>
              <a:rPr lang="en-US" sz="1800" dirty="0" err="1">
                <a:solidFill>
                  <a:srgbClr val="222222"/>
                </a:solidFill>
                <a:latin typeface="arial" panose="020B0604020202020204" pitchFamily="34" charset="0"/>
              </a:rPr>
              <a:t>etc</a:t>
            </a: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) are acceptable to the FDA under FDA considerations and requirements.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Multi-</a:t>
            </a:r>
            <a:r>
              <a:rPr lang="en-US" sz="1800" dirty="0" err="1">
                <a:solidFill>
                  <a:srgbClr val="222222"/>
                </a:solidFill>
                <a:latin typeface="arial" panose="020B0604020202020204" pitchFamily="34" charset="0"/>
              </a:rPr>
              <a:t>analyte</a:t>
            </a:r>
            <a:r>
              <a:rPr lang="en-US" sz="1800" dirty="0">
                <a:solidFill>
                  <a:srgbClr val="222222"/>
                </a:solidFill>
                <a:latin typeface="arial" panose="020B0604020202020204" pitchFamily="34" charset="0"/>
              </a:rPr>
              <a:t> diagnostic markers require software to convert panel of markers into classifier. IVDMIA (in-vitro diagnostic multiple index assays) are acceptable to the FDA but need to meet FDA requirements.</a:t>
            </a:r>
            <a:endParaRPr lang="en-US" sz="1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8B9CB7-6D5B-6B45-ADA5-B11FDCA84128}"/>
              </a:ext>
            </a:extLst>
          </p:cNvPr>
          <p:cNvSpPr txBox="1"/>
          <p:nvPr/>
        </p:nvSpPr>
        <p:spPr>
          <a:xfrm>
            <a:off x="838200" y="5624738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www.fda.gov</a:t>
            </a:r>
            <a:r>
              <a:rPr lang="en-US" dirty="0"/>
              <a:t>/downloads/</a:t>
            </a:r>
            <a:r>
              <a:rPr lang="en-US" dirty="0" err="1"/>
              <a:t>medicaldevices</a:t>
            </a:r>
            <a:r>
              <a:rPr lang="en-US" dirty="0"/>
              <a:t>/</a:t>
            </a:r>
            <a:r>
              <a:rPr lang="en-US" dirty="0" err="1"/>
              <a:t>deviceregulationandguidance</a:t>
            </a:r>
            <a:r>
              <a:rPr lang="en-US" dirty="0"/>
              <a:t>/</a:t>
            </a:r>
            <a:r>
              <a:rPr lang="en-US" dirty="0" err="1"/>
              <a:t>guidancedocuments</a:t>
            </a:r>
            <a:r>
              <a:rPr lang="en-US" dirty="0"/>
              <a:t>/ucm311176.pdf</a:t>
            </a:r>
          </a:p>
        </p:txBody>
      </p:sp>
    </p:spTree>
    <p:extLst>
      <p:ext uri="{BB962C8B-B14F-4D97-AF65-F5344CB8AC3E}">
        <p14:creationId xmlns:p14="http://schemas.microsoft.com/office/powerpoint/2010/main" val="4243869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CI_cbrg_1b_alt">
  <a:themeElements>
    <a:clrScheme name="NCI_cbrg_1b_a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CI_cbrg_1b_a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CI_cbrg_1b_a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I_cbrg_1b_a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I_cbrg_1b_a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126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</vt:lpstr>
      <vt:lpstr>Arial Black</vt:lpstr>
      <vt:lpstr>NCI_cbrg_1b_alt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Steven Skates</dc:creator>
  <cp:keywords/>
  <dc:description/>
  <cp:lastModifiedBy>Skates, Steven J.</cp:lastModifiedBy>
  <cp:revision>14</cp:revision>
  <dcterms:created xsi:type="dcterms:W3CDTF">2017-03-08T15:14:31Z</dcterms:created>
  <dcterms:modified xsi:type="dcterms:W3CDTF">2018-03-05T16:49:19Z</dcterms:modified>
  <cp:category/>
</cp:coreProperties>
</file>