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837" r:id="rId3"/>
  </p:sldMasterIdLst>
  <p:notesMasterIdLst>
    <p:notesMasterId r:id="rId25"/>
  </p:notesMasterIdLst>
  <p:handoutMasterIdLst>
    <p:handoutMasterId r:id="rId26"/>
  </p:handoutMasterIdLst>
  <p:sldIdLst>
    <p:sldId id="381" r:id="rId4"/>
    <p:sldId id="342" r:id="rId5"/>
    <p:sldId id="344" r:id="rId6"/>
    <p:sldId id="345" r:id="rId7"/>
    <p:sldId id="364" r:id="rId8"/>
    <p:sldId id="365" r:id="rId9"/>
    <p:sldId id="285" r:id="rId10"/>
    <p:sldId id="298" r:id="rId11"/>
    <p:sldId id="362" r:id="rId12"/>
    <p:sldId id="349" r:id="rId13"/>
    <p:sldId id="350" r:id="rId14"/>
    <p:sldId id="352" r:id="rId15"/>
    <p:sldId id="353" r:id="rId16"/>
    <p:sldId id="389" r:id="rId17"/>
    <p:sldId id="346" r:id="rId18"/>
    <p:sldId id="368" r:id="rId19"/>
    <p:sldId id="385" r:id="rId20"/>
    <p:sldId id="370" r:id="rId21"/>
    <p:sldId id="383" r:id="rId22"/>
    <p:sldId id="384" r:id="rId23"/>
    <p:sldId id="38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6"/>
    <p:restoredTop sz="94691"/>
  </p:normalViewPr>
  <p:slideViewPr>
    <p:cSldViewPr>
      <p:cViewPr varScale="1">
        <p:scale>
          <a:sx n="53" d="100"/>
          <a:sy n="53" d="100"/>
        </p:scale>
        <p:origin x="900" y="6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ECC10-0AD2-4576-8198-ED24D08A373E}"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E4AF0D24-E850-462B-B593-437C076228DA}">
      <dgm:prSet phldrT="[Text]"/>
      <dgm:spPr>
        <a:solidFill>
          <a:srgbClr val="FF0000"/>
        </a:solidFill>
      </dgm:spPr>
      <dgm:t>
        <a:bodyPr/>
        <a:lstStyle/>
        <a:p>
          <a:r>
            <a:rPr lang="en-US" dirty="0">
              <a:solidFill>
                <a:schemeClr val="tx1"/>
              </a:solidFill>
            </a:rPr>
            <a:t>Cases</a:t>
          </a:r>
        </a:p>
      </dgm:t>
    </dgm:pt>
    <dgm:pt modelId="{CAE90EAA-A30F-43E2-BABD-3E4524D6F820}" type="parTrans" cxnId="{8DC45A8C-EE0E-43CF-93D8-B5A3D8F6A55E}">
      <dgm:prSet/>
      <dgm:spPr/>
      <dgm:t>
        <a:bodyPr/>
        <a:lstStyle/>
        <a:p>
          <a:endParaRPr lang="en-US"/>
        </a:p>
      </dgm:t>
    </dgm:pt>
    <dgm:pt modelId="{A2033808-E358-488F-B2A2-7C69631B7989}" type="sibTrans" cxnId="{8DC45A8C-EE0E-43CF-93D8-B5A3D8F6A55E}">
      <dgm:prSet/>
      <dgm:spPr/>
      <dgm:t>
        <a:bodyPr/>
        <a:lstStyle/>
        <a:p>
          <a:endParaRPr lang="en-US"/>
        </a:p>
      </dgm:t>
    </dgm:pt>
    <dgm:pt modelId="{6A7E656C-CFDF-48AB-93F9-4237C09FF130}">
      <dgm:prSet phldrT="[Text]"/>
      <dgm:spPr>
        <a:solidFill>
          <a:srgbClr val="6699FF"/>
        </a:solidFill>
      </dgm:spPr>
      <dgm:t>
        <a:bodyPr/>
        <a:lstStyle/>
        <a:p>
          <a:r>
            <a:rPr lang="en-US" dirty="0">
              <a:solidFill>
                <a:schemeClr val="tx1"/>
              </a:solidFill>
            </a:rPr>
            <a:t>Paired controls</a:t>
          </a:r>
        </a:p>
      </dgm:t>
    </dgm:pt>
    <dgm:pt modelId="{F0A9CEE6-6393-4573-8CFB-596EAFBA77BC}" type="parTrans" cxnId="{ADB98163-0E31-4A38-A12D-ECAD893476C6}">
      <dgm:prSet/>
      <dgm:spPr/>
      <dgm:t>
        <a:bodyPr/>
        <a:lstStyle/>
        <a:p>
          <a:endParaRPr lang="en-US"/>
        </a:p>
      </dgm:t>
    </dgm:pt>
    <dgm:pt modelId="{B549E658-31FF-4D53-BD55-8956C9762697}" type="sibTrans" cxnId="{ADB98163-0E31-4A38-A12D-ECAD893476C6}">
      <dgm:prSet/>
      <dgm:spPr/>
      <dgm:t>
        <a:bodyPr/>
        <a:lstStyle/>
        <a:p>
          <a:endParaRPr lang="en-US"/>
        </a:p>
      </dgm:t>
    </dgm:pt>
    <dgm:pt modelId="{EB155C57-A669-4E08-9777-EE69F947BC64}">
      <dgm:prSet phldrT="[Text]"/>
      <dgm:spPr>
        <a:solidFill>
          <a:srgbClr val="00FF00"/>
        </a:solidFill>
      </dgm:spPr>
      <dgm:t>
        <a:bodyPr/>
        <a:lstStyle/>
        <a:p>
          <a:r>
            <a:rPr lang="en-US" dirty="0">
              <a:solidFill>
                <a:schemeClr val="tx1"/>
              </a:solidFill>
            </a:rPr>
            <a:t>Unpaired controls</a:t>
          </a:r>
        </a:p>
      </dgm:t>
    </dgm:pt>
    <dgm:pt modelId="{375BDA0D-C5CB-4576-9F71-43A8D02510F3}" type="parTrans" cxnId="{6D554227-D80A-4BF3-9EAC-5779815BAF0B}">
      <dgm:prSet/>
      <dgm:spPr/>
      <dgm:t>
        <a:bodyPr/>
        <a:lstStyle/>
        <a:p>
          <a:endParaRPr lang="en-US"/>
        </a:p>
      </dgm:t>
    </dgm:pt>
    <dgm:pt modelId="{5D3623E8-F089-4EF0-8FAD-F63DAA1B5421}" type="sibTrans" cxnId="{6D554227-D80A-4BF3-9EAC-5779815BAF0B}">
      <dgm:prSet/>
      <dgm:spPr/>
      <dgm:t>
        <a:bodyPr/>
        <a:lstStyle/>
        <a:p>
          <a:endParaRPr lang="en-US"/>
        </a:p>
      </dgm:t>
    </dgm:pt>
    <dgm:pt modelId="{4AD88596-EA60-442E-A5E1-BE082D65075B}">
      <dgm:prSet phldrT="[Text]"/>
      <dgm:spPr/>
      <dgm:t>
        <a:bodyPr/>
        <a:lstStyle/>
        <a:p>
          <a:r>
            <a:rPr lang="en-US" dirty="0">
              <a:solidFill>
                <a:schemeClr val="tx1"/>
              </a:solidFill>
            </a:rPr>
            <a:t>FTE mixture model</a:t>
          </a:r>
        </a:p>
      </dgm:t>
    </dgm:pt>
    <dgm:pt modelId="{7FF00556-9493-4ADE-9C14-7CACBED4592C}" type="parTrans" cxnId="{E0A26734-D6C3-4A58-890D-2E463113DE5A}">
      <dgm:prSet/>
      <dgm:spPr/>
      <dgm:t>
        <a:bodyPr/>
        <a:lstStyle/>
        <a:p>
          <a:endParaRPr lang="en-US"/>
        </a:p>
      </dgm:t>
    </dgm:pt>
    <dgm:pt modelId="{77465B78-5C25-4374-933D-276FF01EDB32}" type="sibTrans" cxnId="{E0A26734-D6C3-4A58-890D-2E463113DE5A}">
      <dgm:prSet/>
      <dgm:spPr/>
      <dgm:t>
        <a:bodyPr/>
        <a:lstStyle/>
        <a:p>
          <a:endParaRPr lang="en-US"/>
        </a:p>
      </dgm:t>
    </dgm:pt>
    <dgm:pt modelId="{77FBC0B4-5F53-43ED-B714-9E77E912BE47}" type="pres">
      <dgm:prSet presAssocID="{C7AECC10-0AD2-4576-8198-ED24D08A373E}" presName="Name0" presStyleCnt="0">
        <dgm:presLayoutVars>
          <dgm:chMax val="4"/>
          <dgm:resizeHandles val="exact"/>
        </dgm:presLayoutVars>
      </dgm:prSet>
      <dgm:spPr/>
      <dgm:t>
        <a:bodyPr/>
        <a:lstStyle/>
        <a:p>
          <a:endParaRPr lang="en-US"/>
        </a:p>
      </dgm:t>
    </dgm:pt>
    <dgm:pt modelId="{125EE8C6-5D89-46B5-949A-08BD39CF78F0}" type="pres">
      <dgm:prSet presAssocID="{C7AECC10-0AD2-4576-8198-ED24D08A373E}" presName="ellipse" presStyleLbl="trBgShp" presStyleIdx="0" presStyleCnt="1"/>
      <dgm:spPr/>
    </dgm:pt>
    <dgm:pt modelId="{0AA6938A-5AF5-458A-B6E4-33BAAD60FDC4}" type="pres">
      <dgm:prSet presAssocID="{C7AECC10-0AD2-4576-8198-ED24D08A373E}" presName="arrow1" presStyleLbl="fgShp" presStyleIdx="0" presStyleCnt="1"/>
      <dgm:spPr/>
    </dgm:pt>
    <dgm:pt modelId="{A885EFCD-C998-4B1C-AA9D-92E5AAA30668}" type="pres">
      <dgm:prSet presAssocID="{C7AECC10-0AD2-4576-8198-ED24D08A373E}" presName="rectangle" presStyleLbl="revTx" presStyleIdx="0" presStyleCnt="1">
        <dgm:presLayoutVars>
          <dgm:bulletEnabled val="1"/>
        </dgm:presLayoutVars>
      </dgm:prSet>
      <dgm:spPr/>
      <dgm:t>
        <a:bodyPr/>
        <a:lstStyle/>
        <a:p>
          <a:endParaRPr lang="en-US"/>
        </a:p>
      </dgm:t>
    </dgm:pt>
    <dgm:pt modelId="{4E499EA6-AB05-4217-BB48-1BE79EB1C571}" type="pres">
      <dgm:prSet presAssocID="{6A7E656C-CFDF-48AB-93F9-4237C09FF130}" presName="item1" presStyleLbl="node1" presStyleIdx="0" presStyleCnt="3">
        <dgm:presLayoutVars>
          <dgm:bulletEnabled val="1"/>
        </dgm:presLayoutVars>
      </dgm:prSet>
      <dgm:spPr/>
      <dgm:t>
        <a:bodyPr/>
        <a:lstStyle/>
        <a:p>
          <a:endParaRPr lang="en-US"/>
        </a:p>
      </dgm:t>
    </dgm:pt>
    <dgm:pt modelId="{A0135662-8726-4CBB-8F5F-5EDC348AF588}" type="pres">
      <dgm:prSet presAssocID="{EB155C57-A669-4E08-9777-EE69F947BC64}" presName="item2" presStyleLbl="node1" presStyleIdx="1" presStyleCnt="3" custLinFactNeighborX="2364" custLinFactNeighborY="1876">
        <dgm:presLayoutVars>
          <dgm:bulletEnabled val="1"/>
        </dgm:presLayoutVars>
      </dgm:prSet>
      <dgm:spPr/>
      <dgm:t>
        <a:bodyPr/>
        <a:lstStyle/>
        <a:p>
          <a:endParaRPr lang="en-US"/>
        </a:p>
      </dgm:t>
    </dgm:pt>
    <dgm:pt modelId="{CF35788D-778C-4420-8CC5-E18FAF76BA11}" type="pres">
      <dgm:prSet presAssocID="{4AD88596-EA60-442E-A5E1-BE082D65075B}" presName="item3" presStyleLbl="node1" presStyleIdx="2" presStyleCnt="3">
        <dgm:presLayoutVars>
          <dgm:bulletEnabled val="1"/>
        </dgm:presLayoutVars>
      </dgm:prSet>
      <dgm:spPr/>
      <dgm:t>
        <a:bodyPr/>
        <a:lstStyle/>
        <a:p>
          <a:endParaRPr lang="en-US"/>
        </a:p>
      </dgm:t>
    </dgm:pt>
    <dgm:pt modelId="{243049A7-55D7-4830-847C-F29287617773}" type="pres">
      <dgm:prSet presAssocID="{C7AECC10-0AD2-4576-8198-ED24D08A373E}" presName="funnel" presStyleLbl="trAlignAcc1" presStyleIdx="0" presStyleCnt="1"/>
      <dgm:spPr/>
    </dgm:pt>
  </dgm:ptLst>
  <dgm:cxnLst>
    <dgm:cxn modelId="{3DAD5396-B8E2-4D4B-ADA2-DDC5A0C2C5FD}" type="presOf" srcId="{6A7E656C-CFDF-48AB-93F9-4237C09FF130}" destId="{A0135662-8726-4CBB-8F5F-5EDC348AF588}" srcOrd="0" destOrd="0" presId="urn:microsoft.com/office/officeart/2005/8/layout/funnel1"/>
    <dgm:cxn modelId="{E0A26734-D6C3-4A58-890D-2E463113DE5A}" srcId="{C7AECC10-0AD2-4576-8198-ED24D08A373E}" destId="{4AD88596-EA60-442E-A5E1-BE082D65075B}" srcOrd="3" destOrd="0" parTransId="{7FF00556-9493-4ADE-9C14-7CACBED4592C}" sibTransId="{77465B78-5C25-4374-933D-276FF01EDB32}"/>
    <dgm:cxn modelId="{90B3DFEB-0183-D643-92C7-AE52786C9C97}" type="presOf" srcId="{4AD88596-EA60-442E-A5E1-BE082D65075B}" destId="{A885EFCD-C998-4B1C-AA9D-92E5AAA30668}" srcOrd="0" destOrd="0" presId="urn:microsoft.com/office/officeart/2005/8/layout/funnel1"/>
    <dgm:cxn modelId="{6D554227-D80A-4BF3-9EAC-5779815BAF0B}" srcId="{C7AECC10-0AD2-4576-8198-ED24D08A373E}" destId="{EB155C57-A669-4E08-9777-EE69F947BC64}" srcOrd="2" destOrd="0" parTransId="{375BDA0D-C5CB-4576-9F71-43A8D02510F3}" sibTransId="{5D3623E8-F089-4EF0-8FAD-F63DAA1B5421}"/>
    <dgm:cxn modelId="{8DC45A8C-EE0E-43CF-93D8-B5A3D8F6A55E}" srcId="{C7AECC10-0AD2-4576-8198-ED24D08A373E}" destId="{E4AF0D24-E850-462B-B593-437C076228DA}" srcOrd="0" destOrd="0" parTransId="{CAE90EAA-A30F-43E2-BABD-3E4524D6F820}" sibTransId="{A2033808-E358-488F-B2A2-7C69631B7989}"/>
    <dgm:cxn modelId="{947AB2AE-ED4D-044E-AFAA-F55D17F03E2E}" type="presOf" srcId="{EB155C57-A669-4E08-9777-EE69F947BC64}" destId="{4E499EA6-AB05-4217-BB48-1BE79EB1C571}" srcOrd="0" destOrd="0" presId="urn:microsoft.com/office/officeart/2005/8/layout/funnel1"/>
    <dgm:cxn modelId="{79EA292B-E75F-304A-B14B-E1BFE63A9496}" type="presOf" srcId="{E4AF0D24-E850-462B-B593-437C076228DA}" destId="{CF35788D-778C-4420-8CC5-E18FAF76BA11}" srcOrd="0" destOrd="0" presId="urn:microsoft.com/office/officeart/2005/8/layout/funnel1"/>
    <dgm:cxn modelId="{D99B325A-96FF-7147-B2A9-D0066CE4A1DC}" type="presOf" srcId="{C7AECC10-0AD2-4576-8198-ED24D08A373E}" destId="{77FBC0B4-5F53-43ED-B714-9E77E912BE47}" srcOrd="0" destOrd="0" presId="urn:microsoft.com/office/officeart/2005/8/layout/funnel1"/>
    <dgm:cxn modelId="{ADB98163-0E31-4A38-A12D-ECAD893476C6}" srcId="{C7AECC10-0AD2-4576-8198-ED24D08A373E}" destId="{6A7E656C-CFDF-48AB-93F9-4237C09FF130}" srcOrd="1" destOrd="0" parTransId="{F0A9CEE6-6393-4573-8CFB-596EAFBA77BC}" sibTransId="{B549E658-31FF-4D53-BD55-8956C9762697}"/>
    <dgm:cxn modelId="{D226B5F1-F89A-474F-AF09-1D64DCB075E5}" type="presParOf" srcId="{77FBC0B4-5F53-43ED-B714-9E77E912BE47}" destId="{125EE8C6-5D89-46B5-949A-08BD39CF78F0}" srcOrd="0" destOrd="0" presId="urn:microsoft.com/office/officeart/2005/8/layout/funnel1"/>
    <dgm:cxn modelId="{EBAAB046-A9B7-D044-AB54-C6F3C3AE0CDC}" type="presParOf" srcId="{77FBC0B4-5F53-43ED-B714-9E77E912BE47}" destId="{0AA6938A-5AF5-458A-B6E4-33BAAD60FDC4}" srcOrd="1" destOrd="0" presId="urn:microsoft.com/office/officeart/2005/8/layout/funnel1"/>
    <dgm:cxn modelId="{7933EE57-033F-1649-934A-DE65DB963228}" type="presParOf" srcId="{77FBC0B4-5F53-43ED-B714-9E77E912BE47}" destId="{A885EFCD-C998-4B1C-AA9D-92E5AAA30668}" srcOrd="2" destOrd="0" presId="urn:microsoft.com/office/officeart/2005/8/layout/funnel1"/>
    <dgm:cxn modelId="{26CA5649-10A3-6F4D-8B40-316528447686}" type="presParOf" srcId="{77FBC0B4-5F53-43ED-B714-9E77E912BE47}" destId="{4E499EA6-AB05-4217-BB48-1BE79EB1C571}" srcOrd="3" destOrd="0" presId="urn:microsoft.com/office/officeart/2005/8/layout/funnel1"/>
    <dgm:cxn modelId="{29885300-32C8-064C-A872-FC60CD5F1AF6}" type="presParOf" srcId="{77FBC0B4-5F53-43ED-B714-9E77E912BE47}" destId="{A0135662-8726-4CBB-8F5F-5EDC348AF588}" srcOrd="4" destOrd="0" presId="urn:microsoft.com/office/officeart/2005/8/layout/funnel1"/>
    <dgm:cxn modelId="{5DAF7E5F-8A65-CE49-ACD8-E0A899F0CD9F}" type="presParOf" srcId="{77FBC0B4-5F53-43ED-B714-9E77E912BE47}" destId="{CF35788D-778C-4420-8CC5-E18FAF76BA11}" srcOrd="5" destOrd="0" presId="urn:microsoft.com/office/officeart/2005/8/layout/funnel1"/>
    <dgm:cxn modelId="{70938750-2FDA-1241-B61A-398D84F6DC0C}" type="presParOf" srcId="{77FBC0B4-5F53-43ED-B714-9E77E912BE47}" destId="{243049A7-55D7-4830-847C-F29287617773}"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EE8C6-5D89-46B5-949A-08BD39CF78F0}">
      <dsp:nvSpPr>
        <dsp:cNvPr id="0" name=""/>
        <dsp:cNvSpPr/>
      </dsp:nvSpPr>
      <dsp:spPr>
        <a:xfrm>
          <a:off x="585044" y="420147"/>
          <a:ext cx="2137981" cy="74249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A6938A-5AF5-458A-B6E4-33BAAD60FDC4}">
      <dsp:nvSpPr>
        <dsp:cNvPr id="0" name=""/>
        <dsp:cNvSpPr/>
      </dsp:nvSpPr>
      <dsp:spPr>
        <a:xfrm>
          <a:off x="1450181" y="2238260"/>
          <a:ext cx="414337" cy="265176"/>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85EFCD-C998-4B1C-AA9D-92E5AAA30668}">
      <dsp:nvSpPr>
        <dsp:cNvPr id="0" name=""/>
        <dsp:cNvSpPr/>
      </dsp:nvSpPr>
      <dsp:spPr>
        <a:xfrm>
          <a:off x="662939" y="2450401"/>
          <a:ext cx="1988820" cy="497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FTE mixture model</a:t>
          </a:r>
        </a:p>
      </dsp:txBody>
      <dsp:txXfrm>
        <a:off x="662939" y="2450401"/>
        <a:ext cx="1988820" cy="497205"/>
      </dsp:txXfrm>
    </dsp:sp>
    <dsp:sp modelId="{4E499EA6-AB05-4217-BB48-1BE79EB1C571}">
      <dsp:nvSpPr>
        <dsp:cNvPr id="0" name=""/>
        <dsp:cNvSpPr/>
      </dsp:nvSpPr>
      <dsp:spPr>
        <a:xfrm>
          <a:off x="1362341" y="1219984"/>
          <a:ext cx="745807" cy="745807"/>
        </a:xfrm>
        <a:prstGeom prst="ellipse">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Unpaired controls</a:t>
          </a:r>
        </a:p>
      </dsp:txBody>
      <dsp:txXfrm>
        <a:off x="1471562" y="1329205"/>
        <a:ext cx="527365" cy="527365"/>
      </dsp:txXfrm>
    </dsp:sp>
    <dsp:sp modelId="{A0135662-8726-4CBB-8F5F-5EDC348AF588}">
      <dsp:nvSpPr>
        <dsp:cNvPr id="0" name=""/>
        <dsp:cNvSpPr/>
      </dsp:nvSpPr>
      <dsp:spPr>
        <a:xfrm>
          <a:off x="846305" y="674454"/>
          <a:ext cx="745807" cy="745807"/>
        </a:xfrm>
        <a:prstGeom prst="ellipse">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Paired controls</a:t>
          </a:r>
        </a:p>
      </dsp:txBody>
      <dsp:txXfrm>
        <a:off x="955526" y="783675"/>
        <a:ext cx="527365" cy="527365"/>
      </dsp:txXfrm>
    </dsp:sp>
    <dsp:sp modelId="{CF35788D-778C-4420-8CC5-E18FAF76BA11}">
      <dsp:nvSpPr>
        <dsp:cNvPr id="0" name=""/>
        <dsp:cNvSpPr/>
      </dsp:nvSpPr>
      <dsp:spPr>
        <a:xfrm>
          <a:off x="1591056" y="480143"/>
          <a:ext cx="745807" cy="74580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Cases</a:t>
          </a:r>
        </a:p>
      </dsp:txBody>
      <dsp:txXfrm>
        <a:off x="1700277" y="589364"/>
        <a:ext cx="527365" cy="527365"/>
      </dsp:txXfrm>
    </dsp:sp>
    <dsp:sp modelId="{243049A7-55D7-4830-847C-F29287617773}">
      <dsp:nvSpPr>
        <dsp:cNvPr id="0" name=""/>
        <dsp:cNvSpPr/>
      </dsp:nvSpPr>
      <dsp:spPr>
        <a:xfrm>
          <a:off x="497204" y="328993"/>
          <a:ext cx="2320290" cy="185623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9B7C947-35CE-FC47-BA8C-AB0929BEE3F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40963" name="Rectangle 3">
            <a:extLst>
              <a:ext uri="{FF2B5EF4-FFF2-40B4-BE49-F238E27FC236}">
                <a16:creationId xmlns:a16="http://schemas.microsoft.com/office/drawing/2014/main" id="{D8E742C3-8C20-274F-BF22-E890D719D4CE}"/>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40964" name="Rectangle 4">
            <a:extLst>
              <a:ext uri="{FF2B5EF4-FFF2-40B4-BE49-F238E27FC236}">
                <a16:creationId xmlns:a16="http://schemas.microsoft.com/office/drawing/2014/main" id="{BEB94E04-072A-4941-80C0-BC8EB589D6AD}"/>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40965" name="Rectangle 5">
            <a:extLst>
              <a:ext uri="{FF2B5EF4-FFF2-40B4-BE49-F238E27FC236}">
                <a16:creationId xmlns:a16="http://schemas.microsoft.com/office/drawing/2014/main" id="{F7865A38-8896-C747-AB03-5B095F431C86}"/>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96A89023-934E-034C-A512-A27AF9993F5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735249-82F4-0A45-868F-E3CF907495A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11FAF38F-D729-1A4D-A714-DDA696FCBC3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0898376-E13B-8C4D-83F8-8E8F886271C5}" type="datetimeFigureOut">
              <a:rPr lang="en-US" altLang="en-US"/>
              <a:pPr/>
              <a:t>3/22/2018</a:t>
            </a:fld>
            <a:endParaRPr lang="en-US" altLang="en-US"/>
          </a:p>
        </p:txBody>
      </p:sp>
      <p:sp>
        <p:nvSpPr>
          <p:cNvPr id="4" name="Slide Image Placeholder 3">
            <a:extLst>
              <a:ext uri="{FF2B5EF4-FFF2-40B4-BE49-F238E27FC236}">
                <a16:creationId xmlns:a16="http://schemas.microsoft.com/office/drawing/2014/main" id="{BDBB34FC-4C8A-F14E-B6F9-435AF448FE0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D276A6A-FC9F-4040-AEB0-774487DE053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74ECB75-43BD-D64C-895C-B73FD7A8A75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02F54B33-B616-824A-8356-7CD23B0B78F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5E3B150-B052-814E-A48D-43AF679D140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764E5F05-65DF-0B48-9EFC-88FDDBD2B7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27AF38A-4599-4348-89A3-1C8E1BF2CF19}" type="slidenum">
              <a:rPr lang="en-US" altLang="en-US" sz="1200"/>
              <a:pPr eaLnBrk="1" hangingPunct="1"/>
              <a:t>1</a:t>
            </a:fld>
            <a:endParaRPr lang="en-US" altLang="en-US" sz="1200"/>
          </a:p>
        </p:txBody>
      </p:sp>
      <p:sp>
        <p:nvSpPr>
          <p:cNvPr id="30722" name="Rectangle 2">
            <a:extLst>
              <a:ext uri="{FF2B5EF4-FFF2-40B4-BE49-F238E27FC236}">
                <a16:creationId xmlns:a16="http://schemas.microsoft.com/office/drawing/2014/main" id="{A314005E-FA91-4548-B5F6-B82F47AADB1C}"/>
              </a:ext>
            </a:extLst>
          </p:cNvPr>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3">
            <a:extLst>
              <a:ext uri="{FF2B5EF4-FFF2-40B4-BE49-F238E27FC236}">
                <a16:creationId xmlns:a16="http://schemas.microsoft.com/office/drawing/2014/main" id="{8691715E-6834-D34A-A734-9D3414C9B108}"/>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2906B857-25EA-6F4E-936F-470E1E62A4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1E63CEB-1565-2948-951D-C2054521A0B3}" type="slidenum">
              <a:rPr lang="en-US" altLang="en-US" sz="1200">
                <a:solidFill>
                  <a:srgbClr val="000000"/>
                </a:solidFill>
              </a:rPr>
              <a:pPr eaLnBrk="1" hangingPunct="1"/>
              <a:t>3</a:t>
            </a:fld>
            <a:endParaRPr lang="en-US" altLang="en-US" sz="1200">
              <a:solidFill>
                <a:srgbClr val="000000"/>
              </a:solidFill>
            </a:endParaRPr>
          </a:p>
        </p:txBody>
      </p:sp>
      <p:sp>
        <p:nvSpPr>
          <p:cNvPr id="37890" name="Rectangle 2">
            <a:extLst>
              <a:ext uri="{FF2B5EF4-FFF2-40B4-BE49-F238E27FC236}">
                <a16:creationId xmlns:a16="http://schemas.microsoft.com/office/drawing/2014/main" id="{20946178-D707-C74C-BA41-F1FB839093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E1BE078E-63B5-C348-AE0F-23840DC456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5900" eaLnBrk="1" hangingPunct="1">
              <a:lnSpc>
                <a:spcPct val="80000"/>
              </a:lnSpc>
              <a:spcBef>
                <a:spcPct val="0"/>
              </a:spcBef>
              <a:spcAft>
                <a:spcPct val="40000"/>
              </a:spcAft>
            </a:pPr>
            <a:r>
              <a:rPr lang="en-US" altLang="en-US" sz="900">
                <a:solidFill>
                  <a:srgbClr val="0000CC"/>
                </a:solidFill>
                <a:latin typeface="Arial" panose="020B0604020202020204" pitchFamily="34" charset="0"/>
                <a:ea typeface="ＭＳ Ｐゴシック" panose="020B0600070205080204" pitchFamily="34" charset="-128"/>
              </a:rPr>
              <a:t>Strategy: </a:t>
            </a:r>
            <a:r>
              <a:rPr lang="en-US" altLang="en-US" sz="900">
                <a:latin typeface="Arial" panose="020B0604020202020204" pitchFamily="34" charset="0"/>
                <a:ea typeface="ＭＳ Ｐゴシック" panose="020B0600070205080204" pitchFamily="34" charset="-128"/>
              </a:rPr>
              <a:t>Boost Signal via </a:t>
            </a:r>
            <a:r>
              <a:rPr lang="ja-JP" altLang="en-US" sz="900">
                <a:latin typeface="Arial" panose="020B0604020202020204" pitchFamily="34" charset="0"/>
                <a:ea typeface="ＭＳ Ｐゴシック" panose="020B0600070205080204" pitchFamily="34" charset="-128"/>
              </a:rPr>
              <a:t>“</a:t>
            </a:r>
            <a:r>
              <a:rPr lang="en-US" altLang="ja-JP" sz="900">
                <a:latin typeface="Arial" panose="020B0604020202020204" pitchFamily="34" charset="0"/>
                <a:ea typeface="ＭＳ Ｐゴシック" panose="020B0600070205080204" pitchFamily="34" charset="-128"/>
              </a:rPr>
              <a:t>Proximal Fluids</a:t>
            </a:r>
            <a:r>
              <a:rPr lang="ja-JP" altLang="en-US" sz="900">
                <a:latin typeface="Arial" panose="020B0604020202020204" pitchFamily="34" charset="0"/>
                <a:ea typeface="ＭＳ Ｐゴシック" panose="020B0600070205080204" pitchFamily="34" charset="-128"/>
              </a:rPr>
              <a:t>”</a:t>
            </a:r>
            <a:r>
              <a:rPr lang="en-US" altLang="ja-JP" sz="900">
                <a:latin typeface="Arial" panose="020B0604020202020204" pitchFamily="34" charset="0"/>
                <a:ea typeface="ＭＳ Ｐゴシック" panose="020B0600070205080204" pitchFamily="34" charset="-128"/>
              </a:rPr>
              <a:t>  </a:t>
            </a:r>
            <a:r>
              <a:rPr lang="en-US" altLang="ja-JP" sz="1000" b="1">
                <a:latin typeface="Arial" panose="020B0604020202020204" pitchFamily="34" charset="0"/>
                <a:ea typeface="ＭＳ Ｐゴシック" panose="020B0600070205080204" pitchFamily="34" charset="-128"/>
              </a:rPr>
              <a:t>NAF (Breast)	</a:t>
            </a:r>
            <a:r>
              <a:rPr lang="en-US" altLang="ja-JP" sz="1000">
                <a:latin typeface="Arial" panose="020B0604020202020204" pitchFamily="34" charset="0"/>
                <a:ea typeface="ＭＳ Ｐゴシック" panose="020B0600070205080204" pitchFamily="34" charset="-128"/>
              </a:rPr>
              <a:t>~</a:t>
            </a:r>
            <a:r>
              <a:rPr lang="en-US" altLang="ja-JP" sz="1000" b="1">
                <a:latin typeface="Arial" panose="020B0604020202020204" pitchFamily="34" charset="0"/>
                <a:ea typeface="ＭＳ Ｐゴシック" panose="020B0600070205080204" pitchFamily="34" charset="-128"/>
              </a:rPr>
              <a:t>  </a:t>
            </a:r>
            <a:r>
              <a:rPr lang="en-US" altLang="ja-JP" sz="1000">
                <a:latin typeface="Arial" panose="020B0604020202020204" pitchFamily="34" charset="0"/>
                <a:ea typeface="ＭＳ Ｐゴシック" panose="020B0600070205080204" pitchFamily="34" charset="-128"/>
              </a:rPr>
              <a:t>BALF (Lung)  CSF (CNS)	~  Pancreatic ductal fluid (Pancreas)</a:t>
            </a:r>
          </a:p>
          <a:p>
            <a:pPr marL="1081088" lvl="2" indent="-215900" eaLnBrk="1" hangingPunct="1">
              <a:lnSpc>
                <a:spcPct val="80000"/>
              </a:lnSpc>
              <a:spcBef>
                <a:spcPct val="0"/>
              </a:spcBef>
            </a:pPr>
            <a:endParaRPr lang="en-US" altLang="en-US">
              <a:latin typeface="Arial" panose="020B0604020202020204" pitchFamily="34" charset="0"/>
              <a:ea typeface="ＭＳ Ｐゴシック" panose="020B0600070205080204" pitchFamily="34" charset="-128"/>
            </a:endParaRPr>
          </a:p>
          <a:p>
            <a:pPr marL="215900" indent="-215900" eaLnBrk="1" hangingPunct="1">
              <a:spcBef>
                <a:spcPct val="0"/>
              </a:spcBef>
            </a:pPr>
            <a:endParaRPr lang="en-US" altLang="en-US">
              <a:latin typeface="Arial" panose="020B0604020202020204" pitchFamily="34" charset="0"/>
              <a:ea typeface="ＭＳ Ｐゴシック" panose="020B0600070205080204" pitchFamily="34" charset="-128"/>
            </a:endParaRPr>
          </a:p>
          <a:p>
            <a:pPr marL="215900" indent="-215900" eaLnBrk="1" hangingPunct="1">
              <a:spcBef>
                <a:spcPct val="0"/>
              </a:spcBef>
            </a:pPr>
            <a:endParaRPr lang="en-US" altLang="en-US">
              <a:latin typeface="Arial" panose="020B0604020202020204" pitchFamily="34" charset="0"/>
              <a:ea typeface="ＭＳ Ｐゴシック" panose="020B0600070205080204" pitchFamily="34" charset="-128"/>
            </a:endParaRPr>
          </a:p>
          <a:p>
            <a:pPr marL="215900" indent="-215900" eaLnBrk="1" hangingPunct="1">
              <a:spcBef>
                <a:spcPct val="0"/>
              </a:spcBef>
            </a:pPr>
            <a:r>
              <a:rPr lang="en-US" altLang="en-US">
                <a:latin typeface="Arial" panose="020B0604020202020204" pitchFamily="34" charset="0"/>
                <a:ea typeface="ＭＳ Ｐゴシック" panose="020B0600070205080204" pitchFamily="34" charset="-128"/>
              </a:rPr>
              <a:t>Fig. 4. Comparison between bronchoalveolar lavage fluid and plasma proteomes. Several proteins are present in BALF and not in plasma, suggesting that they are specifically produced in the airways. These proteins are, therefore, good candidates for becoming lung-specific biomarkers. Lung-specific proteins, such as surfactant protein A (SP-A) and clara cell protein 16 (CC16) are elevated in BALF proteome. Concentration of both proteins is indicated in different physiological fluids.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FBCF85A9-F8D7-AA42-A9A4-5DF7172262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6280BDB-B339-7F4A-BBE4-5B50119DADCA}" type="slidenum">
              <a:rPr lang="en-US" altLang="en-US" sz="1200">
                <a:solidFill>
                  <a:srgbClr val="000000"/>
                </a:solidFill>
              </a:rPr>
              <a:pPr eaLnBrk="1" hangingPunct="1"/>
              <a:t>4</a:t>
            </a:fld>
            <a:endParaRPr lang="en-US" altLang="en-US" sz="1200">
              <a:solidFill>
                <a:srgbClr val="000000"/>
              </a:solidFill>
            </a:endParaRPr>
          </a:p>
        </p:txBody>
      </p:sp>
      <p:sp>
        <p:nvSpPr>
          <p:cNvPr id="39938" name="Rectangle 2">
            <a:extLst>
              <a:ext uri="{FF2B5EF4-FFF2-40B4-BE49-F238E27FC236}">
                <a16:creationId xmlns:a16="http://schemas.microsoft.com/office/drawing/2014/main" id="{453C92F5-1C58-3E4D-AD8F-1F53A2E44536}"/>
              </a:ext>
            </a:extLst>
          </p:cNvPr>
          <p:cNvSpPr>
            <a:spLocks noGrp="1" noRot="1" noChangeAspect="1" noChangeArrowheads="1" noTextEdit="1"/>
          </p:cNvSpPr>
          <p:nvPr>
            <p:ph type="sldImg"/>
          </p:nvPr>
        </p:nvSpPr>
        <p:spPr bwMode="auto">
          <a:xfrm>
            <a:off x="835025" y="450850"/>
            <a:ext cx="5205413" cy="3903663"/>
          </a:xfrm>
          <a:solidFill>
            <a:srgbClr val="FFFFFF"/>
          </a:solidFill>
          <a:ln>
            <a:solidFill>
              <a:srgbClr val="000000"/>
            </a:solidFill>
            <a:miter lim="800000"/>
            <a:headEnd/>
            <a:tailEnd/>
          </a:ln>
        </p:spPr>
      </p:sp>
      <p:sp>
        <p:nvSpPr>
          <p:cNvPr id="39939" name="Rectangle 3">
            <a:extLst>
              <a:ext uri="{FF2B5EF4-FFF2-40B4-BE49-F238E27FC236}">
                <a16:creationId xmlns:a16="http://schemas.microsoft.com/office/drawing/2014/main" id="{79EE3D62-D945-CD46-8F7F-CEF9F092DA60}"/>
              </a:ext>
            </a:extLst>
          </p:cNvPr>
          <p:cNvSpPr>
            <a:spLocks noGrp="1" noChangeArrowheads="1"/>
          </p:cNvSpPr>
          <p:nvPr>
            <p:ph type="body" idx="1"/>
          </p:nvPr>
        </p:nvSpPr>
        <p:spPr bwMode="auto">
          <a:xfrm>
            <a:off x="896938" y="4505325"/>
            <a:ext cx="5078412" cy="4125913"/>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3320F8ED-974D-8640-BF0B-E901EC6566A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E261DCB7-F8C2-794B-B262-6BF9C85D81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D2D4C892-6B9C-784A-ACA4-FF024098E60C}"/>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AFA4B88-1986-F746-A1DE-7BACE5C6EB32}" type="slidenum">
              <a:rPr lang="en-US" altLang="en-US" sz="1200"/>
              <a:pPr eaLnBrk="1" hangingPunct="1"/>
              <a:t>10</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324717F7-A7CF-B543-8C82-F2F6CCCE7BB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4EE6A5A2-61D3-6B4C-B5E6-282D413A70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Mention similarity between t5 and normal (location and scale)</a:t>
            </a:r>
          </a:p>
        </p:txBody>
      </p:sp>
      <p:sp>
        <p:nvSpPr>
          <p:cNvPr id="4" name="Slide Number Placeholder 3">
            <a:extLst>
              <a:ext uri="{FF2B5EF4-FFF2-40B4-BE49-F238E27FC236}">
                <a16:creationId xmlns:a16="http://schemas.microsoft.com/office/drawing/2014/main" id="{4A29AA7E-A657-BE4C-9165-F3F20189BEF9}"/>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E7EAD58-0AFB-3446-B670-CBC730F7F89C}" type="slidenum">
              <a:rPr lang="en-US" altLang="en-US" sz="1200"/>
              <a:pPr eaLnBrk="1" hangingPunct="1"/>
              <a:t>11</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3E942879-1658-084B-9C07-DA3454B365C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16AB04BF-6093-954D-AEBA-D9E9B3395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193159D5-9216-8E41-A513-5CA8F5573326}"/>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FF7A5E9-D600-A347-BE99-007F0D6D573A}" type="slidenum">
              <a:rPr lang="en-US" altLang="en-US" sz="1200"/>
              <a:pPr eaLnBrk="1" hangingPunct="1"/>
              <a:t>12</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C0BDBA52-D986-4E44-9934-A358647AAA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343A180-76F0-DD48-9210-8386B8CDF787}" type="slidenum">
              <a:rPr lang="en-US" altLang="en-US" sz="1200">
                <a:solidFill>
                  <a:srgbClr val="000000"/>
                </a:solidFill>
              </a:rPr>
              <a:pPr eaLnBrk="1" hangingPunct="1"/>
              <a:t>15</a:t>
            </a:fld>
            <a:endParaRPr lang="en-US" altLang="en-US" sz="1200">
              <a:solidFill>
                <a:srgbClr val="000000"/>
              </a:solidFill>
            </a:endParaRPr>
          </a:p>
        </p:txBody>
      </p:sp>
      <p:sp>
        <p:nvSpPr>
          <p:cNvPr id="64514" name="Rectangle 2">
            <a:extLst>
              <a:ext uri="{FF2B5EF4-FFF2-40B4-BE49-F238E27FC236}">
                <a16:creationId xmlns:a16="http://schemas.microsoft.com/office/drawing/2014/main" id="{1C81DB2B-C69C-9249-BAC9-AF775B73BD8B}"/>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4515" name="Rectangle 3">
            <a:extLst>
              <a:ext uri="{FF2B5EF4-FFF2-40B4-BE49-F238E27FC236}">
                <a16:creationId xmlns:a16="http://schemas.microsoft.com/office/drawing/2014/main" id="{A61C9A80-8E78-FA40-B6CB-91994CB37F9E}"/>
              </a:ext>
            </a:extLst>
          </p:cNvPr>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0001" tIns="45000" rIns="90001" bIns="45000"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Success rate for obtaining an IP-capable anti-peptide Ab is MUCH greater than for an anti-protein Ab using a</a:t>
            </a:r>
          </a:p>
          <a:p>
            <a:pPr eaLnBrk="1" hangingPunct="1"/>
            <a:r>
              <a:rPr lang="en-US" altLang="en-US">
                <a:latin typeface="Arial" panose="020B0604020202020204" pitchFamily="34" charset="0"/>
                <a:ea typeface="ＭＳ Ｐゴシック" panose="020B0600070205080204" pitchFamily="34" charset="-128"/>
              </a:rPr>
              <a:t>Peptide antigen.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8713BDF-1E22-D54D-9B6E-1B5A71D4DA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1706E9-D6A2-5E42-9148-298F63C63D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940A62-829D-2444-A8CC-7B216230863A}"/>
              </a:ext>
            </a:extLst>
          </p:cNvPr>
          <p:cNvSpPr>
            <a:spLocks noGrp="1" noChangeArrowheads="1"/>
          </p:cNvSpPr>
          <p:nvPr>
            <p:ph type="sldNum" sz="quarter" idx="12"/>
          </p:nvPr>
        </p:nvSpPr>
        <p:spPr>
          <a:ln/>
        </p:spPr>
        <p:txBody>
          <a:bodyPr/>
          <a:lstStyle>
            <a:lvl1pPr>
              <a:defRPr/>
            </a:lvl1pPr>
          </a:lstStyle>
          <a:p>
            <a:fld id="{508D2ED6-6DBE-FE44-ABCB-B8DAFDB5918A}" type="slidenum">
              <a:rPr lang="en-US" altLang="en-US"/>
              <a:pPr/>
              <a:t>‹#›</a:t>
            </a:fld>
            <a:endParaRPr lang="en-US" altLang="en-US"/>
          </a:p>
        </p:txBody>
      </p:sp>
    </p:spTree>
    <p:extLst>
      <p:ext uri="{BB962C8B-B14F-4D97-AF65-F5344CB8AC3E}">
        <p14:creationId xmlns:p14="http://schemas.microsoft.com/office/powerpoint/2010/main" val="292302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6B77B8-96E5-DE48-A493-71D4178EFF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3AD961-1D5C-5541-9C9D-2D9DE88C14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BB7E6C-63F6-F94C-BA81-136D69B11799}"/>
              </a:ext>
            </a:extLst>
          </p:cNvPr>
          <p:cNvSpPr>
            <a:spLocks noGrp="1" noChangeArrowheads="1"/>
          </p:cNvSpPr>
          <p:nvPr>
            <p:ph type="sldNum" sz="quarter" idx="12"/>
          </p:nvPr>
        </p:nvSpPr>
        <p:spPr>
          <a:ln/>
        </p:spPr>
        <p:txBody>
          <a:bodyPr/>
          <a:lstStyle>
            <a:lvl1pPr>
              <a:defRPr/>
            </a:lvl1pPr>
          </a:lstStyle>
          <a:p>
            <a:fld id="{8FA99811-5227-1649-81C8-358F376F58A2}" type="slidenum">
              <a:rPr lang="en-US" altLang="en-US"/>
              <a:pPr/>
              <a:t>‹#›</a:t>
            </a:fld>
            <a:endParaRPr lang="en-US" altLang="en-US"/>
          </a:p>
        </p:txBody>
      </p:sp>
    </p:spTree>
    <p:extLst>
      <p:ext uri="{BB962C8B-B14F-4D97-AF65-F5344CB8AC3E}">
        <p14:creationId xmlns:p14="http://schemas.microsoft.com/office/powerpoint/2010/main" val="53037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C6F9C5-5703-8D46-88E7-BD8DBE0005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108393-AD47-814D-A503-BF06D634BA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31437F-ABAC-504B-B85A-AAA240577FCF}"/>
              </a:ext>
            </a:extLst>
          </p:cNvPr>
          <p:cNvSpPr>
            <a:spLocks noGrp="1" noChangeArrowheads="1"/>
          </p:cNvSpPr>
          <p:nvPr>
            <p:ph type="sldNum" sz="quarter" idx="12"/>
          </p:nvPr>
        </p:nvSpPr>
        <p:spPr>
          <a:ln/>
        </p:spPr>
        <p:txBody>
          <a:bodyPr/>
          <a:lstStyle>
            <a:lvl1pPr>
              <a:defRPr/>
            </a:lvl1pPr>
          </a:lstStyle>
          <a:p>
            <a:fld id="{D160D617-471D-F24C-9E6A-0200440C3073}" type="slidenum">
              <a:rPr lang="en-US" altLang="en-US"/>
              <a:pPr/>
              <a:t>‹#›</a:t>
            </a:fld>
            <a:endParaRPr lang="en-US" altLang="en-US"/>
          </a:p>
        </p:txBody>
      </p:sp>
    </p:spTree>
    <p:extLst>
      <p:ext uri="{BB962C8B-B14F-4D97-AF65-F5344CB8AC3E}">
        <p14:creationId xmlns:p14="http://schemas.microsoft.com/office/powerpoint/2010/main" val="2992693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72CC069-2E1C-924C-BD51-A2996127A7F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A41497C-11CD-0148-BBF1-744BC931BE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8B0CB94-0F2C-0B44-8D8C-CEADA36D1F81}"/>
              </a:ext>
            </a:extLst>
          </p:cNvPr>
          <p:cNvSpPr>
            <a:spLocks noGrp="1" noChangeArrowheads="1"/>
          </p:cNvSpPr>
          <p:nvPr>
            <p:ph type="sldNum" sz="quarter" idx="12"/>
          </p:nvPr>
        </p:nvSpPr>
        <p:spPr>
          <a:ln/>
        </p:spPr>
        <p:txBody>
          <a:bodyPr/>
          <a:lstStyle>
            <a:lvl1pPr>
              <a:defRPr/>
            </a:lvl1pPr>
          </a:lstStyle>
          <a:p>
            <a:fld id="{922C6375-1986-424A-8984-3C6BE7F82F5D}" type="slidenum">
              <a:rPr lang="en-US" altLang="en-US"/>
              <a:pPr/>
              <a:t>‹#›</a:t>
            </a:fld>
            <a:endParaRPr lang="en-US" altLang="en-US"/>
          </a:p>
        </p:txBody>
      </p:sp>
    </p:spTree>
    <p:extLst>
      <p:ext uri="{BB962C8B-B14F-4D97-AF65-F5344CB8AC3E}">
        <p14:creationId xmlns:p14="http://schemas.microsoft.com/office/powerpoint/2010/main" val="2457914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A65A5244-9834-EE42-A749-E13D3C841F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0375DD-CDB2-DA4F-A6A0-27433009F7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9BF8F5-920F-DE48-91D1-0DC91B21DB50}"/>
              </a:ext>
            </a:extLst>
          </p:cNvPr>
          <p:cNvSpPr>
            <a:spLocks noGrp="1" noChangeArrowheads="1"/>
          </p:cNvSpPr>
          <p:nvPr>
            <p:ph type="sldNum" sz="quarter" idx="12"/>
          </p:nvPr>
        </p:nvSpPr>
        <p:spPr>
          <a:ln/>
        </p:spPr>
        <p:txBody>
          <a:bodyPr/>
          <a:lstStyle>
            <a:lvl1pPr>
              <a:defRPr/>
            </a:lvl1pPr>
          </a:lstStyle>
          <a:p>
            <a:fld id="{1F8D80A1-7894-DF48-8FD9-1802B6D4C8B4}" type="slidenum">
              <a:rPr lang="en-US" altLang="en-US"/>
              <a:pPr/>
              <a:t>‹#›</a:t>
            </a:fld>
            <a:endParaRPr lang="en-US" altLang="en-US"/>
          </a:p>
        </p:txBody>
      </p:sp>
    </p:spTree>
    <p:extLst>
      <p:ext uri="{BB962C8B-B14F-4D97-AF65-F5344CB8AC3E}">
        <p14:creationId xmlns:p14="http://schemas.microsoft.com/office/powerpoint/2010/main" val="3405171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a:extLst>
              <a:ext uri="{FF2B5EF4-FFF2-40B4-BE49-F238E27FC236}">
                <a16:creationId xmlns:a16="http://schemas.microsoft.com/office/drawing/2014/main" id="{104A4F2D-5BD8-C54B-BE08-DD7062F794B3}"/>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CA669286-5308-6542-B20B-982EAFAB0B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2A4DEB1-FAEE-E645-80EE-C3B4F990DFD4}"/>
              </a:ext>
            </a:extLst>
          </p:cNvPr>
          <p:cNvSpPr>
            <a:spLocks noGrp="1"/>
          </p:cNvSpPr>
          <p:nvPr>
            <p:ph type="sldNum" sz="quarter" idx="12"/>
          </p:nvPr>
        </p:nvSpPr>
        <p:spPr/>
        <p:txBody>
          <a:bodyPr/>
          <a:lstStyle>
            <a:lvl1pPr>
              <a:defRPr/>
            </a:lvl1pPr>
          </a:lstStyle>
          <a:p>
            <a:fld id="{A385D059-46F3-9B47-A51B-CF87F2CD2966}" type="slidenum">
              <a:rPr lang="en-US" altLang="en-US"/>
              <a:pPr/>
              <a:t>‹#›</a:t>
            </a:fld>
            <a:endParaRPr lang="en-US" altLang="en-US"/>
          </a:p>
        </p:txBody>
      </p:sp>
    </p:spTree>
    <p:extLst>
      <p:ext uri="{BB962C8B-B14F-4D97-AF65-F5344CB8AC3E}">
        <p14:creationId xmlns:p14="http://schemas.microsoft.com/office/powerpoint/2010/main" val="860644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95E987FD-C08B-ED4B-ACDD-952F1A298F2D}"/>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89772291-6CB7-8943-B4AF-8776B2D973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7AD8B4BC-13DC-084D-9432-07A7D4DAB753}"/>
              </a:ext>
            </a:extLst>
          </p:cNvPr>
          <p:cNvSpPr>
            <a:spLocks noGrp="1"/>
          </p:cNvSpPr>
          <p:nvPr>
            <p:ph type="sldNum" sz="quarter" idx="12"/>
          </p:nvPr>
        </p:nvSpPr>
        <p:spPr/>
        <p:txBody>
          <a:bodyPr/>
          <a:lstStyle>
            <a:lvl1pPr>
              <a:defRPr/>
            </a:lvl1pPr>
          </a:lstStyle>
          <a:p>
            <a:fld id="{CC696F31-5828-864F-89CB-C864DF5BFEB6}" type="slidenum">
              <a:rPr lang="en-US" altLang="en-US"/>
              <a:pPr/>
              <a:t>‹#›</a:t>
            </a:fld>
            <a:endParaRPr lang="en-US" altLang="en-US"/>
          </a:p>
        </p:txBody>
      </p:sp>
    </p:spTree>
    <p:extLst>
      <p:ext uri="{BB962C8B-B14F-4D97-AF65-F5344CB8AC3E}">
        <p14:creationId xmlns:p14="http://schemas.microsoft.com/office/powerpoint/2010/main" val="72421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a:extLst>
              <a:ext uri="{FF2B5EF4-FFF2-40B4-BE49-F238E27FC236}">
                <a16:creationId xmlns:a16="http://schemas.microsoft.com/office/drawing/2014/main" id="{255B94B2-5B9B-814A-B7B8-CBADABBADE41}"/>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882236E1-A174-8D4D-B593-2162233217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580A4BC7-A466-6D4C-BA2D-8548A0EA666E}"/>
              </a:ext>
            </a:extLst>
          </p:cNvPr>
          <p:cNvSpPr>
            <a:spLocks noGrp="1"/>
          </p:cNvSpPr>
          <p:nvPr>
            <p:ph type="sldNum" sz="quarter" idx="12"/>
          </p:nvPr>
        </p:nvSpPr>
        <p:spPr/>
        <p:txBody>
          <a:bodyPr/>
          <a:lstStyle>
            <a:lvl1pPr>
              <a:defRPr/>
            </a:lvl1pPr>
          </a:lstStyle>
          <a:p>
            <a:fld id="{5C47836D-4ECB-A84E-B209-4D42909A75CB}" type="slidenum">
              <a:rPr lang="en-US" altLang="en-US"/>
              <a:pPr/>
              <a:t>‹#›</a:t>
            </a:fld>
            <a:endParaRPr lang="en-US" altLang="en-US"/>
          </a:p>
        </p:txBody>
      </p:sp>
    </p:spTree>
    <p:extLst>
      <p:ext uri="{BB962C8B-B14F-4D97-AF65-F5344CB8AC3E}">
        <p14:creationId xmlns:p14="http://schemas.microsoft.com/office/powerpoint/2010/main" val="38620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8CFF536D-4603-814E-8B5E-67D1491D943F}"/>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367E5CDA-0A3E-3649-872B-842D2EC8F7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F1783D5D-7BA0-A541-A667-321AAB267A40}"/>
              </a:ext>
            </a:extLst>
          </p:cNvPr>
          <p:cNvSpPr>
            <a:spLocks noGrp="1"/>
          </p:cNvSpPr>
          <p:nvPr>
            <p:ph type="sldNum" sz="quarter" idx="12"/>
          </p:nvPr>
        </p:nvSpPr>
        <p:spPr/>
        <p:txBody>
          <a:bodyPr/>
          <a:lstStyle>
            <a:lvl1pPr>
              <a:defRPr/>
            </a:lvl1pPr>
          </a:lstStyle>
          <a:p>
            <a:fld id="{764E740A-38D8-9B4D-8FB7-9168FC42381C}" type="slidenum">
              <a:rPr lang="en-US" altLang="en-US"/>
              <a:pPr/>
              <a:t>‹#›</a:t>
            </a:fld>
            <a:endParaRPr lang="en-US" altLang="en-US"/>
          </a:p>
        </p:txBody>
      </p:sp>
    </p:spTree>
    <p:extLst>
      <p:ext uri="{BB962C8B-B14F-4D97-AF65-F5344CB8AC3E}">
        <p14:creationId xmlns:p14="http://schemas.microsoft.com/office/powerpoint/2010/main" val="4223687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A782AFE5-43D4-954A-B3D2-BD31E0F4B6A7}"/>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0505614B-A4CA-C344-802F-47DB803FC73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0144EBF3-3557-7A49-8CC8-A51427B9078D}"/>
              </a:ext>
            </a:extLst>
          </p:cNvPr>
          <p:cNvSpPr>
            <a:spLocks noGrp="1"/>
          </p:cNvSpPr>
          <p:nvPr>
            <p:ph type="sldNum" sz="quarter" idx="12"/>
          </p:nvPr>
        </p:nvSpPr>
        <p:spPr/>
        <p:txBody>
          <a:bodyPr/>
          <a:lstStyle>
            <a:lvl1pPr>
              <a:defRPr/>
            </a:lvl1pPr>
          </a:lstStyle>
          <a:p>
            <a:fld id="{307D5BD9-CC2D-FE46-80A9-6F4CEB331476}" type="slidenum">
              <a:rPr lang="en-US" altLang="en-US"/>
              <a:pPr/>
              <a:t>‹#›</a:t>
            </a:fld>
            <a:endParaRPr lang="en-US" altLang="en-US"/>
          </a:p>
        </p:txBody>
      </p:sp>
    </p:spTree>
    <p:extLst>
      <p:ext uri="{BB962C8B-B14F-4D97-AF65-F5344CB8AC3E}">
        <p14:creationId xmlns:p14="http://schemas.microsoft.com/office/powerpoint/2010/main" val="4222795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999AC657-4308-B541-A679-316A6CDADF50}"/>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122FD8DF-7CEA-FA42-9C6D-C3F58F12DC9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F6B8DE9E-F16E-C747-A9D2-C1562AD35C38}"/>
              </a:ext>
            </a:extLst>
          </p:cNvPr>
          <p:cNvSpPr>
            <a:spLocks noGrp="1"/>
          </p:cNvSpPr>
          <p:nvPr>
            <p:ph type="sldNum" sz="quarter" idx="12"/>
          </p:nvPr>
        </p:nvSpPr>
        <p:spPr/>
        <p:txBody>
          <a:bodyPr/>
          <a:lstStyle>
            <a:lvl1pPr>
              <a:defRPr/>
            </a:lvl1pPr>
          </a:lstStyle>
          <a:p>
            <a:fld id="{A4BAB2D1-EAF5-374A-B1A4-EA1652688B88}" type="slidenum">
              <a:rPr lang="en-US" altLang="en-US"/>
              <a:pPr/>
              <a:t>‹#›</a:t>
            </a:fld>
            <a:endParaRPr lang="en-US" altLang="en-US"/>
          </a:p>
        </p:txBody>
      </p:sp>
    </p:spTree>
    <p:extLst>
      <p:ext uri="{BB962C8B-B14F-4D97-AF65-F5344CB8AC3E}">
        <p14:creationId xmlns:p14="http://schemas.microsoft.com/office/powerpoint/2010/main" val="63488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54F778-BC3B-C540-9710-B083460240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1BEA29-EFA5-414A-BBAE-5C432E00E8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BDC5DB-5E5E-0E4E-9041-F0455FDE3FEC}"/>
              </a:ext>
            </a:extLst>
          </p:cNvPr>
          <p:cNvSpPr>
            <a:spLocks noGrp="1" noChangeArrowheads="1"/>
          </p:cNvSpPr>
          <p:nvPr>
            <p:ph type="sldNum" sz="quarter" idx="12"/>
          </p:nvPr>
        </p:nvSpPr>
        <p:spPr>
          <a:ln/>
        </p:spPr>
        <p:txBody>
          <a:bodyPr/>
          <a:lstStyle>
            <a:lvl1pPr>
              <a:defRPr/>
            </a:lvl1pPr>
          </a:lstStyle>
          <a:p>
            <a:fld id="{88D4E717-0407-AF4E-A93F-73AEC7972103}" type="slidenum">
              <a:rPr lang="en-US" altLang="en-US"/>
              <a:pPr/>
              <a:t>‹#›</a:t>
            </a:fld>
            <a:endParaRPr lang="en-US" altLang="en-US"/>
          </a:p>
        </p:txBody>
      </p:sp>
    </p:spTree>
    <p:extLst>
      <p:ext uri="{BB962C8B-B14F-4D97-AF65-F5344CB8AC3E}">
        <p14:creationId xmlns:p14="http://schemas.microsoft.com/office/powerpoint/2010/main" val="2826910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66F1A51F-0A07-6A44-A4A0-40F164B23D72}"/>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459983CD-BEDD-0245-B035-C36A3E67C5D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236B526D-0F38-C04D-B733-14045F6BA570}"/>
              </a:ext>
            </a:extLst>
          </p:cNvPr>
          <p:cNvSpPr>
            <a:spLocks noGrp="1"/>
          </p:cNvSpPr>
          <p:nvPr>
            <p:ph type="sldNum" sz="quarter" idx="12"/>
          </p:nvPr>
        </p:nvSpPr>
        <p:spPr/>
        <p:txBody>
          <a:bodyPr/>
          <a:lstStyle>
            <a:lvl1pPr>
              <a:defRPr/>
            </a:lvl1pPr>
          </a:lstStyle>
          <a:p>
            <a:fld id="{A2D7E4A6-B893-5D42-9515-522AB9EDCBCF}" type="slidenum">
              <a:rPr lang="en-US" altLang="en-US"/>
              <a:pPr/>
              <a:t>‹#›</a:t>
            </a:fld>
            <a:endParaRPr lang="en-US" altLang="en-US"/>
          </a:p>
        </p:txBody>
      </p:sp>
    </p:spTree>
    <p:extLst>
      <p:ext uri="{BB962C8B-B14F-4D97-AF65-F5344CB8AC3E}">
        <p14:creationId xmlns:p14="http://schemas.microsoft.com/office/powerpoint/2010/main" val="1590193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CFC57F49-5B4C-C84B-BD5A-870F8DE30A1A}"/>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5BB3B797-F400-0245-9DD4-A64B024D42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F95C86C8-78AF-BD4E-ABBB-65531C2AACBE}"/>
              </a:ext>
            </a:extLst>
          </p:cNvPr>
          <p:cNvSpPr>
            <a:spLocks noGrp="1"/>
          </p:cNvSpPr>
          <p:nvPr>
            <p:ph type="sldNum" sz="quarter" idx="12"/>
          </p:nvPr>
        </p:nvSpPr>
        <p:spPr/>
        <p:txBody>
          <a:bodyPr/>
          <a:lstStyle>
            <a:lvl1pPr>
              <a:defRPr/>
            </a:lvl1pPr>
          </a:lstStyle>
          <a:p>
            <a:fld id="{B72EAC51-A38F-E940-A6DB-A9E72D6669ED}" type="slidenum">
              <a:rPr lang="en-US" altLang="en-US"/>
              <a:pPr/>
              <a:t>‹#›</a:t>
            </a:fld>
            <a:endParaRPr lang="en-US" altLang="en-US"/>
          </a:p>
        </p:txBody>
      </p:sp>
    </p:spTree>
    <p:extLst>
      <p:ext uri="{BB962C8B-B14F-4D97-AF65-F5344CB8AC3E}">
        <p14:creationId xmlns:p14="http://schemas.microsoft.com/office/powerpoint/2010/main" val="3477450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612D974E-FA20-9D40-A00E-337DD04558D8}"/>
              </a:ext>
            </a:extLst>
          </p:cNvPr>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endParaRPr lang="en-US"/>
          </a:p>
        </p:txBody>
      </p:sp>
      <p:sp>
        <p:nvSpPr>
          <p:cNvPr id="6" name="Right Triangle 5">
            <a:extLst>
              <a:ext uri="{FF2B5EF4-FFF2-40B4-BE49-F238E27FC236}">
                <a16:creationId xmlns:a16="http://schemas.microsoft.com/office/drawing/2014/main" id="{B2B76D50-63EF-5F42-8599-EB487B4F76BE}"/>
              </a:ext>
            </a:extLst>
          </p:cNvPr>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algn="ctr">
              <a:defRPr/>
            </a:pPr>
            <a:endParaRPr lang="en-US">
              <a:solidFill>
                <a:prstClr val="white"/>
              </a:solidFill>
              <a:latin typeface="Constantia"/>
              <a:ea typeface="+mn-ea"/>
            </a:endParaRPr>
          </a:p>
        </p:txBody>
      </p:sp>
      <p:sp>
        <p:nvSpPr>
          <p:cNvPr id="7" name="Freeform 6">
            <a:extLst>
              <a:ext uri="{FF2B5EF4-FFF2-40B4-BE49-F238E27FC236}">
                <a16:creationId xmlns:a16="http://schemas.microsoft.com/office/drawing/2014/main" id="{D6D0D37F-8360-3B4E-991B-3B98D387EB6C}"/>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a typeface="ＭＳ Ｐゴシック" charset="0"/>
              <a:cs typeface="ＭＳ Ｐゴシック" charset="0"/>
            </a:endParaRPr>
          </a:p>
        </p:txBody>
      </p:sp>
      <p:sp>
        <p:nvSpPr>
          <p:cNvPr id="8" name="Freeform 7">
            <a:extLst>
              <a:ext uri="{FF2B5EF4-FFF2-40B4-BE49-F238E27FC236}">
                <a16:creationId xmlns:a16="http://schemas.microsoft.com/office/drawing/2014/main" id="{2F3BD357-538D-6B42-B84B-8A319B1A4C85}"/>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a typeface="ＭＳ Ｐゴシック" charset="0"/>
              <a:cs typeface="ＭＳ Ｐゴシック"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E17F2CCA-5B86-9D4A-BE8D-786B95B3030C}"/>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B64AC584-4727-364B-B455-0EF0F5227F40}"/>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C6850683-2638-164D-BE83-049372887321}"/>
              </a:ext>
            </a:extLst>
          </p:cNvPr>
          <p:cNvSpPr>
            <a:spLocks noGrp="1"/>
          </p:cNvSpPr>
          <p:nvPr>
            <p:ph type="sldNum" sz="quarter" idx="12"/>
          </p:nvPr>
        </p:nvSpPr>
        <p:spPr>
          <a:xfrm>
            <a:off x="8077200" y="6356350"/>
            <a:ext cx="609600" cy="365125"/>
          </a:xfrm>
        </p:spPr>
        <p:txBody>
          <a:bodyPr/>
          <a:lstStyle>
            <a:lvl1pPr>
              <a:defRPr/>
            </a:lvl1pPr>
          </a:lstStyle>
          <a:p>
            <a:fld id="{5C0B0E8A-0C0D-4645-984B-5E103F29222D}" type="slidenum">
              <a:rPr lang="en-US" altLang="en-US"/>
              <a:pPr/>
              <a:t>‹#›</a:t>
            </a:fld>
            <a:endParaRPr lang="en-US" altLang="en-US"/>
          </a:p>
        </p:txBody>
      </p:sp>
    </p:spTree>
    <p:extLst>
      <p:ext uri="{BB962C8B-B14F-4D97-AF65-F5344CB8AC3E}">
        <p14:creationId xmlns:p14="http://schemas.microsoft.com/office/powerpoint/2010/main" val="2276869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BE464A-05B9-A44D-9531-6E493ABBD8C3}"/>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C3E1C0FF-0BF0-7841-9E69-8F7D197B31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D9319362-BC0C-8C44-B366-76C16E1DE7EA}"/>
              </a:ext>
            </a:extLst>
          </p:cNvPr>
          <p:cNvSpPr>
            <a:spLocks noGrp="1"/>
          </p:cNvSpPr>
          <p:nvPr>
            <p:ph type="sldNum" sz="quarter" idx="12"/>
          </p:nvPr>
        </p:nvSpPr>
        <p:spPr/>
        <p:txBody>
          <a:bodyPr/>
          <a:lstStyle>
            <a:lvl1pPr>
              <a:defRPr/>
            </a:lvl1pPr>
          </a:lstStyle>
          <a:p>
            <a:fld id="{573FAE04-0F9B-6942-A513-59BE58ADE269}" type="slidenum">
              <a:rPr lang="en-US" altLang="en-US"/>
              <a:pPr/>
              <a:t>‹#›</a:t>
            </a:fld>
            <a:endParaRPr lang="en-US" altLang="en-US"/>
          </a:p>
        </p:txBody>
      </p:sp>
    </p:spTree>
    <p:extLst>
      <p:ext uri="{BB962C8B-B14F-4D97-AF65-F5344CB8AC3E}">
        <p14:creationId xmlns:p14="http://schemas.microsoft.com/office/powerpoint/2010/main" val="3669225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9389CF8-AAF2-4C49-8FCA-1C775C2990BD}"/>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8893A9-C1D2-9743-8CB8-56CBC80005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E7AEBE96-F5B3-1F4C-BF98-DBE6CFD784A4}"/>
              </a:ext>
            </a:extLst>
          </p:cNvPr>
          <p:cNvSpPr>
            <a:spLocks noGrp="1"/>
          </p:cNvSpPr>
          <p:nvPr>
            <p:ph type="sldNum" sz="quarter" idx="12"/>
          </p:nvPr>
        </p:nvSpPr>
        <p:spPr/>
        <p:txBody>
          <a:bodyPr/>
          <a:lstStyle>
            <a:lvl1pPr>
              <a:defRPr/>
            </a:lvl1pPr>
          </a:lstStyle>
          <a:p>
            <a:fld id="{638E4772-9E3A-3043-B845-53AACF1155E0}" type="slidenum">
              <a:rPr lang="en-US" altLang="en-US"/>
              <a:pPr/>
              <a:t>‹#›</a:t>
            </a:fld>
            <a:endParaRPr lang="en-US" altLang="en-US"/>
          </a:p>
        </p:txBody>
      </p:sp>
    </p:spTree>
    <p:extLst>
      <p:ext uri="{BB962C8B-B14F-4D97-AF65-F5344CB8AC3E}">
        <p14:creationId xmlns:p14="http://schemas.microsoft.com/office/powerpoint/2010/main" val="3966690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562600" cy="990600"/>
          </a:xfrm>
        </p:spPr>
        <p:txBody>
          <a:bodyPr/>
          <a:lstStyle/>
          <a:p>
            <a:r>
              <a:rPr lang="en-US"/>
              <a:t>Click to edit Master title style</a:t>
            </a:r>
          </a:p>
        </p:txBody>
      </p:sp>
      <p:sp>
        <p:nvSpPr>
          <p:cNvPr id="3" name="Content Placeholder 2"/>
          <p:cNvSpPr>
            <a:spLocks noGrp="1"/>
          </p:cNvSpPr>
          <p:nvPr>
            <p:ph sz="quarter" idx="1"/>
          </p:nvPr>
        </p:nvSpPr>
        <p:spPr>
          <a:xfrm>
            <a:off x="304800" y="1219200"/>
            <a:ext cx="41529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04800" y="3733800"/>
            <a:ext cx="8458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8051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FBFCCA9-8B2F-9A45-B12B-C2C67DEFF4FA}"/>
              </a:ext>
            </a:extLst>
          </p:cNvPr>
          <p:cNvSpPr>
            <a:spLocks noGrp="1"/>
          </p:cNvSpPr>
          <p:nvPr>
            <p:ph type="dt" sz="half" idx="10"/>
          </p:nvPr>
        </p:nvSpPr>
        <p:spPr/>
        <p:txBody>
          <a:bodyPr/>
          <a:lstStyle>
            <a:lvl1pPr>
              <a:defRPr/>
            </a:lvl1pPr>
          </a:lstStyle>
          <a:p>
            <a:fld id="{A2E2E40F-525E-E042-A0F8-6A4FE56D3B19}" type="datetime1">
              <a:rPr lang="en-US" altLang="en-US"/>
              <a:pPr/>
              <a:t>3/22/2018</a:t>
            </a:fld>
            <a:endParaRPr lang="en-US" altLang="en-US"/>
          </a:p>
        </p:txBody>
      </p:sp>
      <p:sp>
        <p:nvSpPr>
          <p:cNvPr id="5" name="Footer Placeholder 4">
            <a:extLst>
              <a:ext uri="{FF2B5EF4-FFF2-40B4-BE49-F238E27FC236}">
                <a16:creationId xmlns:a16="http://schemas.microsoft.com/office/drawing/2014/main" id="{81DF95DA-8266-5E44-9534-4EDECC50821A}"/>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D40D5EA7-02A8-8141-889C-3451281744B7}"/>
              </a:ext>
            </a:extLst>
          </p:cNvPr>
          <p:cNvSpPr>
            <a:spLocks noGrp="1"/>
          </p:cNvSpPr>
          <p:nvPr>
            <p:ph type="sldNum" sz="quarter" idx="12"/>
          </p:nvPr>
        </p:nvSpPr>
        <p:spPr/>
        <p:txBody>
          <a:bodyPr/>
          <a:lstStyle>
            <a:lvl1pPr>
              <a:defRPr/>
            </a:lvl1pPr>
          </a:lstStyle>
          <a:p>
            <a:fld id="{70EC53EE-F7CA-CB41-8B21-22576A37DB4D}" type="slidenum">
              <a:rPr lang="en-US" altLang="en-US"/>
              <a:pPr/>
              <a:t>‹#›</a:t>
            </a:fld>
            <a:endParaRPr lang="en-US" altLang="en-US"/>
          </a:p>
        </p:txBody>
      </p:sp>
    </p:spTree>
    <p:extLst>
      <p:ext uri="{BB962C8B-B14F-4D97-AF65-F5344CB8AC3E}">
        <p14:creationId xmlns:p14="http://schemas.microsoft.com/office/powerpoint/2010/main" val="2575616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A2F8-2264-8F4C-A85C-10F5FDD975AE}"/>
              </a:ext>
            </a:extLst>
          </p:cNvPr>
          <p:cNvSpPr>
            <a:spLocks noGrp="1"/>
          </p:cNvSpPr>
          <p:nvPr>
            <p:ph type="dt" sz="half" idx="10"/>
          </p:nvPr>
        </p:nvSpPr>
        <p:spPr/>
        <p:txBody>
          <a:bodyPr/>
          <a:lstStyle>
            <a:lvl1pPr>
              <a:defRPr/>
            </a:lvl1pPr>
          </a:lstStyle>
          <a:p>
            <a:fld id="{314555A0-7E8D-8D4D-A80D-8779B8262A8D}" type="datetime1">
              <a:rPr lang="en-US" altLang="en-US"/>
              <a:pPr/>
              <a:t>3/22/2018</a:t>
            </a:fld>
            <a:endParaRPr lang="en-US" altLang="en-US"/>
          </a:p>
        </p:txBody>
      </p:sp>
      <p:sp>
        <p:nvSpPr>
          <p:cNvPr id="5" name="Footer Placeholder 4">
            <a:extLst>
              <a:ext uri="{FF2B5EF4-FFF2-40B4-BE49-F238E27FC236}">
                <a16:creationId xmlns:a16="http://schemas.microsoft.com/office/drawing/2014/main" id="{85F8539F-5684-B741-B3C2-F07585AED702}"/>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679B5FD7-946C-5F44-9C50-477C973B7926}"/>
              </a:ext>
            </a:extLst>
          </p:cNvPr>
          <p:cNvSpPr>
            <a:spLocks noGrp="1"/>
          </p:cNvSpPr>
          <p:nvPr>
            <p:ph type="sldNum" sz="quarter" idx="12"/>
          </p:nvPr>
        </p:nvSpPr>
        <p:spPr/>
        <p:txBody>
          <a:bodyPr/>
          <a:lstStyle>
            <a:lvl1pPr>
              <a:defRPr/>
            </a:lvl1pPr>
          </a:lstStyle>
          <a:p>
            <a:fld id="{3537AAC0-4F76-7E43-94CD-ED81093BA958}" type="slidenum">
              <a:rPr lang="en-US" altLang="en-US"/>
              <a:pPr/>
              <a:t>‹#›</a:t>
            </a:fld>
            <a:endParaRPr lang="en-US" altLang="en-US"/>
          </a:p>
        </p:txBody>
      </p:sp>
    </p:spTree>
    <p:extLst>
      <p:ext uri="{BB962C8B-B14F-4D97-AF65-F5344CB8AC3E}">
        <p14:creationId xmlns:p14="http://schemas.microsoft.com/office/powerpoint/2010/main" val="1217663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0CEEE6-72F1-5F44-BF7B-2C9DD230EF91}"/>
              </a:ext>
            </a:extLst>
          </p:cNvPr>
          <p:cNvSpPr>
            <a:spLocks noGrp="1"/>
          </p:cNvSpPr>
          <p:nvPr>
            <p:ph type="dt" sz="half" idx="10"/>
          </p:nvPr>
        </p:nvSpPr>
        <p:spPr/>
        <p:txBody>
          <a:bodyPr/>
          <a:lstStyle>
            <a:lvl1pPr>
              <a:defRPr/>
            </a:lvl1pPr>
          </a:lstStyle>
          <a:p>
            <a:fld id="{E0D5EA69-4A9A-CD48-AE81-3FA3D2ED0F8B}" type="datetime1">
              <a:rPr lang="en-US" altLang="en-US"/>
              <a:pPr/>
              <a:t>3/22/2018</a:t>
            </a:fld>
            <a:endParaRPr lang="en-US" altLang="en-US"/>
          </a:p>
        </p:txBody>
      </p:sp>
      <p:sp>
        <p:nvSpPr>
          <p:cNvPr id="5" name="Footer Placeholder 4">
            <a:extLst>
              <a:ext uri="{FF2B5EF4-FFF2-40B4-BE49-F238E27FC236}">
                <a16:creationId xmlns:a16="http://schemas.microsoft.com/office/drawing/2014/main" id="{EEFDE35C-F4A8-AD4F-9A38-42411F63BD7E}"/>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485809FB-4297-E642-B70F-BB7A242311AB}"/>
              </a:ext>
            </a:extLst>
          </p:cNvPr>
          <p:cNvSpPr>
            <a:spLocks noGrp="1"/>
          </p:cNvSpPr>
          <p:nvPr>
            <p:ph type="sldNum" sz="quarter" idx="12"/>
          </p:nvPr>
        </p:nvSpPr>
        <p:spPr/>
        <p:txBody>
          <a:bodyPr/>
          <a:lstStyle>
            <a:lvl1pPr>
              <a:defRPr/>
            </a:lvl1pPr>
          </a:lstStyle>
          <a:p>
            <a:fld id="{C744784E-5571-B249-922E-6A0DCA99339D}" type="slidenum">
              <a:rPr lang="en-US" altLang="en-US"/>
              <a:pPr/>
              <a:t>‹#›</a:t>
            </a:fld>
            <a:endParaRPr lang="en-US" altLang="en-US"/>
          </a:p>
        </p:txBody>
      </p:sp>
    </p:spTree>
    <p:extLst>
      <p:ext uri="{BB962C8B-B14F-4D97-AF65-F5344CB8AC3E}">
        <p14:creationId xmlns:p14="http://schemas.microsoft.com/office/powerpoint/2010/main" val="976222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A2CF72-7588-6C4E-858B-2D2CF0DE5509}"/>
              </a:ext>
            </a:extLst>
          </p:cNvPr>
          <p:cNvSpPr>
            <a:spLocks noGrp="1"/>
          </p:cNvSpPr>
          <p:nvPr>
            <p:ph type="dt" sz="half" idx="10"/>
          </p:nvPr>
        </p:nvSpPr>
        <p:spPr/>
        <p:txBody>
          <a:bodyPr/>
          <a:lstStyle>
            <a:lvl1pPr>
              <a:defRPr/>
            </a:lvl1pPr>
          </a:lstStyle>
          <a:p>
            <a:fld id="{61C0BFE0-9742-F44C-AF1F-20AC912DAE8A}" type="datetime1">
              <a:rPr lang="en-US" altLang="en-US"/>
              <a:pPr/>
              <a:t>3/22/2018</a:t>
            </a:fld>
            <a:endParaRPr lang="en-US" altLang="en-US"/>
          </a:p>
        </p:txBody>
      </p:sp>
      <p:sp>
        <p:nvSpPr>
          <p:cNvPr id="6" name="Footer Placeholder 5">
            <a:extLst>
              <a:ext uri="{FF2B5EF4-FFF2-40B4-BE49-F238E27FC236}">
                <a16:creationId xmlns:a16="http://schemas.microsoft.com/office/drawing/2014/main" id="{7D73876D-510E-5E42-B0E5-FD278AD369CB}"/>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52D21C7F-3616-9143-B39E-BE3FA2D66D59}"/>
              </a:ext>
            </a:extLst>
          </p:cNvPr>
          <p:cNvSpPr>
            <a:spLocks noGrp="1"/>
          </p:cNvSpPr>
          <p:nvPr>
            <p:ph type="sldNum" sz="quarter" idx="12"/>
          </p:nvPr>
        </p:nvSpPr>
        <p:spPr/>
        <p:txBody>
          <a:bodyPr/>
          <a:lstStyle>
            <a:lvl1pPr>
              <a:defRPr/>
            </a:lvl1pPr>
          </a:lstStyle>
          <a:p>
            <a:fld id="{1FD6C396-E76C-AA46-B493-A0060046A297}" type="slidenum">
              <a:rPr lang="en-US" altLang="en-US"/>
              <a:pPr/>
              <a:t>‹#›</a:t>
            </a:fld>
            <a:endParaRPr lang="en-US" altLang="en-US"/>
          </a:p>
        </p:txBody>
      </p:sp>
    </p:spTree>
    <p:extLst>
      <p:ext uri="{BB962C8B-B14F-4D97-AF65-F5344CB8AC3E}">
        <p14:creationId xmlns:p14="http://schemas.microsoft.com/office/powerpoint/2010/main" val="29074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51BF7B3-FA88-BD48-B376-973EAF9684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896666-0442-784C-AA71-08E7B8FE3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598650-98ED-814D-9A6E-9731E3A4777F}"/>
              </a:ext>
            </a:extLst>
          </p:cNvPr>
          <p:cNvSpPr>
            <a:spLocks noGrp="1" noChangeArrowheads="1"/>
          </p:cNvSpPr>
          <p:nvPr>
            <p:ph type="sldNum" sz="quarter" idx="12"/>
          </p:nvPr>
        </p:nvSpPr>
        <p:spPr>
          <a:ln/>
        </p:spPr>
        <p:txBody>
          <a:bodyPr/>
          <a:lstStyle>
            <a:lvl1pPr>
              <a:defRPr/>
            </a:lvl1pPr>
          </a:lstStyle>
          <a:p>
            <a:fld id="{EA6086B3-D4CC-204E-B14F-8436046D0E8A}" type="slidenum">
              <a:rPr lang="en-US" altLang="en-US"/>
              <a:pPr/>
              <a:t>‹#›</a:t>
            </a:fld>
            <a:endParaRPr lang="en-US" altLang="en-US"/>
          </a:p>
        </p:txBody>
      </p:sp>
    </p:spTree>
    <p:extLst>
      <p:ext uri="{BB962C8B-B14F-4D97-AF65-F5344CB8AC3E}">
        <p14:creationId xmlns:p14="http://schemas.microsoft.com/office/powerpoint/2010/main" val="3256818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F59AE5-8130-FA40-8D79-B3F965FF25E7}"/>
              </a:ext>
            </a:extLst>
          </p:cNvPr>
          <p:cNvSpPr>
            <a:spLocks noGrp="1"/>
          </p:cNvSpPr>
          <p:nvPr>
            <p:ph type="dt" sz="half" idx="10"/>
          </p:nvPr>
        </p:nvSpPr>
        <p:spPr/>
        <p:txBody>
          <a:bodyPr/>
          <a:lstStyle>
            <a:lvl1pPr>
              <a:defRPr/>
            </a:lvl1pPr>
          </a:lstStyle>
          <a:p>
            <a:fld id="{3E7DE787-18F3-A041-BB7E-B6890D819F0B}" type="datetime1">
              <a:rPr lang="en-US" altLang="en-US"/>
              <a:pPr/>
              <a:t>3/22/2018</a:t>
            </a:fld>
            <a:endParaRPr lang="en-US" altLang="en-US"/>
          </a:p>
        </p:txBody>
      </p:sp>
      <p:sp>
        <p:nvSpPr>
          <p:cNvPr id="8" name="Footer Placeholder 7">
            <a:extLst>
              <a:ext uri="{FF2B5EF4-FFF2-40B4-BE49-F238E27FC236}">
                <a16:creationId xmlns:a16="http://schemas.microsoft.com/office/drawing/2014/main" id="{5FEB05FD-708E-EB45-A852-5A7EF9032B6E}"/>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a:extLst>
              <a:ext uri="{FF2B5EF4-FFF2-40B4-BE49-F238E27FC236}">
                <a16:creationId xmlns:a16="http://schemas.microsoft.com/office/drawing/2014/main" id="{E29906EF-FEBA-874B-B935-A3F9AD79E4E1}"/>
              </a:ext>
            </a:extLst>
          </p:cNvPr>
          <p:cNvSpPr>
            <a:spLocks noGrp="1"/>
          </p:cNvSpPr>
          <p:nvPr>
            <p:ph type="sldNum" sz="quarter" idx="12"/>
          </p:nvPr>
        </p:nvSpPr>
        <p:spPr/>
        <p:txBody>
          <a:bodyPr/>
          <a:lstStyle>
            <a:lvl1pPr>
              <a:defRPr/>
            </a:lvl1pPr>
          </a:lstStyle>
          <a:p>
            <a:fld id="{75763F5D-570B-BD43-9C07-2F2E08E07925}" type="slidenum">
              <a:rPr lang="en-US" altLang="en-US"/>
              <a:pPr/>
              <a:t>‹#›</a:t>
            </a:fld>
            <a:endParaRPr lang="en-US" altLang="en-US"/>
          </a:p>
        </p:txBody>
      </p:sp>
    </p:spTree>
    <p:extLst>
      <p:ext uri="{BB962C8B-B14F-4D97-AF65-F5344CB8AC3E}">
        <p14:creationId xmlns:p14="http://schemas.microsoft.com/office/powerpoint/2010/main" val="830624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1525C4-5A6E-AF4D-A2EE-003B7D1A970F}"/>
              </a:ext>
            </a:extLst>
          </p:cNvPr>
          <p:cNvSpPr>
            <a:spLocks noGrp="1"/>
          </p:cNvSpPr>
          <p:nvPr>
            <p:ph type="dt" sz="half" idx="10"/>
          </p:nvPr>
        </p:nvSpPr>
        <p:spPr/>
        <p:txBody>
          <a:bodyPr/>
          <a:lstStyle>
            <a:lvl1pPr>
              <a:defRPr/>
            </a:lvl1pPr>
          </a:lstStyle>
          <a:p>
            <a:fld id="{BCB7A323-A006-484C-BB96-915F013223B5}" type="datetime1">
              <a:rPr lang="en-US" altLang="en-US"/>
              <a:pPr/>
              <a:t>3/22/2018</a:t>
            </a:fld>
            <a:endParaRPr lang="en-US" altLang="en-US"/>
          </a:p>
        </p:txBody>
      </p:sp>
      <p:sp>
        <p:nvSpPr>
          <p:cNvPr id="4" name="Footer Placeholder 3">
            <a:extLst>
              <a:ext uri="{FF2B5EF4-FFF2-40B4-BE49-F238E27FC236}">
                <a16:creationId xmlns:a16="http://schemas.microsoft.com/office/drawing/2014/main" id="{DF573614-09C3-3349-8C06-4D6B087441A4}"/>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B05A8C93-0F8A-D14B-8CB1-8CD44BA8F2F4}"/>
              </a:ext>
            </a:extLst>
          </p:cNvPr>
          <p:cNvSpPr>
            <a:spLocks noGrp="1"/>
          </p:cNvSpPr>
          <p:nvPr>
            <p:ph type="sldNum" sz="quarter" idx="12"/>
          </p:nvPr>
        </p:nvSpPr>
        <p:spPr/>
        <p:txBody>
          <a:bodyPr/>
          <a:lstStyle>
            <a:lvl1pPr>
              <a:defRPr/>
            </a:lvl1pPr>
          </a:lstStyle>
          <a:p>
            <a:fld id="{BDF0B630-326F-084A-BB23-F170B33EF665}" type="slidenum">
              <a:rPr lang="en-US" altLang="en-US"/>
              <a:pPr/>
              <a:t>‹#›</a:t>
            </a:fld>
            <a:endParaRPr lang="en-US" altLang="en-US"/>
          </a:p>
        </p:txBody>
      </p:sp>
    </p:spTree>
    <p:extLst>
      <p:ext uri="{BB962C8B-B14F-4D97-AF65-F5344CB8AC3E}">
        <p14:creationId xmlns:p14="http://schemas.microsoft.com/office/powerpoint/2010/main" val="1753712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98890C-A1B8-2143-A493-6324B20AB582}"/>
              </a:ext>
            </a:extLst>
          </p:cNvPr>
          <p:cNvSpPr>
            <a:spLocks noGrp="1"/>
          </p:cNvSpPr>
          <p:nvPr>
            <p:ph type="dt" sz="half" idx="10"/>
          </p:nvPr>
        </p:nvSpPr>
        <p:spPr/>
        <p:txBody>
          <a:bodyPr/>
          <a:lstStyle>
            <a:lvl1pPr>
              <a:defRPr/>
            </a:lvl1pPr>
          </a:lstStyle>
          <a:p>
            <a:fld id="{8A5CA6EE-09A6-BE4D-8042-1A66A68A79F1}" type="datetime1">
              <a:rPr lang="en-US" altLang="en-US"/>
              <a:pPr/>
              <a:t>3/22/2018</a:t>
            </a:fld>
            <a:endParaRPr lang="en-US" altLang="en-US"/>
          </a:p>
        </p:txBody>
      </p:sp>
      <p:sp>
        <p:nvSpPr>
          <p:cNvPr id="3" name="Footer Placeholder 2">
            <a:extLst>
              <a:ext uri="{FF2B5EF4-FFF2-40B4-BE49-F238E27FC236}">
                <a16:creationId xmlns:a16="http://schemas.microsoft.com/office/drawing/2014/main" id="{C2E69733-63F7-EA44-831F-9991460EFC89}"/>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a:extLst>
              <a:ext uri="{FF2B5EF4-FFF2-40B4-BE49-F238E27FC236}">
                <a16:creationId xmlns:a16="http://schemas.microsoft.com/office/drawing/2014/main" id="{875079C0-3083-1A4D-95CD-D2584E2A7CB5}"/>
              </a:ext>
            </a:extLst>
          </p:cNvPr>
          <p:cNvSpPr>
            <a:spLocks noGrp="1"/>
          </p:cNvSpPr>
          <p:nvPr>
            <p:ph type="sldNum" sz="quarter" idx="12"/>
          </p:nvPr>
        </p:nvSpPr>
        <p:spPr/>
        <p:txBody>
          <a:bodyPr/>
          <a:lstStyle>
            <a:lvl1pPr>
              <a:defRPr/>
            </a:lvl1pPr>
          </a:lstStyle>
          <a:p>
            <a:fld id="{FCE7F718-7A68-F443-8B88-D42E1143CF4E}" type="slidenum">
              <a:rPr lang="en-US" altLang="en-US"/>
              <a:pPr/>
              <a:t>‹#›</a:t>
            </a:fld>
            <a:endParaRPr lang="en-US" altLang="en-US"/>
          </a:p>
        </p:txBody>
      </p:sp>
    </p:spTree>
    <p:extLst>
      <p:ext uri="{BB962C8B-B14F-4D97-AF65-F5344CB8AC3E}">
        <p14:creationId xmlns:p14="http://schemas.microsoft.com/office/powerpoint/2010/main" val="4193329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E5FAB42-E908-6844-8EDF-C5A7D14584D9}"/>
              </a:ext>
            </a:extLst>
          </p:cNvPr>
          <p:cNvSpPr>
            <a:spLocks noGrp="1"/>
          </p:cNvSpPr>
          <p:nvPr>
            <p:ph type="dt" sz="half" idx="10"/>
          </p:nvPr>
        </p:nvSpPr>
        <p:spPr/>
        <p:txBody>
          <a:bodyPr/>
          <a:lstStyle>
            <a:lvl1pPr>
              <a:defRPr/>
            </a:lvl1pPr>
          </a:lstStyle>
          <a:p>
            <a:fld id="{035044BA-F363-AC44-BBA6-FF5912B83BB9}" type="datetime1">
              <a:rPr lang="en-US" altLang="en-US"/>
              <a:pPr/>
              <a:t>3/22/2018</a:t>
            </a:fld>
            <a:endParaRPr lang="en-US" altLang="en-US"/>
          </a:p>
        </p:txBody>
      </p:sp>
      <p:sp>
        <p:nvSpPr>
          <p:cNvPr id="6" name="Footer Placeholder 5">
            <a:extLst>
              <a:ext uri="{FF2B5EF4-FFF2-40B4-BE49-F238E27FC236}">
                <a16:creationId xmlns:a16="http://schemas.microsoft.com/office/drawing/2014/main" id="{073DE675-812B-0F4F-A726-41BCD8515FBD}"/>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62D2C5BD-FD09-4D43-AD1C-9CC1D173AC57}"/>
              </a:ext>
            </a:extLst>
          </p:cNvPr>
          <p:cNvSpPr>
            <a:spLocks noGrp="1"/>
          </p:cNvSpPr>
          <p:nvPr>
            <p:ph type="sldNum" sz="quarter" idx="12"/>
          </p:nvPr>
        </p:nvSpPr>
        <p:spPr/>
        <p:txBody>
          <a:bodyPr/>
          <a:lstStyle>
            <a:lvl1pPr>
              <a:defRPr/>
            </a:lvl1pPr>
          </a:lstStyle>
          <a:p>
            <a:fld id="{9FBB4386-528F-7B42-B6EB-5C1B975589FB}" type="slidenum">
              <a:rPr lang="en-US" altLang="en-US"/>
              <a:pPr/>
              <a:t>‹#›</a:t>
            </a:fld>
            <a:endParaRPr lang="en-US" altLang="en-US"/>
          </a:p>
        </p:txBody>
      </p:sp>
    </p:spTree>
    <p:extLst>
      <p:ext uri="{BB962C8B-B14F-4D97-AF65-F5344CB8AC3E}">
        <p14:creationId xmlns:p14="http://schemas.microsoft.com/office/powerpoint/2010/main" val="2012569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B5FD161-BBF2-D749-985C-91A4DC6BF29D}"/>
              </a:ext>
            </a:extLst>
          </p:cNvPr>
          <p:cNvSpPr>
            <a:spLocks noGrp="1"/>
          </p:cNvSpPr>
          <p:nvPr>
            <p:ph type="dt" sz="half" idx="10"/>
          </p:nvPr>
        </p:nvSpPr>
        <p:spPr/>
        <p:txBody>
          <a:bodyPr/>
          <a:lstStyle>
            <a:lvl1pPr>
              <a:defRPr/>
            </a:lvl1pPr>
          </a:lstStyle>
          <a:p>
            <a:fld id="{B42E743E-BBFE-6248-BB9B-6D7D3BB0016F}" type="datetime1">
              <a:rPr lang="en-US" altLang="en-US"/>
              <a:pPr/>
              <a:t>3/22/2018</a:t>
            </a:fld>
            <a:endParaRPr lang="en-US" altLang="en-US"/>
          </a:p>
        </p:txBody>
      </p:sp>
      <p:sp>
        <p:nvSpPr>
          <p:cNvPr id="6" name="Footer Placeholder 5">
            <a:extLst>
              <a:ext uri="{FF2B5EF4-FFF2-40B4-BE49-F238E27FC236}">
                <a16:creationId xmlns:a16="http://schemas.microsoft.com/office/drawing/2014/main" id="{E7015816-ED1B-0749-B7F0-D4BE4CF08605}"/>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39904EF-242C-2344-BE5B-7356FE1AD74D}"/>
              </a:ext>
            </a:extLst>
          </p:cNvPr>
          <p:cNvSpPr>
            <a:spLocks noGrp="1"/>
          </p:cNvSpPr>
          <p:nvPr>
            <p:ph type="sldNum" sz="quarter" idx="12"/>
          </p:nvPr>
        </p:nvSpPr>
        <p:spPr/>
        <p:txBody>
          <a:bodyPr/>
          <a:lstStyle>
            <a:lvl1pPr>
              <a:defRPr/>
            </a:lvl1pPr>
          </a:lstStyle>
          <a:p>
            <a:fld id="{12699E8A-D895-A141-BC83-9DAF5F091E20}" type="slidenum">
              <a:rPr lang="en-US" altLang="en-US"/>
              <a:pPr/>
              <a:t>‹#›</a:t>
            </a:fld>
            <a:endParaRPr lang="en-US" altLang="en-US"/>
          </a:p>
        </p:txBody>
      </p:sp>
    </p:spTree>
    <p:extLst>
      <p:ext uri="{BB962C8B-B14F-4D97-AF65-F5344CB8AC3E}">
        <p14:creationId xmlns:p14="http://schemas.microsoft.com/office/powerpoint/2010/main" val="2796883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9AB8D-D977-DD40-91C5-79A2D9A0EFBC}"/>
              </a:ext>
            </a:extLst>
          </p:cNvPr>
          <p:cNvSpPr>
            <a:spLocks noGrp="1"/>
          </p:cNvSpPr>
          <p:nvPr>
            <p:ph type="dt" sz="half" idx="10"/>
          </p:nvPr>
        </p:nvSpPr>
        <p:spPr/>
        <p:txBody>
          <a:bodyPr/>
          <a:lstStyle>
            <a:lvl1pPr>
              <a:defRPr/>
            </a:lvl1pPr>
          </a:lstStyle>
          <a:p>
            <a:fld id="{BF5BC85A-7244-3744-BB15-5C0B238D9D75}" type="datetime1">
              <a:rPr lang="en-US" altLang="en-US"/>
              <a:pPr/>
              <a:t>3/22/2018</a:t>
            </a:fld>
            <a:endParaRPr lang="en-US" altLang="en-US"/>
          </a:p>
        </p:txBody>
      </p:sp>
      <p:sp>
        <p:nvSpPr>
          <p:cNvPr id="5" name="Footer Placeholder 4">
            <a:extLst>
              <a:ext uri="{FF2B5EF4-FFF2-40B4-BE49-F238E27FC236}">
                <a16:creationId xmlns:a16="http://schemas.microsoft.com/office/drawing/2014/main" id="{8B688109-C665-3A49-B04D-0CDE60541C04}"/>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8580A363-356E-784F-B16A-A2FF418A8375}"/>
              </a:ext>
            </a:extLst>
          </p:cNvPr>
          <p:cNvSpPr>
            <a:spLocks noGrp="1"/>
          </p:cNvSpPr>
          <p:nvPr>
            <p:ph type="sldNum" sz="quarter" idx="12"/>
          </p:nvPr>
        </p:nvSpPr>
        <p:spPr/>
        <p:txBody>
          <a:bodyPr/>
          <a:lstStyle>
            <a:lvl1pPr>
              <a:defRPr/>
            </a:lvl1pPr>
          </a:lstStyle>
          <a:p>
            <a:fld id="{2082A544-9974-B343-9BCC-063B4ED4322A}" type="slidenum">
              <a:rPr lang="en-US" altLang="en-US"/>
              <a:pPr/>
              <a:t>‹#›</a:t>
            </a:fld>
            <a:endParaRPr lang="en-US" altLang="en-US"/>
          </a:p>
        </p:txBody>
      </p:sp>
    </p:spTree>
    <p:extLst>
      <p:ext uri="{BB962C8B-B14F-4D97-AF65-F5344CB8AC3E}">
        <p14:creationId xmlns:p14="http://schemas.microsoft.com/office/powerpoint/2010/main" val="1206355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3AB2C-3600-354D-8FE1-A8A5F1D744A2}"/>
              </a:ext>
            </a:extLst>
          </p:cNvPr>
          <p:cNvSpPr>
            <a:spLocks noGrp="1"/>
          </p:cNvSpPr>
          <p:nvPr>
            <p:ph type="dt" sz="half" idx="10"/>
          </p:nvPr>
        </p:nvSpPr>
        <p:spPr/>
        <p:txBody>
          <a:bodyPr/>
          <a:lstStyle>
            <a:lvl1pPr>
              <a:defRPr/>
            </a:lvl1pPr>
          </a:lstStyle>
          <a:p>
            <a:fld id="{B5FF8B9B-F54C-EB4B-AEF1-2DF6EAA30DF0}" type="datetime1">
              <a:rPr lang="en-US" altLang="en-US"/>
              <a:pPr/>
              <a:t>3/22/2018</a:t>
            </a:fld>
            <a:endParaRPr lang="en-US" altLang="en-US"/>
          </a:p>
        </p:txBody>
      </p:sp>
      <p:sp>
        <p:nvSpPr>
          <p:cNvPr id="5" name="Footer Placeholder 4">
            <a:extLst>
              <a:ext uri="{FF2B5EF4-FFF2-40B4-BE49-F238E27FC236}">
                <a16:creationId xmlns:a16="http://schemas.microsoft.com/office/drawing/2014/main" id="{BD983836-D5D0-EE4B-A7ED-F9931D8191A5}"/>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175D0ABB-CC07-4948-9697-BD09CCB7756A}"/>
              </a:ext>
            </a:extLst>
          </p:cNvPr>
          <p:cNvSpPr>
            <a:spLocks noGrp="1"/>
          </p:cNvSpPr>
          <p:nvPr>
            <p:ph type="sldNum" sz="quarter" idx="12"/>
          </p:nvPr>
        </p:nvSpPr>
        <p:spPr/>
        <p:txBody>
          <a:bodyPr/>
          <a:lstStyle>
            <a:lvl1pPr>
              <a:defRPr/>
            </a:lvl1pPr>
          </a:lstStyle>
          <a:p>
            <a:fld id="{B6D42704-EE68-484F-AD1E-0B631A090428}" type="slidenum">
              <a:rPr lang="en-US" altLang="en-US"/>
              <a:pPr/>
              <a:t>‹#›</a:t>
            </a:fld>
            <a:endParaRPr lang="en-US" altLang="en-US"/>
          </a:p>
        </p:txBody>
      </p:sp>
    </p:spTree>
    <p:extLst>
      <p:ext uri="{BB962C8B-B14F-4D97-AF65-F5344CB8AC3E}">
        <p14:creationId xmlns:p14="http://schemas.microsoft.com/office/powerpoint/2010/main" val="117564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FF5EBD0-DD05-A247-AD20-6479780B7A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4ED8FE-443C-AB4A-AF8A-11DBFC0F89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A7538B-C8D5-8749-921C-227CB2C42D6D}"/>
              </a:ext>
            </a:extLst>
          </p:cNvPr>
          <p:cNvSpPr>
            <a:spLocks noGrp="1" noChangeArrowheads="1"/>
          </p:cNvSpPr>
          <p:nvPr>
            <p:ph type="sldNum" sz="quarter" idx="12"/>
          </p:nvPr>
        </p:nvSpPr>
        <p:spPr>
          <a:ln/>
        </p:spPr>
        <p:txBody>
          <a:bodyPr/>
          <a:lstStyle>
            <a:lvl1pPr>
              <a:defRPr/>
            </a:lvl1pPr>
          </a:lstStyle>
          <a:p>
            <a:fld id="{4195B0EC-416D-F644-8CD4-CD3A5CE5CAA1}" type="slidenum">
              <a:rPr lang="en-US" altLang="en-US"/>
              <a:pPr/>
              <a:t>‹#›</a:t>
            </a:fld>
            <a:endParaRPr lang="en-US" altLang="en-US"/>
          </a:p>
        </p:txBody>
      </p:sp>
    </p:spTree>
    <p:extLst>
      <p:ext uri="{BB962C8B-B14F-4D97-AF65-F5344CB8AC3E}">
        <p14:creationId xmlns:p14="http://schemas.microsoft.com/office/powerpoint/2010/main" val="179095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11B58A7-39D6-E347-BCFC-D8EF08F0D15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1C25278-B290-9448-9F9F-989CC7DA35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3255EA0-696E-C146-99A0-CCBD14B6FC5D}"/>
              </a:ext>
            </a:extLst>
          </p:cNvPr>
          <p:cNvSpPr>
            <a:spLocks noGrp="1" noChangeArrowheads="1"/>
          </p:cNvSpPr>
          <p:nvPr>
            <p:ph type="sldNum" sz="quarter" idx="12"/>
          </p:nvPr>
        </p:nvSpPr>
        <p:spPr>
          <a:ln/>
        </p:spPr>
        <p:txBody>
          <a:bodyPr/>
          <a:lstStyle>
            <a:lvl1pPr>
              <a:defRPr/>
            </a:lvl1pPr>
          </a:lstStyle>
          <a:p>
            <a:fld id="{D0494B1D-912F-AE4D-82B7-7028AD158015}" type="slidenum">
              <a:rPr lang="en-US" altLang="en-US"/>
              <a:pPr/>
              <a:t>‹#›</a:t>
            </a:fld>
            <a:endParaRPr lang="en-US" altLang="en-US"/>
          </a:p>
        </p:txBody>
      </p:sp>
    </p:spTree>
    <p:extLst>
      <p:ext uri="{BB962C8B-B14F-4D97-AF65-F5344CB8AC3E}">
        <p14:creationId xmlns:p14="http://schemas.microsoft.com/office/powerpoint/2010/main" val="38706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4ED549E-135F-EF4D-9E99-BDC7C3B25CD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A13F7FE-46F4-BC4C-AE6C-38363BEF7E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51D79BC-1C9A-6E40-B7F9-62708FA2994F}"/>
              </a:ext>
            </a:extLst>
          </p:cNvPr>
          <p:cNvSpPr>
            <a:spLocks noGrp="1" noChangeArrowheads="1"/>
          </p:cNvSpPr>
          <p:nvPr>
            <p:ph type="sldNum" sz="quarter" idx="12"/>
          </p:nvPr>
        </p:nvSpPr>
        <p:spPr>
          <a:ln/>
        </p:spPr>
        <p:txBody>
          <a:bodyPr/>
          <a:lstStyle>
            <a:lvl1pPr>
              <a:defRPr/>
            </a:lvl1pPr>
          </a:lstStyle>
          <a:p>
            <a:fld id="{0A0945E0-3F7F-CF49-8E17-84662CD917E0}" type="slidenum">
              <a:rPr lang="en-US" altLang="en-US"/>
              <a:pPr/>
              <a:t>‹#›</a:t>
            </a:fld>
            <a:endParaRPr lang="en-US" altLang="en-US"/>
          </a:p>
        </p:txBody>
      </p:sp>
    </p:spTree>
    <p:extLst>
      <p:ext uri="{BB962C8B-B14F-4D97-AF65-F5344CB8AC3E}">
        <p14:creationId xmlns:p14="http://schemas.microsoft.com/office/powerpoint/2010/main" val="37918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58130A-A285-7A49-8D6B-EBDBFA856D3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A779691-C28F-3C41-88B9-B1722A6E08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8FB3BF9-1D59-3948-AAE0-88121DBF368E}"/>
              </a:ext>
            </a:extLst>
          </p:cNvPr>
          <p:cNvSpPr>
            <a:spLocks noGrp="1" noChangeArrowheads="1"/>
          </p:cNvSpPr>
          <p:nvPr>
            <p:ph type="sldNum" sz="quarter" idx="12"/>
          </p:nvPr>
        </p:nvSpPr>
        <p:spPr>
          <a:ln/>
        </p:spPr>
        <p:txBody>
          <a:bodyPr/>
          <a:lstStyle>
            <a:lvl1pPr>
              <a:defRPr/>
            </a:lvl1pPr>
          </a:lstStyle>
          <a:p>
            <a:fld id="{222A6042-2E0E-684B-83BB-1163D737FF30}" type="slidenum">
              <a:rPr lang="en-US" altLang="en-US"/>
              <a:pPr/>
              <a:t>‹#›</a:t>
            </a:fld>
            <a:endParaRPr lang="en-US" altLang="en-US"/>
          </a:p>
        </p:txBody>
      </p:sp>
    </p:spTree>
    <p:extLst>
      <p:ext uri="{BB962C8B-B14F-4D97-AF65-F5344CB8AC3E}">
        <p14:creationId xmlns:p14="http://schemas.microsoft.com/office/powerpoint/2010/main" val="193711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F2F03C0-5BBE-3A4D-A57C-569C2D595E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1FC3B0E-A1F9-A24F-9A39-4E6E8A679A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62922C-4B69-C245-97BD-4903F29B2831}"/>
              </a:ext>
            </a:extLst>
          </p:cNvPr>
          <p:cNvSpPr>
            <a:spLocks noGrp="1" noChangeArrowheads="1"/>
          </p:cNvSpPr>
          <p:nvPr>
            <p:ph type="sldNum" sz="quarter" idx="12"/>
          </p:nvPr>
        </p:nvSpPr>
        <p:spPr>
          <a:ln/>
        </p:spPr>
        <p:txBody>
          <a:bodyPr/>
          <a:lstStyle>
            <a:lvl1pPr>
              <a:defRPr/>
            </a:lvl1pPr>
          </a:lstStyle>
          <a:p>
            <a:fld id="{6175BCD0-933F-8B4F-8543-7819B38C0778}" type="slidenum">
              <a:rPr lang="en-US" altLang="en-US"/>
              <a:pPr/>
              <a:t>‹#›</a:t>
            </a:fld>
            <a:endParaRPr lang="en-US" altLang="en-US"/>
          </a:p>
        </p:txBody>
      </p:sp>
    </p:spTree>
    <p:extLst>
      <p:ext uri="{BB962C8B-B14F-4D97-AF65-F5344CB8AC3E}">
        <p14:creationId xmlns:p14="http://schemas.microsoft.com/office/powerpoint/2010/main" val="133271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78D558D-7657-ED4E-9CF9-4D18FD6F63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2A9187-7193-5C46-8A0F-6FA8CC1CB1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EBF762-99C5-A746-9049-A75EE055D962}"/>
              </a:ext>
            </a:extLst>
          </p:cNvPr>
          <p:cNvSpPr>
            <a:spLocks noGrp="1" noChangeArrowheads="1"/>
          </p:cNvSpPr>
          <p:nvPr>
            <p:ph type="sldNum" sz="quarter" idx="12"/>
          </p:nvPr>
        </p:nvSpPr>
        <p:spPr>
          <a:ln/>
        </p:spPr>
        <p:txBody>
          <a:bodyPr/>
          <a:lstStyle>
            <a:lvl1pPr>
              <a:defRPr/>
            </a:lvl1pPr>
          </a:lstStyle>
          <a:p>
            <a:fld id="{749F9910-15A3-7845-B580-4A0AEFB572C9}" type="slidenum">
              <a:rPr lang="en-US" altLang="en-US"/>
              <a:pPr/>
              <a:t>‹#›</a:t>
            </a:fld>
            <a:endParaRPr lang="en-US" altLang="en-US"/>
          </a:p>
        </p:txBody>
      </p:sp>
    </p:spTree>
    <p:extLst>
      <p:ext uri="{BB962C8B-B14F-4D97-AF65-F5344CB8AC3E}">
        <p14:creationId xmlns:p14="http://schemas.microsoft.com/office/powerpoint/2010/main" val="405556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855D20-E0C3-8A47-8A98-2E92E44C2C2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E94E1DBA-ABA6-E14C-AB13-C1B244710FA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8141D2D0-2A0F-5F43-872B-B85C03348C8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DC94906F-92BF-6149-9517-54AC263F99C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46C8E75F-B57D-9140-9DAA-3D891DA06A5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3E313CFF-C82E-0141-9FD2-18F874BA4D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C1134B52-C7E1-C245-8426-01B4387BE85A}"/>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a typeface="ＭＳ Ｐゴシック" charset="0"/>
              <a:cs typeface="ＭＳ Ｐゴシック" charset="0"/>
            </a:endParaRPr>
          </a:p>
        </p:txBody>
      </p:sp>
      <p:sp>
        <p:nvSpPr>
          <p:cNvPr id="8" name="Freeform 7">
            <a:extLst>
              <a:ext uri="{FF2B5EF4-FFF2-40B4-BE49-F238E27FC236}">
                <a16:creationId xmlns:a16="http://schemas.microsoft.com/office/drawing/2014/main" id="{19E82B80-E04E-144B-B59A-32E2DAC5BC9B}"/>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a typeface="ＭＳ Ｐゴシック" charset="0"/>
              <a:cs typeface="ＭＳ Ｐゴシック" charset="0"/>
            </a:endParaRPr>
          </a:p>
        </p:txBody>
      </p:sp>
      <p:sp>
        <p:nvSpPr>
          <p:cNvPr id="15364" name="Title Placeholder 8">
            <a:extLst>
              <a:ext uri="{FF2B5EF4-FFF2-40B4-BE49-F238E27FC236}">
                <a16:creationId xmlns:a16="http://schemas.microsoft.com/office/drawing/2014/main" id="{ACEF5FD8-DA0B-FF46-8FAF-A57AE2AA32C3}"/>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5365" name="Text Placeholder 29">
            <a:extLst>
              <a:ext uri="{FF2B5EF4-FFF2-40B4-BE49-F238E27FC236}">
                <a16:creationId xmlns:a16="http://schemas.microsoft.com/office/drawing/2014/main" id="{8BEBB155-E5DC-864D-B371-AD88A35E36B1}"/>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C6712FB8-2FA4-A14C-83F6-7FF1EDBCBEEF}"/>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ea typeface="+mn-ea"/>
                <a:cs typeface="+mn-cs"/>
              </a:defRPr>
            </a:lvl1pPr>
          </a:lstStyle>
          <a:p>
            <a:pPr>
              <a:defRPr/>
            </a:pPr>
            <a:endParaRPr lang="en-US"/>
          </a:p>
        </p:txBody>
      </p:sp>
      <p:sp>
        <p:nvSpPr>
          <p:cNvPr id="22" name="Footer Placeholder 21">
            <a:extLst>
              <a:ext uri="{FF2B5EF4-FFF2-40B4-BE49-F238E27FC236}">
                <a16:creationId xmlns:a16="http://schemas.microsoft.com/office/drawing/2014/main" id="{CA4D3822-D20E-704C-968C-4961CEA40D8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ea typeface="+mn-ea"/>
                <a:cs typeface="+mn-cs"/>
              </a:defRPr>
            </a:lvl1pPr>
          </a:lstStyle>
          <a:p>
            <a:pPr>
              <a:defRPr/>
            </a:pPr>
            <a:endParaRPr lang="en-US"/>
          </a:p>
        </p:txBody>
      </p:sp>
      <p:sp>
        <p:nvSpPr>
          <p:cNvPr id="18" name="Slide Number Placeholder 17">
            <a:extLst>
              <a:ext uri="{FF2B5EF4-FFF2-40B4-BE49-F238E27FC236}">
                <a16:creationId xmlns:a16="http://schemas.microsoft.com/office/drawing/2014/main" id="{5FDC4174-53FE-7645-92D1-A261A3AB4562}"/>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1C15EFD9-89B3-A549-9943-6FEFCF25D23F}" type="slidenum">
              <a:rPr lang="en-US" altLang="en-US"/>
              <a:pPr/>
              <a:t>‹#›</a:t>
            </a:fld>
            <a:endParaRPr lang="en-US" altLang="en-US"/>
          </a:p>
        </p:txBody>
      </p:sp>
      <p:grpSp>
        <p:nvGrpSpPr>
          <p:cNvPr id="15369" name="Group 1">
            <a:extLst>
              <a:ext uri="{FF2B5EF4-FFF2-40B4-BE49-F238E27FC236}">
                <a16:creationId xmlns:a16="http://schemas.microsoft.com/office/drawing/2014/main" id="{68CF5EF5-B4F1-0246-825C-432443A0AA33}"/>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192376CF-F7BF-D548-8EDB-AF57B2C8EA02}"/>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Arial" charset="0"/>
                <a:ea typeface="ＭＳ Ｐゴシック" charset="0"/>
                <a:cs typeface="ＭＳ Ｐゴシック" charset="0"/>
              </a:endParaRPr>
            </a:p>
          </p:txBody>
        </p:sp>
        <p:sp>
          <p:nvSpPr>
            <p:cNvPr id="13" name="Freeform 12">
              <a:extLst>
                <a:ext uri="{FF2B5EF4-FFF2-40B4-BE49-F238E27FC236}">
                  <a16:creationId xmlns:a16="http://schemas.microsoft.com/office/drawing/2014/main" id="{AFA806AC-A647-844D-B044-1AC2C2275235}"/>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Arial" charset="0"/>
                <a:ea typeface="ＭＳ Ｐゴシック" charset="0"/>
                <a:cs typeface="ＭＳ Ｐゴシック" charset="0"/>
              </a:endParaRPr>
            </a:p>
          </p:txBody>
        </p:sp>
      </p:gr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5" r:id="rId9"/>
    <p:sldLayoutId id="2147483883" r:id="rId10"/>
    <p:sldLayoutId id="2147483884" r:id="rId11"/>
    <p:sldLayoutId id="2147483886" r:id="rId12"/>
  </p:sldLayoutIdLst>
  <p:txStyles>
    <p:titleStyle>
      <a:lvl1pPr algn="l" rtl="0" eaLnBrk="0" fontAlgn="base" hangingPunct="0">
        <a:spcBef>
          <a:spcPct val="0"/>
        </a:spcBef>
        <a:spcAft>
          <a:spcPct val="0"/>
        </a:spcAft>
        <a:defRPr sz="5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5000">
          <a:solidFill>
            <a:schemeClr val="tx2"/>
          </a:solidFill>
          <a:latin typeface="Calibri" charset="0"/>
          <a:ea typeface="ＭＳ Ｐゴシック" charset="-128"/>
          <a:cs typeface="ＭＳ Ｐゴシック" charset="-128"/>
        </a:defRPr>
      </a:lvl2pPr>
      <a:lvl3pPr algn="l" rtl="0" eaLnBrk="0" fontAlgn="base" hangingPunct="0">
        <a:spcBef>
          <a:spcPct val="0"/>
        </a:spcBef>
        <a:spcAft>
          <a:spcPct val="0"/>
        </a:spcAft>
        <a:defRPr sz="5000">
          <a:solidFill>
            <a:schemeClr val="tx2"/>
          </a:solidFill>
          <a:latin typeface="Calibri" charset="0"/>
          <a:ea typeface="ＭＳ Ｐゴシック" charset="-128"/>
          <a:cs typeface="ＭＳ Ｐゴシック" charset="-128"/>
        </a:defRPr>
      </a:lvl3pPr>
      <a:lvl4pPr algn="l" rtl="0" eaLnBrk="0" fontAlgn="base" hangingPunct="0">
        <a:spcBef>
          <a:spcPct val="0"/>
        </a:spcBef>
        <a:spcAft>
          <a:spcPct val="0"/>
        </a:spcAft>
        <a:defRPr sz="5000">
          <a:solidFill>
            <a:schemeClr val="tx2"/>
          </a:solidFill>
          <a:latin typeface="Calibri" charset="0"/>
          <a:ea typeface="ＭＳ Ｐゴシック" charset="-128"/>
          <a:cs typeface="ＭＳ Ｐゴシック" charset="-128"/>
        </a:defRPr>
      </a:lvl4pPr>
      <a:lvl5pPr algn="l" rtl="0" eaLnBrk="0" fontAlgn="base" hangingPunct="0">
        <a:spcBef>
          <a:spcPct val="0"/>
        </a:spcBef>
        <a:spcAft>
          <a:spcPct val="0"/>
        </a:spcAft>
        <a:defRPr sz="5000">
          <a:solidFill>
            <a:schemeClr val="tx2"/>
          </a:solidFill>
          <a:latin typeface="Calibri" charset="0"/>
          <a:ea typeface="ＭＳ Ｐゴシック" charset="-128"/>
          <a:cs typeface="ＭＳ Ｐゴシック" charset="-128"/>
        </a:defRPr>
      </a:lvl5pPr>
      <a:lvl6pPr marL="457200" algn="l" rtl="0" fontAlgn="base">
        <a:spcBef>
          <a:spcPct val="0"/>
        </a:spcBef>
        <a:spcAft>
          <a:spcPct val="0"/>
        </a:spcAft>
        <a:defRPr sz="5000">
          <a:solidFill>
            <a:schemeClr val="tx2"/>
          </a:solidFill>
          <a:latin typeface="Calibri" charset="0"/>
          <a:ea typeface="ＭＳ Ｐゴシック" charset="-128"/>
          <a:cs typeface="ＭＳ Ｐゴシック" charset="-128"/>
        </a:defRPr>
      </a:lvl6pPr>
      <a:lvl7pPr marL="914400" algn="l" rtl="0" fontAlgn="base">
        <a:spcBef>
          <a:spcPct val="0"/>
        </a:spcBef>
        <a:spcAft>
          <a:spcPct val="0"/>
        </a:spcAft>
        <a:defRPr sz="5000">
          <a:solidFill>
            <a:schemeClr val="tx2"/>
          </a:solidFill>
          <a:latin typeface="Calibri" charset="0"/>
          <a:ea typeface="ＭＳ Ｐゴシック" charset="-128"/>
          <a:cs typeface="ＭＳ Ｐゴシック" charset="-128"/>
        </a:defRPr>
      </a:lvl7pPr>
      <a:lvl8pPr marL="1371600" algn="l" rtl="0" fontAlgn="base">
        <a:spcBef>
          <a:spcPct val="0"/>
        </a:spcBef>
        <a:spcAft>
          <a:spcPct val="0"/>
        </a:spcAft>
        <a:defRPr sz="5000">
          <a:solidFill>
            <a:schemeClr val="tx2"/>
          </a:solidFill>
          <a:latin typeface="Calibri" charset="0"/>
          <a:ea typeface="ＭＳ Ｐゴシック" charset="-128"/>
          <a:cs typeface="ＭＳ Ｐゴシック" charset="-128"/>
        </a:defRPr>
      </a:lvl8pPr>
      <a:lvl9pPr marL="1828800" algn="l" rtl="0" fontAlgn="base">
        <a:spcBef>
          <a:spcPct val="0"/>
        </a:spcBef>
        <a:spcAft>
          <a:spcPct val="0"/>
        </a:spcAft>
        <a:defRPr sz="5000">
          <a:solidFill>
            <a:schemeClr val="tx2"/>
          </a:solidFill>
          <a:latin typeface="Calibri" charset="0"/>
          <a:ea typeface="ＭＳ Ｐゴシック" charset="-128"/>
          <a:cs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2" charset="2"/>
        <a:buChar char=""/>
        <a:defRPr sz="2600" kern="1200">
          <a:solidFill>
            <a:schemeClr val="tx1"/>
          </a:solidFill>
          <a:latin typeface="+mn-lt"/>
          <a:ea typeface="ＭＳ Ｐゴシック" charset="-128"/>
          <a:cs typeface="ＭＳ Ｐゴシック" charset="-128"/>
        </a:defRPr>
      </a:lvl1pPr>
      <a:lvl2pPr marL="639763" indent="-246063" algn="l" rtl="0" eaLnBrk="0" fontAlgn="base" hangingPunct="0">
        <a:spcBef>
          <a:spcPct val="20000"/>
        </a:spcBef>
        <a:spcAft>
          <a:spcPct val="0"/>
        </a:spcAft>
        <a:buClr>
          <a:schemeClr val="accent1"/>
        </a:buClr>
        <a:buSzPct val="85000"/>
        <a:buFont typeface="Wingdings 2" pitchFamily="2" charset="2"/>
        <a:buChar char=""/>
        <a:defRPr sz="2400" kern="1200">
          <a:solidFill>
            <a:schemeClr val="tx1"/>
          </a:solidFill>
          <a:latin typeface="+mn-lt"/>
          <a:ea typeface="ＭＳ Ｐゴシック"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2" charset="2"/>
        <a:buChar char=""/>
        <a:defRPr sz="2100" kern="1200">
          <a:solidFill>
            <a:schemeClr val="tx1"/>
          </a:solidFill>
          <a:latin typeface="+mn-lt"/>
          <a:ea typeface="ＭＳ Ｐゴシック" charset="-128"/>
          <a:cs typeface="+mn-cs"/>
        </a:defRPr>
      </a:lvl3pPr>
      <a:lvl4pPr marL="1187450" indent="-209550" algn="l" rtl="0" eaLnBrk="0" fontAlgn="base" hangingPunct="0">
        <a:spcBef>
          <a:spcPct val="20000"/>
        </a:spcBef>
        <a:spcAft>
          <a:spcPct val="0"/>
        </a:spcAft>
        <a:buClr>
          <a:srgbClr val="0BD0D9"/>
        </a:buClr>
        <a:buSzPct val="65000"/>
        <a:buFont typeface="Wingdings 2" pitchFamily="2" charset="2"/>
        <a:buChar char=""/>
        <a:defRPr sz="2000" kern="1200">
          <a:solidFill>
            <a:schemeClr val="tx1"/>
          </a:solidFill>
          <a:latin typeface="+mn-lt"/>
          <a:ea typeface="ＭＳ Ｐゴシック" charset="-128"/>
          <a:cs typeface="+mn-cs"/>
        </a:defRPr>
      </a:lvl4pPr>
      <a:lvl5pPr marL="1462088" indent="-209550" algn="l" rtl="0" eaLnBrk="0" fontAlgn="base" hangingPunct="0">
        <a:spcBef>
          <a:spcPct val="20000"/>
        </a:spcBef>
        <a:spcAft>
          <a:spcPct val="0"/>
        </a:spcAft>
        <a:buClr>
          <a:srgbClr val="10CF9B"/>
        </a:buClr>
        <a:buSzPct val="65000"/>
        <a:buFont typeface="Wingdings 2" pitchFamily="2" charset="2"/>
        <a:buChar char=""/>
        <a:defRPr sz="2000" kern="1200">
          <a:solidFill>
            <a:schemeClr val="tx1"/>
          </a:solidFill>
          <a:latin typeface="+mn-lt"/>
          <a:ea typeface="ＭＳ Ｐゴシック"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itle Placeholder 1">
            <a:extLst>
              <a:ext uri="{FF2B5EF4-FFF2-40B4-BE49-F238E27FC236}">
                <a16:creationId xmlns:a16="http://schemas.microsoft.com/office/drawing/2014/main" id="{449BC2D6-4BCE-1C41-9AF2-8978D911071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3731" name="Text Placeholder 2">
            <a:extLst>
              <a:ext uri="{FF2B5EF4-FFF2-40B4-BE49-F238E27FC236}">
                <a16:creationId xmlns:a16="http://schemas.microsoft.com/office/drawing/2014/main" id="{F5321742-C551-564D-B78B-1559A975026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F06B57C-B2EC-BB4C-ACA5-A8D0E548328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07B478EC-5D8E-C047-886C-43164AE61EB8}" type="datetime1">
              <a:rPr lang="en-US" altLang="en-US"/>
              <a:pPr/>
              <a:t>3/22/2018</a:t>
            </a:fld>
            <a:endParaRPr lang="en-US" altLang="en-US"/>
          </a:p>
        </p:txBody>
      </p:sp>
      <p:sp>
        <p:nvSpPr>
          <p:cNvPr id="5" name="Footer Placeholder 4">
            <a:extLst>
              <a:ext uri="{FF2B5EF4-FFF2-40B4-BE49-F238E27FC236}">
                <a16:creationId xmlns:a16="http://schemas.microsoft.com/office/drawing/2014/main" id="{DA376AC6-6937-C243-B708-2033789E842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B6CBF5B6-B773-6A47-8D3D-EF3CCCCE358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73CB9E7-C2FA-464E-B92F-F6B6C95493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hdr="0" ftr="0" dt="0"/>
  <p:txStyles>
    <p:titleStyle>
      <a:lvl1pPr algn="ctr" rtl="0" fontAlgn="base">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e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2.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pcr.org/" TargetMode="External"/><Relationship Id="rId7" Type="http://schemas.openxmlformats.org/officeDocument/2006/relationships/hyperlink" Target="http://proline.bic.nus.edu.sg/spdb/"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www.uniprot.org/" TargetMode="External"/><Relationship Id="rId5" Type="http://schemas.openxmlformats.org/officeDocument/2006/relationships/hyperlink" Target="http://www.signalpeptide.de/" TargetMode="External"/><Relationship Id="rId4" Type="http://schemas.openxmlformats.org/officeDocument/2006/relationships/hyperlink" Target="http://spd.cbi.pku.edu.c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a:extLst>
              <a:ext uri="{FF2B5EF4-FFF2-40B4-BE49-F238E27FC236}">
                <a16:creationId xmlns:a16="http://schemas.microsoft.com/office/drawing/2014/main" id="{DD9FA46F-9CB9-5549-8C23-9ED7BF231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Picture 3">
            <a:extLst>
              <a:ext uri="{FF2B5EF4-FFF2-40B4-BE49-F238E27FC236}">
                <a16:creationId xmlns:a16="http://schemas.microsoft.com/office/drawing/2014/main" id="{49592F04-52D1-B340-B3FD-AA5BF5268202}"/>
              </a:ext>
            </a:extLst>
          </p:cNvPr>
          <p:cNvSpPr>
            <a:spLocks noChangeAspect="1" noChangeArrowheads="1"/>
          </p:cNvSpPr>
          <p:nvPr/>
        </p:nvSpPr>
        <p:spPr bwMode="auto">
          <a:xfrm>
            <a:off x="0" y="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9699" name="Text Box 4">
            <a:extLst>
              <a:ext uri="{FF2B5EF4-FFF2-40B4-BE49-F238E27FC236}">
                <a16:creationId xmlns:a16="http://schemas.microsoft.com/office/drawing/2014/main" id="{46606AA7-84FE-5342-A733-196BFEABC596}"/>
              </a:ext>
            </a:extLst>
          </p:cNvPr>
          <p:cNvSpPr txBox="1">
            <a:spLocks noChangeArrowheads="1"/>
          </p:cNvSpPr>
          <p:nvPr/>
        </p:nvSpPr>
        <p:spPr bwMode="auto">
          <a:xfrm>
            <a:off x="3159125" y="56943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124" name="Text Box 5">
            <a:extLst>
              <a:ext uri="{FF2B5EF4-FFF2-40B4-BE49-F238E27FC236}">
                <a16:creationId xmlns:a16="http://schemas.microsoft.com/office/drawing/2014/main" id="{CB55D7CC-444C-594B-BD8A-B9626C72DC80}"/>
              </a:ext>
            </a:extLst>
          </p:cNvPr>
          <p:cNvSpPr>
            <a:spLocks noGrp="1" noChangeArrowheads="1"/>
          </p:cNvSpPr>
          <p:nvPr>
            <p:ph type="subTitle" idx="4294967295"/>
          </p:nvPr>
        </p:nvSpPr>
        <p:spPr>
          <a:xfrm>
            <a:off x="0" y="6019800"/>
            <a:ext cx="9144000" cy="838200"/>
          </a:xfrm>
        </p:spPr>
        <p:txBody>
          <a:bodyPr/>
          <a:lstStyle/>
          <a:p>
            <a:pPr marL="0" indent="0" algn="ctr" eaLnBrk="1" hangingPunct="1">
              <a:spcBef>
                <a:spcPts val="0"/>
              </a:spcBef>
              <a:buFontTx/>
              <a:buNone/>
              <a:defRPr/>
            </a:pPr>
            <a:r>
              <a:rPr lang="en-US" sz="2400" b="1" dirty="0">
                <a:cs typeface="ＭＳ Ｐゴシック"/>
              </a:rPr>
              <a:t>Michael J. </a:t>
            </a:r>
            <a:r>
              <a:rPr lang="en-US" sz="2400" b="1" dirty="0" err="1">
                <a:cs typeface="ＭＳ Ｐゴシック"/>
              </a:rPr>
              <a:t>Birrer</a:t>
            </a:r>
            <a:r>
              <a:rPr lang="en-US" sz="2400" b="1" dirty="0">
                <a:cs typeface="ＭＳ Ｐゴシック"/>
              </a:rPr>
              <a:t>, Michael Gillette, Eric Kuhn, Dustin </a:t>
            </a:r>
            <a:r>
              <a:rPr lang="en-US" sz="2400" b="1" dirty="0" err="1">
                <a:cs typeface="ＭＳ Ｐゴシック"/>
              </a:rPr>
              <a:t>Rabideau</a:t>
            </a:r>
            <a:r>
              <a:rPr lang="en-US" sz="2400" b="1" dirty="0">
                <a:cs typeface="ＭＳ Ｐゴシック"/>
              </a:rPr>
              <a:t>, Steven J. Skates               </a:t>
            </a:r>
            <a:endParaRPr lang="en-US" sz="1200" b="1" dirty="0">
              <a:cs typeface="ＭＳ Ｐゴシック"/>
            </a:endParaRPr>
          </a:p>
        </p:txBody>
      </p:sp>
      <p:sp>
        <p:nvSpPr>
          <p:cNvPr id="29701" name="Text Box 6">
            <a:extLst>
              <a:ext uri="{FF2B5EF4-FFF2-40B4-BE49-F238E27FC236}">
                <a16:creationId xmlns:a16="http://schemas.microsoft.com/office/drawing/2014/main" id="{FCC7C3EC-15B1-AE44-B12E-1FF10982786B}"/>
              </a:ext>
            </a:extLst>
          </p:cNvPr>
          <p:cNvSpPr txBox="1">
            <a:spLocks noChangeArrowheads="1"/>
          </p:cNvSpPr>
          <p:nvPr/>
        </p:nvSpPr>
        <p:spPr bwMode="auto">
          <a:xfrm>
            <a:off x="0" y="304800"/>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800" b="1" dirty="0">
                <a:solidFill>
                  <a:srgbClr val="FFFF00"/>
                </a:solidFill>
              </a:rPr>
              <a:t>Proteomic and Genomic Ovarian Cancer Biomarker Discovery and Validation</a:t>
            </a:r>
          </a:p>
          <a:p>
            <a:pPr algn="ctr"/>
            <a:endParaRPr lang="en-US" altLang="en-US" sz="2800" b="1" dirty="0">
              <a:solidFill>
                <a:srgbClr val="FFFF00"/>
              </a:solidFill>
            </a:endParaRPr>
          </a:p>
          <a:p>
            <a:pPr algn="ctr"/>
            <a:r>
              <a:rPr lang="en-US" altLang="en-US" sz="2800" b="1" dirty="0">
                <a:solidFill>
                  <a:srgbClr val="FFFF00"/>
                </a:solidFill>
              </a:rPr>
              <a:t>Massachusetts General Hospital and Broad Institute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5" name="Object 2">
            <a:extLst>
              <a:ext uri="{FF2B5EF4-FFF2-40B4-BE49-F238E27FC236}">
                <a16:creationId xmlns:a16="http://schemas.microsoft.com/office/drawing/2014/main" id="{C1174A83-E7A1-744A-8824-827AB06D9150}"/>
              </a:ext>
            </a:extLst>
          </p:cNvPr>
          <p:cNvGraphicFramePr>
            <a:graphicFrameLocks noChangeAspect="1"/>
          </p:cNvGraphicFramePr>
          <p:nvPr/>
        </p:nvGraphicFramePr>
        <p:xfrm>
          <a:off x="685800" y="2209800"/>
          <a:ext cx="3657600" cy="3657600"/>
        </p:xfrm>
        <a:graphic>
          <a:graphicData uri="http://schemas.openxmlformats.org/presentationml/2006/ole">
            <mc:AlternateContent xmlns:mc="http://schemas.openxmlformats.org/markup-compatibility/2006">
              <mc:Choice xmlns:v="urn:schemas-microsoft-com:vml" Requires="v">
                <p:oleObj spid="_x0000_s47132" name="Acrobat Document" r:id="rId4" imgW="3200400" imgH="3200400" progId="AcroExch.Document.11">
                  <p:embed/>
                </p:oleObj>
              </mc:Choice>
              <mc:Fallback>
                <p:oleObj name="Acrobat Document" r:id="rId4" imgW="3200400" imgH="3200400" progId="AcroExch.Document.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098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7106" name="Object 3">
            <a:extLst>
              <a:ext uri="{FF2B5EF4-FFF2-40B4-BE49-F238E27FC236}">
                <a16:creationId xmlns:a16="http://schemas.microsoft.com/office/drawing/2014/main" id="{32F1A20F-99A2-3B4C-B9B8-287B329284F4}"/>
              </a:ext>
            </a:extLst>
          </p:cNvPr>
          <p:cNvGraphicFramePr>
            <a:graphicFrameLocks noChangeAspect="1"/>
          </p:cNvGraphicFramePr>
          <p:nvPr/>
        </p:nvGraphicFramePr>
        <p:xfrm>
          <a:off x="4876800" y="2209800"/>
          <a:ext cx="3657600" cy="3657600"/>
        </p:xfrm>
        <a:graphic>
          <a:graphicData uri="http://schemas.openxmlformats.org/presentationml/2006/ole">
            <mc:AlternateContent xmlns:mc="http://schemas.openxmlformats.org/markup-compatibility/2006">
              <mc:Choice xmlns:v="urn:schemas-microsoft-com:vml" Requires="v">
                <p:oleObj spid="_x0000_s47133" name="Acrobat Document" r:id="rId6" imgW="3200400" imgH="3200400" progId="AcroExch.Document.11">
                  <p:embed/>
                </p:oleObj>
              </mc:Choice>
              <mc:Fallback>
                <p:oleObj name="Acrobat Document" r:id="rId6" imgW="3200400" imgH="3200400" progId="AcroExch.Document.11">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2098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7107" name="Title 1">
            <a:extLst>
              <a:ext uri="{FF2B5EF4-FFF2-40B4-BE49-F238E27FC236}">
                <a16:creationId xmlns:a16="http://schemas.microsoft.com/office/drawing/2014/main" id="{E4354FBE-AA07-5446-A31E-5696FA393DD6}"/>
              </a:ext>
            </a:extLst>
          </p:cNvPr>
          <p:cNvSpPr>
            <a:spLocks noGrp="1"/>
          </p:cNvSpPr>
          <p:nvPr>
            <p:ph type="title"/>
          </p:nvPr>
        </p:nvSpPr>
        <p:spPr>
          <a:xfrm>
            <a:off x="0" y="0"/>
            <a:ext cx="9144000" cy="1371600"/>
          </a:xfrm>
        </p:spPr>
        <p:txBody>
          <a:bodyPr/>
          <a:lstStyle/>
          <a:p>
            <a:pPr algn="ctr"/>
            <a:r>
              <a:rPr lang="en-US" altLang="en-US" sz="4400" dirty="0">
                <a:ea typeface="ＭＳ Ｐゴシック" panose="020B0600070205080204" pitchFamily="34" charset="-128"/>
              </a:rPr>
              <a:t>Lack of fit with Normal Distribution</a:t>
            </a:r>
            <a:br>
              <a:rPr lang="en-US" altLang="en-US" sz="4400" dirty="0">
                <a:ea typeface="ＭＳ Ｐゴシック" panose="020B0600070205080204" pitchFamily="34" charset="-128"/>
              </a:rPr>
            </a:br>
            <a:endParaRPr lang="en-US" altLang="en-US" sz="4000" dirty="0">
              <a:ea typeface="ＭＳ Ｐゴシック" panose="020B0600070205080204" pitchFamily="34" charset="-128"/>
            </a:endParaRPr>
          </a:p>
        </p:txBody>
      </p:sp>
      <p:sp>
        <p:nvSpPr>
          <p:cNvPr id="47108" name="Text Placeholder 4">
            <a:extLst>
              <a:ext uri="{FF2B5EF4-FFF2-40B4-BE49-F238E27FC236}">
                <a16:creationId xmlns:a16="http://schemas.microsoft.com/office/drawing/2014/main" id="{780BD716-E131-8D4F-A783-740E62716055}"/>
              </a:ext>
            </a:extLst>
          </p:cNvPr>
          <p:cNvSpPr>
            <a:spLocks noGrp="1"/>
          </p:cNvSpPr>
          <p:nvPr>
            <p:ph type="body" sz="quarter" idx="1"/>
          </p:nvPr>
        </p:nvSpPr>
        <p:spPr>
          <a:xfrm>
            <a:off x="457200" y="1855788"/>
            <a:ext cx="4040188" cy="658812"/>
          </a:xfrm>
        </p:spPr>
        <p:txBody>
          <a:bodyPr/>
          <a:lstStyle/>
          <a:p>
            <a:r>
              <a:rPr lang="en-US" altLang="en-US">
                <a:ea typeface="ＭＳ Ｐゴシック" panose="020B0600070205080204" pitchFamily="34" charset="-128"/>
              </a:rPr>
              <a:t>Good fit</a:t>
            </a:r>
          </a:p>
        </p:txBody>
      </p:sp>
      <p:sp>
        <p:nvSpPr>
          <p:cNvPr id="47109" name="Text Placeholder 5">
            <a:extLst>
              <a:ext uri="{FF2B5EF4-FFF2-40B4-BE49-F238E27FC236}">
                <a16:creationId xmlns:a16="http://schemas.microsoft.com/office/drawing/2014/main" id="{6B82DE01-B122-B04A-AFA7-8D1DA8552A75}"/>
              </a:ext>
            </a:extLst>
          </p:cNvPr>
          <p:cNvSpPr>
            <a:spLocks noGrp="1"/>
          </p:cNvSpPr>
          <p:nvPr>
            <p:ph type="body" sz="quarter" idx="3"/>
          </p:nvPr>
        </p:nvSpPr>
        <p:spPr>
          <a:xfrm>
            <a:off x="4645025" y="1860550"/>
            <a:ext cx="4041775" cy="654050"/>
          </a:xfrm>
        </p:spPr>
        <p:txBody>
          <a:bodyPr/>
          <a:lstStyle/>
          <a:p>
            <a:r>
              <a:rPr lang="en-US" altLang="en-US">
                <a:ea typeface="ＭＳ Ｐゴシック" panose="020B0600070205080204" pitchFamily="34" charset="-128"/>
              </a:rPr>
              <a:t>Bad fit</a:t>
            </a:r>
          </a:p>
        </p:txBody>
      </p:sp>
      <p:sp>
        <p:nvSpPr>
          <p:cNvPr id="47110" name="TextBox 8">
            <a:extLst>
              <a:ext uri="{FF2B5EF4-FFF2-40B4-BE49-F238E27FC236}">
                <a16:creationId xmlns:a16="http://schemas.microsoft.com/office/drawing/2014/main" id="{A5CEF0C9-57AD-514A-A62C-03831F052880}"/>
              </a:ext>
            </a:extLst>
          </p:cNvPr>
          <p:cNvSpPr txBox="1">
            <a:spLocks noChangeArrowheads="1"/>
          </p:cNvSpPr>
          <p:nvPr/>
        </p:nvSpPr>
        <p:spPr bwMode="auto">
          <a:xfrm>
            <a:off x="4953000" y="6019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rgbClr val="FF0000"/>
                </a:solidFill>
              </a:rPr>
              <a:t>Cases seem to come from 2 distributions</a:t>
            </a:r>
          </a:p>
        </p:txBody>
      </p:sp>
      <p:sp>
        <p:nvSpPr>
          <p:cNvPr id="47111" name="TextBox 9">
            <a:extLst>
              <a:ext uri="{FF2B5EF4-FFF2-40B4-BE49-F238E27FC236}">
                <a16:creationId xmlns:a16="http://schemas.microsoft.com/office/drawing/2014/main" id="{3061972E-9D17-1F45-B439-0DFF34D3D5F7}"/>
              </a:ext>
            </a:extLst>
          </p:cNvPr>
          <p:cNvSpPr txBox="1">
            <a:spLocks noChangeArrowheads="1"/>
          </p:cNvSpPr>
          <p:nvPr/>
        </p:nvSpPr>
        <p:spPr bwMode="auto">
          <a:xfrm>
            <a:off x="5867400" y="3276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rPr>
              <a:t> 1         2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BFB42402-1707-E443-A0B2-F583C449410D}"/>
              </a:ext>
            </a:extLst>
          </p:cNvPr>
          <p:cNvSpPr>
            <a:spLocks noGrp="1"/>
          </p:cNvSpPr>
          <p:nvPr>
            <p:ph type="title"/>
          </p:nvPr>
        </p:nvSpPr>
        <p:spPr>
          <a:xfrm>
            <a:off x="457200" y="381000"/>
            <a:ext cx="8229600" cy="1143000"/>
          </a:xfrm>
        </p:spPr>
        <p:txBody>
          <a:bodyPr/>
          <a:lstStyle/>
          <a:p>
            <a:r>
              <a:rPr lang="en-US" altLang="en-US">
                <a:ea typeface="ＭＳ Ｐゴシック" panose="020B0600070205080204" pitchFamily="34" charset="-128"/>
              </a:rPr>
              <a:t>Mixture model</a:t>
            </a:r>
          </a:p>
        </p:txBody>
      </p:sp>
      <p:sp>
        <p:nvSpPr>
          <p:cNvPr id="49154" name="Content Placeholder 2">
            <a:extLst>
              <a:ext uri="{FF2B5EF4-FFF2-40B4-BE49-F238E27FC236}">
                <a16:creationId xmlns:a16="http://schemas.microsoft.com/office/drawing/2014/main" id="{F0432418-4BE7-D444-9274-BBD891905AD1}"/>
              </a:ext>
            </a:extLst>
          </p:cNvPr>
          <p:cNvSpPr>
            <a:spLocks noGrp="1"/>
          </p:cNvSpPr>
          <p:nvPr>
            <p:ph sz="quarter" idx="1"/>
          </p:nvPr>
        </p:nvSpPr>
        <p:spPr/>
        <p:txBody>
          <a:bodyPr/>
          <a:lstStyle/>
          <a:p>
            <a:r>
              <a:rPr lang="en-US" altLang="en-US" dirty="0">
                <a:ea typeface="ＭＳ Ｐゴシック" panose="020B0600070205080204" pitchFamily="34" charset="-128"/>
              </a:rPr>
              <a:t>A “mixture” of two normal (or </a:t>
            </a:r>
            <a:r>
              <a:rPr lang="en-US" altLang="en-US" dirty="0">
                <a:latin typeface="Cambria Math" panose="02040503050406030204" pitchFamily="18" charset="0"/>
                <a:ea typeface="ＭＳ Ｐゴシック" panose="020B0600070205080204" pitchFamily="34" charset="-128"/>
              </a:rPr>
              <a:t>t5</a:t>
            </a:r>
            <a:r>
              <a:rPr lang="en-US" altLang="en-US" dirty="0">
                <a:ea typeface="ＭＳ Ｐゴシック" panose="020B0600070205080204" pitchFamily="34" charset="-128"/>
              </a:rPr>
              <a:t>) distributions</a:t>
            </a:r>
          </a:p>
          <a:p>
            <a:r>
              <a:rPr lang="en-US" altLang="en-US" dirty="0">
                <a:ea typeface="ＭＳ Ｐゴシック" panose="020B0600070205080204" pitchFamily="34" charset="-128"/>
              </a:rPr>
              <a:t>Additional parameter – the mixing proportion (</a:t>
            </a:r>
            <a:r>
              <a:rPr lang="en-US" altLang="en-US" dirty="0" err="1">
                <a:latin typeface="Cambria Math" panose="02040503050406030204" pitchFamily="18" charset="0"/>
                <a:ea typeface="ＭＳ Ｐゴシック" panose="020B0600070205080204" pitchFamily="34" charset="-128"/>
              </a:rPr>
              <a:t>Θ</a:t>
            </a:r>
            <a:r>
              <a:rPr lang="en-US" altLang="en-US" dirty="0">
                <a:ea typeface="ＭＳ Ｐゴシック" panose="020B0600070205080204" pitchFamily="34" charset="-128"/>
              </a:rPr>
              <a:t>).</a:t>
            </a:r>
          </a:p>
          <a:p>
            <a:r>
              <a:rPr lang="en-US" altLang="en-US" b="1" dirty="0">
                <a:ea typeface="ＭＳ Ｐゴシック" panose="020B0600070205080204" pitchFamily="34" charset="-128"/>
              </a:rPr>
              <a:t>Controls</a:t>
            </a:r>
            <a:r>
              <a:rPr lang="en-US" altLang="en-US" dirty="0">
                <a:ea typeface="ＭＳ Ｐゴシック" panose="020B0600070205080204" pitchFamily="34" charset="-128"/>
              </a:rPr>
              <a:t> follow </a:t>
            </a:r>
            <a:r>
              <a:rPr lang="en-US" altLang="en-US" dirty="0">
                <a:latin typeface="Cambria Math" panose="02040503050406030204" pitchFamily="18" charset="0"/>
                <a:ea typeface="ＭＳ Ｐゴシック" panose="020B0600070205080204" pitchFamily="34" charset="-128"/>
              </a:rPr>
              <a:t>t5</a:t>
            </a:r>
            <a:r>
              <a:rPr lang="en-US" altLang="en-US" dirty="0">
                <a:ea typeface="ＭＳ Ｐゴシック" panose="020B0600070205080204" pitchFamily="34" charset="-128"/>
              </a:rPr>
              <a:t> distribution</a:t>
            </a:r>
          </a:p>
          <a:p>
            <a:pPr algn="ctr">
              <a:buFont typeface="Wingdings 2" pitchFamily="2" charset="2"/>
              <a:buNone/>
            </a:pPr>
            <a:r>
              <a:rPr lang="en-US" altLang="en-US" dirty="0">
                <a:solidFill>
                  <a:srgbClr val="0070C0"/>
                </a:solidFill>
                <a:latin typeface="Cambria Math" panose="02040503050406030204" pitchFamily="18" charset="0"/>
                <a:ea typeface="ＭＳ Ｐゴシック" panose="020B0600070205080204" pitchFamily="34" charset="-128"/>
              </a:rPr>
              <a:t>t5(µ</a:t>
            </a:r>
            <a:r>
              <a:rPr lang="en-US" altLang="en-US" baseline="-25000" dirty="0">
                <a:solidFill>
                  <a:srgbClr val="0070C0"/>
                </a:solidFill>
                <a:latin typeface="Cambria Math" panose="02040503050406030204" pitchFamily="18" charset="0"/>
                <a:ea typeface="ＭＳ Ｐゴシック" panose="020B0600070205080204" pitchFamily="34" charset="-128"/>
              </a:rPr>
              <a:t>1</a:t>
            </a:r>
            <a:r>
              <a:rPr lang="en-US" altLang="en-US" dirty="0">
                <a:solidFill>
                  <a:srgbClr val="0070C0"/>
                </a:solidFill>
                <a:latin typeface="Cambria Math" panose="02040503050406030204" pitchFamily="18" charset="0"/>
                <a:ea typeface="ＭＳ Ｐゴシック" panose="020B0600070205080204" pitchFamily="34" charset="-128"/>
              </a:rPr>
              <a:t>,σ</a:t>
            </a:r>
            <a:r>
              <a:rPr lang="en-US" altLang="en-US" baseline="-25000" dirty="0">
                <a:solidFill>
                  <a:srgbClr val="0070C0"/>
                </a:solidFill>
                <a:latin typeface="Cambria Math" panose="02040503050406030204" pitchFamily="18" charset="0"/>
                <a:ea typeface="ＭＳ Ｐゴシック" panose="020B0600070205080204" pitchFamily="34" charset="-128"/>
              </a:rPr>
              <a:t>1</a:t>
            </a:r>
            <a:r>
              <a:rPr lang="en-US" altLang="en-US" dirty="0">
                <a:solidFill>
                  <a:srgbClr val="0070C0"/>
                </a:solidFill>
                <a:latin typeface="Cambria Math" panose="02040503050406030204" pitchFamily="18" charset="0"/>
                <a:ea typeface="ＭＳ Ｐゴシック" panose="020B0600070205080204" pitchFamily="34" charset="-128"/>
              </a:rPr>
              <a:t>)</a:t>
            </a:r>
          </a:p>
          <a:p>
            <a:r>
              <a:rPr lang="en-US" altLang="en-US" b="1" dirty="0">
                <a:ea typeface="ＭＳ Ｐゴシック" panose="020B0600070205080204" pitchFamily="34" charset="-128"/>
              </a:rPr>
              <a:t>Cases</a:t>
            </a:r>
            <a:r>
              <a:rPr lang="en-US" altLang="en-US" dirty="0">
                <a:ea typeface="ＭＳ Ｐゴシック" panose="020B0600070205080204" pitchFamily="34" charset="-128"/>
              </a:rPr>
              <a:t> follow mixture distribution:</a:t>
            </a:r>
          </a:p>
          <a:p>
            <a:pPr algn="ctr">
              <a:buFont typeface="Wingdings 2" pitchFamily="2" charset="2"/>
              <a:buNone/>
            </a:pPr>
            <a:r>
              <a:rPr lang="en-US" altLang="en-US" dirty="0" err="1">
                <a:solidFill>
                  <a:srgbClr val="0070C0"/>
                </a:solidFill>
                <a:latin typeface="Cambria Math" panose="02040503050406030204" pitchFamily="18" charset="0"/>
                <a:ea typeface="ＭＳ Ｐゴシック" panose="020B0600070205080204" pitchFamily="34" charset="-128"/>
              </a:rPr>
              <a:t>Θ</a:t>
            </a:r>
            <a:r>
              <a:rPr lang="en-US" altLang="en-US" dirty="0">
                <a:solidFill>
                  <a:srgbClr val="0070C0"/>
                </a:solidFill>
                <a:latin typeface="Cambria Math" panose="02040503050406030204" pitchFamily="18" charset="0"/>
                <a:ea typeface="ＭＳ Ｐゴシック" panose="020B0600070205080204" pitchFamily="34" charset="-128"/>
              </a:rPr>
              <a:t> * t5(µ</a:t>
            </a:r>
            <a:r>
              <a:rPr lang="en-US" altLang="en-US" baseline="-25000" dirty="0">
                <a:solidFill>
                  <a:srgbClr val="0070C0"/>
                </a:solidFill>
                <a:latin typeface="Cambria Math" panose="02040503050406030204" pitchFamily="18" charset="0"/>
                <a:ea typeface="ＭＳ Ｐゴシック" panose="020B0600070205080204" pitchFamily="34" charset="-128"/>
              </a:rPr>
              <a:t>1</a:t>
            </a:r>
            <a:r>
              <a:rPr lang="en-US" altLang="en-US" dirty="0">
                <a:solidFill>
                  <a:srgbClr val="0070C0"/>
                </a:solidFill>
                <a:latin typeface="Cambria Math" panose="02040503050406030204" pitchFamily="18" charset="0"/>
                <a:ea typeface="ＭＳ Ｐゴシック" panose="020B0600070205080204" pitchFamily="34" charset="-128"/>
              </a:rPr>
              <a:t>,σ</a:t>
            </a:r>
            <a:r>
              <a:rPr lang="en-US" altLang="en-US" baseline="-25000" dirty="0">
                <a:solidFill>
                  <a:srgbClr val="0070C0"/>
                </a:solidFill>
                <a:latin typeface="Cambria Math" panose="02040503050406030204" pitchFamily="18" charset="0"/>
                <a:ea typeface="ＭＳ Ｐゴシック" panose="020B0600070205080204" pitchFamily="34" charset="-128"/>
              </a:rPr>
              <a:t>1</a:t>
            </a:r>
            <a:r>
              <a:rPr lang="en-US" altLang="en-US" dirty="0">
                <a:solidFill>
                  <a:srgbClr val="0070C0"/>
                </a:solidFill>
                <a:latin typeface="Cambria Math" panose="02040503050406030204" pitchFamily="18" charset="0"/>
                <a:ea typeface="ＭＳ Ｐゴシック" panose="020B0600070205080204" pitchFamily="34" charset="-128"/>
              </a:rPr>
              <a:t>) </a:t>
            </a:r>
            <a:r>
              <a:rPr lang="en-US" altLang="en-US" dirty="0">
                <a:latin typeface="Cambria Math" panose="02040503050406030204" pitchFamily="18" charset="0"/>
                <a:ea typeface="ＭＳ Ｐゴシック" panose="020B0600070205080204" pitchFamily="34" charset="-128"/>
              </a:rPr>
              <a:t>+ </a:t>
            </a:r>
            <a:r>
              <a:rPr lang="en-US" altLang="en-US" dirty="0">
                <a:solidFill>
                  <a:srgbClr val="FF0000"/>
                </a:solidFill>
                <a:latin typeface="Cambria Math" panose="02040503050406030204" pitchFamily="18" charset="0"/>
                <a:ea typeface="ＭＳ Ｐゴシック" panose="020B0600070205080204" pitchFamily="34" charset="-128"/>
              </a:rPr>
              <a:t>(1- </a:t>
            </a:r>
            <a:r>
              <a:rPr lang="en-US" altLang="en-US" dirty="0" err="1">
                <a:solidFill>
                  <a:srgbClr val="FF0000"/>
                </a:solidFill>
                <a:latin typeface="Cambria Math" panose="02040503050406030204" pitchFamily="18" charset="0"/>
                <a:ea typeface="ＭＳ Ｐゴシック" panose="020B0600070205080204" pitchFamily="34" charset="-128"/>
              </a:rPr>
              <a:t>Θ</a:t>
            </a:r>
            <a:r>
              <a:rPr lang="en-US" altLang="en-US" dirty="0">
                <a:solidFill>
                  <a:srgbClr val="FF0000"/>
                </a:solidFill>
                <a:latin typeface="Cambria Math" panose="02040503050406030204" pitchFamily="18" charset="0"/>
                <a:ea typeface="ＭＳ Ｐゴシック" panose="020B0600070205080204" pitchFamily="34" charset="-128"/>
              </a:rPr>
              <a:t>) * t5(µ</a:t>
            </a:r>
            <a:r>
              <a:rPr lang="en-US" altLang="en-US" baseline="-25000" dirty="0">
                <a:solidFill>
                  <a:srgbClr val="FF0000"/>
                </a:solidFill>
                <a:latin typeface="Cambria Math" panose="02040503050406030204" pitchFamily="18" charset="0"/>
                <a:ea typeface="ＭＳ Ｐゴシック" panose="020B0600070205080204" pitchFamily="34" charset="-128"/>
              </a:rPr>
              <a:t>2</a:t>
            </a:r>
            <a:r>
              <a:rPr lang="en-US" altLang="en-US" dirty="0">
                <a:solidFill>
                  <a:srgbClr val="FF0000"/>
                </a:solidFill>
                <a:latin typeface="Cambria Math" panose="02040503050406030204" pitchFamily="18" charset="0"/>
                <a:ea typeface="ＭＳ Ｐゴシック" panose="020B0600070205080204" pitchFamily="34" charset="-128"/>
              </a:rPr>
              <a:t>,σ</a:t>
            </a:r>
            <a:r>
              <a:rPr lang="en-US" altLang="en-US" baseline="-25000" dirty="0">
                <a:solidFill>
                  <a:srgbClr val="FF0000"/>
                </a:solidFill>
                <a:latin typeface="Cambria Math" panose="02040503050406030204" pitchFamily="18" charset="0"/>
                <a:ea typeface="ＭＳ Ｐゴシック" panose="020B0600070205080204" pitchFamily="34" charset="-128"/>
              </a:rPr>
              <a:t>2</a:t>
            </a:r>
            <a:r>
              <a:rPr lang="en-US" altLang="en-US" dirty="0">
                <a:solidFill>
                  <a:srgbClr val="FF0000"/>
                </a:solidFill>
                <a:latin typeface="Cambria Math" panose="02040503050406030204" pitchFamily="18" charset="0"/>
                <a:ea typeface="ＭＳ Ｐゴシック" panose="020B0600070205080204" pitchFamily="34" charset="-128"/>
              </a:rPr>
              <a:t>) </a:t>
            </a:r>
          </a:p>
          <a:p>
            <a:pPr lvl="1"/>
            <a:r>
              <a:rPr lang="en-US" altLang="en-US" dirty="0">
                <a:solidFill>
                  <a:srgbClr val="0070C0"/>
                </a:solidFill>
                <a:ea typeface="ＭＳ Ｐゴシック" panose="020B0600070205080204" pitchFamily="34" charset="-128"/>
              </a:rPr>
              <a:t>Proportion of </a:t>
            </a:r>
            <a:r>
              <a:rPr lang="en-US" altLang="en-US" dirty="0" err="1">
                <a:solidFill>
                  <a:srgbClr val="0070C0"/>
                </a:solidFill>
                <a:latin typeface="Cambria Math" panose="02040503050406030204" pitchFamily="18" charset="0"/>
                <a:ea typeface="ＭＳ Ｐゴシック" panose="020B0600070205080204" pitchFamily="34" charset="-128"/>
              </a:rPr>
              <a:t>Θ</a:t>
            </a:r>
            <a:r>
              <a:rPr lang="en-US" altLang="en-US" dirty="0">
                <a:solidFill>
                  <a:srgbClr val="0070C0"/>
                </a:solidFill>
                <a:ea typeface="ＭＳ Ｐゴシック" panose="020B0600070205080204" pitchFamily="34" charset="-128"/>
              </a:rPr>
              <a:t> cases who express like controls</a:t>
            </a:r>
          </a:p>
          <a:p>
            <a:pPr lvl="1"/>
            <a:r>
              <a:rPr lang="en-US" altLang="en-US" dirty="0">
                <a:solidFill>
                  <a:srgbClr val="FF0000"/>
                </a:solidFill>
                <a:ea typeface="ＭＳ Ｐゴシック" panose="020B0600070205080204" pitchFamily="34" charset="-128"/>
              </a:rPr>
              <a:t>Proportion of </a:t>
            </a:r>
            <a:r>
              <a:rPr lang="en-US" altLang="en-US" dirty="0">
                <a:solidFill>
                  <a:srgbClr val="FF0000"/>
                </a:solidFill>
                <a:latin typeface="Cambria Math" panose="02040503050406030204" pitchFamily="18" charset="0"/>
                <a:ea typeface="ＭＳ Ｐゴシック" panose="020B0600070205080204" pitchFamily="34" charset="-128"/>
              </a:rPr>
              <a:t>(1- </a:t>
            </a:r>
            <a:r>
              <a:rPr lang="en-US" altLang="en-US" dirty="0" err="1">
                <a:solidFill>
                  <a:srgbClr val="FF0000"/>
                </a:solidFill>
                <a:latin typeface="Cambria Math" panose="02040503050406030204" pitchFamily="18" charset="0"/>
                <a:ea typeface="ＭＳ Ｐゴシック" panose="020B0600070205080204" pitchFamily="34" charset="-128"/>
              </a:rPr>
              <a:t>Θ</a:t>
            </a:r>
            <a:r>
              <a:rPr lang="en-US" altLang="en-US" dirty="0">
                <a:solidFill>
                  <a:srgbClr val="FF0000"/>
                </a:solidFill>
                <a:latin typeface="Cambria Math" panose="02040503050406030204" pitchFamily="18" charset="0"/>
                <a:ea typeface="ＭＳ Ｐゴシック" panose="020B0600070205080204" pitchFamily="34" charset="-128"/>
              </a:rPr>
              <a:t>) </a:t>
            </a:r>
            <a:r>
              <a:rPr lang="en-US" altLang="en-US" dirty="0">
                <a:solidFill>
                  <a:srgbClr val="FF0000"/>
                </a:solidFill>
                <a:ea typeface="ＭＳ Ｐゴシック" panose="020B0600070205080204" pitchFamily="34" charset="-128"/>
              </a:rPr>
              <a:t>cases who over (or under) express</a:t>
            </a:r>
          </a:p>
          <a:p>
            <a:endParaRPr lang="en-US" altLang="en-US" dirty="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49" name="Object 2">
            <a:extLst>
              <a:ext uri="{FF2B5EF4-FFF2-40B4-BE49-F238E27FC236}">
                <a16:creationId xmlns:a16="http://schemas.microsoft.com/office/drawing/2014/main" id="{3E28BA02-C55C-6B4E-AB35-F28F0E5B9F47}"/>
              </a:ext>
            </a:extLst>
          </p:cNvPr>
          <p:cNvGraphicFramePr>
            <a:graphicFrameLocks noChangeAspect="1"/>
          </p:cNvGraphicFramePr>
          <p:nvPr/>
        </p:nvGraphicFramePr>
        <p:xfrm>
          <a:off x="685800" y="2209800"/>
          <a:ext cx="3657600" cy="3657600"/>
        </p:xfrm>
        <a:graphic>
          <a:graphicData uri="http://schemas.openxmlformats.org/presentationml/2006/ole">
            <mc:AlternateContent xmlns:mc="http://schemas.openxmlformats.org/markup-compatibility/2006">
              <mc:Choice xmlns:v="urn:schemas-microsoft-com:vml" Requires="v">
                <p:oleObj spid="_x0000_s53272" name="Acrobat Document" r:id="rId4" imgW="3200400" imgH="3200400" progId="AcroExch.Document.11">
                  <p:embed/>
                </p:oleObj>
              </mc:Choice>
              <mc:Fallback>
                <p:oleObj name="Acrobat Document" r:id="rId4" imgW="3200400" imgH="3200400" progId="AcroExch.Document.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098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3250" name="Object 3">
            <a:extLst>
              <a:ext uri="{FF2B5EF4-FFF2-40B4-BE49-F238E27FC236}">
                <a16:creationId xmlns:a16="http://schemas.microsoft.com/office/drawing/2014/main" id="{A872629A-F641-554E-8B78-0C09F13DFE73}"/>
              </a:ext>
            </a:extLst>
          </p:cNvPr>
          <p:cNvGraphicFramePr>
            <a:graphicFrameLocks noChangeAspect="1"/>
          </p:cNvGraphicFramePr>
          <p:nvPr/>
        </p:nvGraphicFramePr>
        <p:xfrm>
          <a:off x="4876800" y="2209800"/>
          <a:ext cx="3657600" cy="3657600"/>
        </p:xfrm>
        <a:graphic>
          <a:graphicData uri="http://schemas.openxmlformats.org/presentationml/2006/ole">
            <mc:AlternateContent xmlns:mc="http://schemas.openxmlformats.org/markup-compatibility/2006">
              <mc:Choice xmlns:v="urn:schemas-microsoft-com:vml" Requires="v">
                <p:oleObj spid="_x0000_s53273" name="Acrobat Document" r:id="rId6" imgW="3206750" imgH="3206750" progId="AcroExch.Document.11">
                  <p:embed/>
                </p:oleObj>
              </mc:Choice>
              <mc:Fallback>
                <p:oleObj name="Acrobat Document" r:id="rId6" imgW="3206750" imgH="3206750" progId="AcroExch.Document.11">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2098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3251" name="Title 1">
            <a:extLst>
              <a:ext uri="{FF2B5EF4-FFF2-40B4-BE49-F238E27FC236}">
                <a16:creationId xmlns:a16="http://schemas.microsoft.com/office/drawing/2014/main" id="{1B160D9D-F533-4744-932D-DD07C2FC51F6}"/>
              </a:ext>
            </a:extLst>
          </p:cNvPr>
          <p:cNvSpPr>
            <a:spLocks noGrp="1"/>
          </p:cNvSpPr>
          <p:nvPr>
            <p:ph type="title"/>
          </p:nvPr>
        </p:nvSpPr>
        <p:spPr>
          <a:xfrm>
            <a:off x="457200" y="228600"/>
            <a:ext cx="8229600" cy="1143000"/>
          </a:xfrm>
        </p:spPr>
        <p:txBody>
          <a:bodyPr/>
          <a:lstStyle/>
          <a:p>
            <a:r>
              <a:rPr lang="en-US" altLang="en-US" dirty="0">
                <a:ea typeface="ＭＳ Ｐゴシック" panose="020B0600070205080204" pitchFamily="34" charset="-128"/>
              </a:rPr>
              <a:t>Mixture model </a:t>
            </a:r>
            <a:r>
              <a:rPr lang="en-US" altLang="en-US">
                <a:ea typeface="ＭＳ Ｐゴシック" panose="020B0600070205080204" pitchFamily="34" charset="-128"/>
              </a:rPr>
              <a:t>– Mok </a:t>
            </a:r>
            <a:r>
              <a:rPr lang="en-US" altLang="en-US" dirty="0">
                <a:ea typeface="ＭＳ Ｐゴシック" panose="020B0600070205080204" pitchFamily="34" charset="-128"/>
              </a:rPr>
              <a:t>samples</a:t>
            </a:r>
          </a:p>
        </p:txBody>
      </p:sp>
      <p:sp>
        <p:nvSpPr>
          <p:cNvPr id="53252" name="Text Placeholder 4">
            <a:extLst>
              <a:ext uri="{FF2B5EF4-FFF2-40B4-BE49-F238E27FC236}">
                <a16:creationId xmlns:a16="http://schemas.microsoft.com/office/drawing/2014/main" id="{236E8EF9-6BDC-9145-9E5F-E8B2B671B829}"/>
              </a:ext>
            </a:extLst>
          </p:cNvPr>
          <p:cNvSpPr>
            <a:spLocks noGrp="1"/>
          </p:cNvSpPr>
          <p:nvPr>
            <p:ph type="body" sz="quarter" idx="1"/>
          </p:nvPr>
        </p:nvSpPr>
        <p:spPr>
          <a:xfrm>
            <a:off x="457200" y="1600200"/>
            <a:ext cx="4040188" cy="658813"/>
          </a:xfrm>
        </p:spPr>
        <p:txBody>
          <a:bodyPr/>
          <a:lstStyle/>
          <a:p>
            <a:pPr algn="ctr"/>
            <a:r>
              <a:rPr lang="en-US" altLang="en-US">
                <a:ea typeface="ＭＳ Ｐゴシック" panose="020B0600070205080204" pitchFamily="34" charset="-128"/>
              </a:rPr>
              <a:t>Similar fit to non-mixture</a:t>
            </a:r>
          </a:p>
        </p:txBody>
      </p:sp>
      <p:sp>
        <p:nvSpPr>
          <p:cNvPr id="53253" name="Text Placeholder 5">
            <a:extLst>
              <a:ext uri="{FF2B5EF4-FFF2-40B4-BE49-F238E27FC236}">
                <a16:creationId xmlns:a16="http://schemas.microsoft.com/office/drawing/2014/main" id="{1165BAF4-2847-E841-ADC8-60F6BD60F50C}"/>
              </a:ext>
            </a:extLst>
          </p:cNvPr>
          <p:cNvSpPr>
            <a:spLocks noGrp="1"/>
          </p:cNvSpPr>
          <p:nvPr>
            <p:ph type="body" sz="quarter" idx="3"/>
          </p:nvPr>
        </p:nvSpPr>
        <p:spPr>
          <a:xfrm>
            <a:off x="4645025" y="1600200"/>
            <a:ext cx="4041775" cy="654050"/>
          </a:xfrm>
        </p:spPr>
        <p:txBody>
          <a:bodyPr/>
          <a:lstStyle/>
          <a:p>
            <a:pPr algn="ctr"/>
            <a:r>
              <a:rPr lang="en-US" altLang="en-US">
                <a:ea typeface="ＭＳ Ｐゴシック" panose="020B0600070205080204" pitchFamily="34" charset="-128"/>
              </a:rPr>
              <a:t>Mixture leads to better fit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2D4F8312-1744-4146-B194-C2A23466512F}"/>
              </a:ext>
            </a:extLst>
          </p:cNvPr>
          <p:cNvSpPr>
            <a:spLocks noGrp="1"/>
          </p:cNvSpPr>
          <p:nvPr>
            <p:ph type="title"/>
          </p:nvPr>
        </p:nvSpPr>
        <p:spPr>
          <a:xfrm>
            <a:off x="457200" y="457200"/>
            <a:ext cx="8229600" cy="1143000"/>
          </a:xfrm>
        </p:spPr>
        <p:txBody>
          <a:bodyPr/>
          <a:lstStyle/>
          <a:p>
            <a:r>
              <a:rPr lang="en-US" altLang="en-US" dirty="0">
                <a:ea typeface="ＭＳ Ｐゴシック" panose="020B0600070205080204" pitchFamily="34" charset="-128"/>
              </a:rPr>
              <a:t>Mixture model – FTE samples</a:t>
            </a:r>
          </a:p>
        </p:txBody>
      </p:sp>
      <p:sp>
        <p:nvSpPr>
          <p:cNvPr id="55298" name="Content Placeholder 2">
            <a:extLst>
              <a:ext uri="{FF2B5EF4-FFF2-40B4-BE49-F238E27FC236}">
                <a16:creationId xmlns:a16="http://schemas.microsoft.com/office/drawing/2014/main" id="{ADAE861E-3338-1046-AAA4-560586547091}"/>
              </a:ext>
            </a:extLst>
          </p:cNvPr>
          <p:cNvSpPr>
            <a:spLocks noGrp="1"/>
          </p:cNvSpPr>
          <p:nvPr>
            <p:ph sz="quarter" idx="1"/>
          </p:nvPr>
        </p:nvSpPr>
        <p:spPr/>
        <p:txBody>
          <a:bodyPr/>
          <a:lstStyle/>
          <a:p>
            <a:r>
              <a:rPr lang="en-US" altLang="en-US" dirty="0">
                <a:ea typeface="ＭＳ Ｐゴシック" panose="020B0600070205080204" pitchFamily="34" charset="-128"/>
              </a:rPr>
              <a:t>Like OSE, we have cases and controls</a:t>
            </a:r>
          </a:p>
          <a:p>
            <a:pPr lvl="1"/>
            <a:r>
              <a:rPr lang="en-US" altLang="en-US" dirty="0">
                <a:ea typeface="ＭＳ Ｐゴシック" panose="020B0600070205080204" pitchFamily="34" charset="-128"/>
              </a:rPr>
              <a:t>BUT we also have </a:t>
            </a:r>
            <a:r>
              <a:rPr lang="en-US" altLang="en-US" b="1" i="1" dirty="0">
                <a:ea typeface="ＭＳ Ｐゴシック" panose="020B0600070205080204" pitchFamily="34" charset="-128"/>
              </a:rPr>
              <a:t>paired</a:t>
            </a:r>
            <a:r>
              <a:rPr lang="en-US" altLang="en-US" dirty="0">
                <a:ea typeface="ＭＳ Ｐゴシック" panose="020B0600070205080204" pitchFamily="34" charset="-128"/>
              </a:rPr>
              <a:t> controls (matched fallopian tube epithelium)</a:t>
            </a:r>
          </a:p>
          <a:p>
            <a:r>
              <a:rPr lang="en-US" altLang="en-US" dirty="0">
                <a:ea typeface="ＭＳ Ｐゴシック" panose="020B0600070205080204" pitchFamily="34" charset="-128"/>
              </a:rPr>
              <a:t>Cases/paired controls </a:t>
            </a:r>
            <a:r>
              <a:rPr lang="en-US" altLang="en-US" dirty="0">
                <a:latin typeface="Cambria Math" panose="02040503050406030204" pitchFamily="18" charset="0"/>
                <a:ea typeface="ＭＳ Ｐゴシック" panose="020B0600070205080204" pitchFamily="34" charset="-128"/>
              </a:rPr>
              <a:t>=</a:t>
            </a:r>
            <a:r>
              <a:rPr lang="en-US" altLang="en-US" dirty="0">
                <a:ea typeface="ＭＳ Ｐゴシック" panose="020B0600070205080204" pitchFamily="34" charset="-128"/>
              </a:rPr>
              <a:t> bivariate </a:t>
            </a:r>
            <a:r>
              <a:rPr lang="en-US" altLang="en-US" dirty="0">
                <a:latin typeface="Cambria Math" panose="02040503050406030204" pitchFamily="18" charset="0"/>
                <a:ea typeface="ＭＳ Ｐゴシック" panose="020B0600070205080204" pitchFamily="34" charset="-128"/>
              </a:rPr>
              <a:t>t5</a:t>
            </a:r>
            <a:r>
              <a:rPr lang="en-US" altLang="en-US" dirty="0">
                <a:ea typeface="ＭＳ Ｐゴシック" panose="020B0600070205080204" pitchFamily="34" charset="-128"/>
              </a:rPr>
              <a:t> mixture</a:t>
            </a:r>
          </a:p>
          <a:p>
            <a:r>
              <a:rPr lang="en-US" altLang="en-US" dirty="0">
                <a:ea typeface="ＭＳ Ｐゴシック" panose="020B0600070205080204" pitchFamily="34" charset="-128"/>
              </a:rPr>
              <a:t>Unpaired controls </a:t>
            </a:r>
            <a:r>
              <a:rPr lang="en-US" altLang="en-US" dirty="0">
                <a:latin typeface="Cambria Math" panose="02040503050406030204" pitchFamily="18" charset="0"/>
                <a:ea typeface="ＭＳ Ｐゴシック" panose="020B0600070205080204" pitchFamily="34" charset="-128"/>
              </a:rPr>
              <a:t>=</a:t>
            </a:r>
            <a:r>
              <a:rPr lang="en-US" altLang="en-US" dirty="0">
                <a:ea typeface="ＭＳ Ｐゴシック" panose="020B0600070205080204" pitchFamily="34" charset="-128"/>
              </a:rPr>
              <a:t> univariate </a:t>
            </a:r>
            <a:r>
              <a:rPr lang="en-US" altLang="en-US" dirty="0">
                <a:latin typeface="Cambria Math" panose="02040503050406030204" pitchFamily="18" charset="0"/>
                <a:ea typeface="ＭＳ Ｐゴシック" panose="020B0600070205080204" pitchFamily="34" charset="-128"/>
              </a:rPr>
              <a:t>t5 </a:t>
            </a:r>
            <a:r>
              <a:rPr lang="en-US" altLang="en-US" dirty="0">
                <a:ea typeface="ＭＳ Ｐゴシック" panose="020B0600070205080204" pitchFamily="34" charset="-128"/>
              </a:rPr>
              <a:t>(no mixture)</a:t>
            </a:r>
          </a:p>
          <a:p>
            <a:endParaRPr lang="en-US" altLang="en-US" dirty="0">
              <a:ea typeface="ＭＳ Ｐゴシック" panose="020B0600070205080204" pitchFamily="34" charset="-128"/>
            </a:endParaRPr>
          </a:p>
        </p:txBody>
      </p:sp>
      <p:graphicFrame>
        <p:nvGraphicFramePr>
          <p:cNvPr id="4" name="Diagram 3">
            <a:extLst>
              <a:ext uri="{FF2B5EF4-FFF2-40B4-BE49-F238E27FC236}">
                <a16:creationId xmlns:a16="http://schemas.microsoft.com/office/drawing/2014/main" id="{72CD3C75-0519-3B40-9E6F-F092CABC8E1F}"/>
              </a:ext>
            </a:extLst>
          </p:cNvPr>
          <p:cNvGraphicFramePr/>
          <p:nvPr>
            <p:extLst>
              <p:ext uri="{D42A27DB-BD31-4B8C-83A1-F6EECF244321}">
                <p14:modId xmlns:p14="http://schemas.microsoft.com/office/powerpoint/2010/main" val="2370999587"/>
              </p:ext>
            </p:extLst>
          </p:nvPr>
        </p:nvGraphicFramePr>
        <p:xfrm>
          <a:off x="2914650" y="3886200"/>
          <a:ext cx="33147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984ABEB-9AF4-224D-8D90-E5FEB440ABD4}"/>
              </a:ext>
            </a:extLst>
          </p:cNvPr>
          <p:cNvSpPr>
            <a:spLocks noGrp="1"/>
          </p:cNvSpPr>
          <p:nvPr>
            <p:ph type="title"/>
          </p:nvPr>
        </p:nvSpPr>
        <p:spPr>
          <a:xfrm>
            <a:off x="26988" y="152401"/>
            <a:ext cx="8610600" cy="990600"/>
          </a:xfrm>
        </p:spPr>
        <p:txBody>
          <a:bodyPr/>
          <a:lstStyle/>
          <a:p>
            <a:pPr algn="ctr"/>
            <a:r>
              <a:rPr lang="en-US" altLang="en-US" dirty="0">
                <a:solidFill>
                  <a:srgbClr val="000000"/>
                </a:solidFill>
                <a:ea typeface="ＭＳ Ｐゴシック" panose="020B0600070205080204" pitchFamily="34" charset="-128"/>
              </a:rPr>
              <a:t>Integrative Candidate Selection</a:t>
            </a:r>
            <a:endParaRPr lang="en-US" altLang="en-US" dirty="0">
              <a:ea typeface="ＭＳ Ｐゴシック" panose="020B0600070205080204" pitchFamily="34" charset="-128"/>
            </a:endParaRPr>
          </a:p>
        </p:txBody>
      </p:sp>
      <p:sp>
        <p:nvSpPr>
          <p:cNvPr id="2" name="TextBox 1">
            <a:extLst>
              <a:ext uri="{FF2B5EF4-FFF2-40B4-BE49-F238E27FC236}">
                <a16:creationId xmlns:a16="http://schemas.microsoft.com/office/drawing/2014/main" id="{8065CCDC-BBF3-8048-905A-EDD6F8B417D6}"/>
              </a:ext>
            </a:extLst>
          </p:cNvPr>
          <p:cNvSpPr txBox="1"/>
          <p:nvPr/>
        </p:nvSpPr>
        <p:spPr>
          <a:xfrm>
            <a:off x="53761" y="2362200"/>
            <a:ext cx="8991600" cy="3293209"/>
          </a:xfrm>
          <a:prstGeom prst="rect">
            <a:avLst/>
          </a:prstGeom>
          <a:noFill/>
        </p:spPr>
        <p:txBody>
          <a:bodyPr>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buFont typeface="Arial" panose="020B0604020202020204" pitchFamily="34" charset="0"/>
              <a:buChar char="•"/>
            </a:pPr>
            <a:r>
              <a:rPr lang="en-US" altLang="en-US" dirty="0"/>
              <a:t>150 Candidates identified through 3 discovery streams</a:t>
            </a:r>
          </a:p>
          <a:p>
            <a:pPr lvl="1" eaLnBrk="1" hangingPunct="1">
              <a:spcAft>
                <a:spcPts val="1200"/>
              </a:spcAft>
              <a:buFont typeface="Arial" panose="020B0604020202020204" pitchFamily="34" charset="0"/>
              <a:buChar char="•"/>
            </a:pPr>
            <a:r>
              <a:rPr lang="en-US" altLang="en-US" dirty="0"/>
              <a:t>TIF</a:t>
            </a:r>
          </a:p>
          <a:p>
            <a:pPr lvl="1" eaLnBrk="1" hangingPunct="1">
              <a:spcAft>
                <a:spcPts val="1200"/>
              </a:spcAft>
              <a:buFont typeface="Arial" panose="020B0604020202020204" pitchFamily="34" charset="0"/>
              <a:buChar char="•"/>
            </a:pPr>
            <a:r>
              <a:rPr lang="en-US" altLang="en-US" dirty="0"/>
              <a:t>OSE/FTE</a:t>
            </a:r>
          </a:p>
          <a:p>
            <a:pPr lvl="1" eaLnBrk="1" hangingPunct="1">
              <a:spcAft>
                <a:spcPts val="1200"/>
              </a:spcAft>
              <a:buFont typeface="Arial" panose="020B0604020202020204" pitchFamily="34" charset="0"/>
              <a:buChar char="•"/>
            </a:pPr>
            <a:r>
              <a:rPr lang="en-US" altLang="en-US" dirty="0"/>
              <a:t>OCF</a:t>
            </a:r>
          </a:p>
          <a:p>
            <a:pPr eaLnBrk="1" hangingPunct="1">
              <a:spcAft>
                <a:spcPts val="1200"/>
              </a:spcAft>
              <a:buFont typeface="Arial" panose="020B0604020202020204" pitchFamily="34" charset="0"/>
              <a:buChar char="•"/>
            </a:pPr>
            <a:r>
              <a:rPr lang="en-US" altLang="en-US" dirty="0"/>
              <a:t>Top 50 plasma proteins selected for potential relevance to ovarian cancer through consideration of human protein atlas, </a:t>
            </a:r>
            <a:r>
              <a:rPr lang="en-US" altLang="en-US" dirty="0" err="1"/>
              <a:t>cBio</a:t>
            </a:r>
            <a:r>
              <a:rPr lang="en-US" altLang="en-US" dirty="0"/>
              <a:t>, </a:t>
            </a:r>
            <a:r>
              <a:rPr lang="en-US" altLang="en-US" dirty="0" err="1"/>
              <a:t>uniprot</a:t>
            </a:r>
            <a:r>
              <a:rPr lang="en-US" altLang="en-US" dirty="0"/>
              <a:t>, and other sources</a:t>
            </a:r>
          </a:p>
        </p:txBody>
      </p:sp>
    </p:spTree>
    <p:extLst>
      <p:ext uri="{BB962C8B-B14F-4D97-AF65-F5344CB8AC3E}">
        <p14:creationId xmlns:p14="http://schemas.microsoft.com/office/powerpoint/2010/main" val="397240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Line 3">
            <a:extLst>
              <a:ext uri="{FF2B5EF4-FFF2-40B4-BE49-F238E27FC236}">
                <a16:creationId xmlns:a16="http://schemas.microsoft.com/office/drawing/2014/main" id="{61167F47-6A47-FC40-A512-631C24BEA706}"/>
              </a:ext>
            </a:extLst>
          </p:cNvPr>
          <p:cNvSpPr>
            <a:spLocks noChangeShapeType="1"/>
          </p:cNvSpPr>
          <p:nvPr/>
        </p:nvSpPr>
        <p:spPr bwMode="auto">
          <a:xfrm>
            <a:off x="2630488" y="2132013"/>
            <a:ext cx="1685925"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3490" name="Group 4">
            <a:extLst>
              <a:ext uri="{FF2B5EF4-FFF2-40B4-BE49-F238E27FC236}">
                <a16:creationId xmlns:a16="http://schemas.microsoft.com/office/drawing/2014/main" id="{6EB27701-B090-474B-A7C6-C1DCB3D78FDA}"/>
              </a:ext>
            </a:extLst>
          </p:cNvPr>
          <p:cNvGrpSpPr>
            <a:grpSpLocks/>
          </p:cNvGrpSpPr>
          <p:nvPr/>
        </p:nvGrpSpPr>
        <p:grpSpPr bwMode="auto">
          <a:xfrm>
            <a:off x="868363" y="1846263"/>
            <a:ext cx="708025" cy="671512"/>
            <a:chOff x="416" y="1260"/>
            <a:chExt cx="1084" cy="1026"/>
          </a:xfrm>
        </p:grpSpPr>
        <p:sp>
          <p:nvSpPr>
            <p:cNvPr id="63770" name="Freeform 5">
              <a:extLst>
                <a:ext uri="{FF2B5EF4-FFF2-40B4-BE49-F238E27FC236}">
                  <a16:creationId xmlns:a16="http://schemas.microsoft.com/office/drawing/2014/main" id="{EFCAC4E7-1A86-5448-B8D2-F9A678226B32}"/>
                </a:ext>
              </a:extLst>
            </p:cNvPr>
            <p:cNvSpPr>
              <a:spLocks/>
            </p:cNvSpPr>
            <p:nvPr/>
          </p:nvSpPr>
          <p:spPr bwMode="auto">
            <a:xfrm>
              <a:off x="979" y="1583"/>
              <a:ext cx="65" cy="121"/>
            </a:xfrm>
            <a:custGeom>
              <a:avLst/>
              <a:gdLst>
                <a:gd name="T0" fmla="*/ 0 w 73"/>
                <a:gd name="T1" fmla="*/ 0 h 121"/>
                <a:gd name="T2" fmla="*/ 4 w 73"/>
                <a:gd name="T3" fmla="*/ 3 h 121"/>
                <a:gd name="T4" fmla="*/ 4 w 73"/>
                <a:gd name="T5" fmla="*/ 12 h 121"/>
                <a:gd name="T6" fmla="*/ 4 w 73"/>
                <a:gd name="T7" fmla="*/ 24 h 121"/>
                <a:gd name="T8" fmla="*/ 4 w 73"/>
                <a:gd name="T9" fmla="*/ 39 h 121"/>
                <a:gd name="T10" fmla="*/ 4 w 73"/>
                <a:gd name="T11" fmla="*/ 54 h 121"/>
                <a:gd name="T12" fmla="*/ 4 w 73"/>
                <a:gd name="T13" fmla="*/ 66 h 121"/>
                <a:gd name="T14" fmla="*/ 4 w 73"/>
                <a:gd name="T15" fmla="*/ 81 h 121"/>
                <a:gd name="T16" fmla="*/ 4 w 73"/>
                <a:gd name="T17" fmla="*/ 90 h 121"/>
                <a:gd name="T18" fmla="*/ 6 w 73"/>
                <a:gd name="T19" fmla="*/ 93 h 121"/>
                <a:gd name="T20" fmla="*/ 7 w 73"/>
                <a:gd name="T21" fmla="*/ 102 h 121"/>
                <a:gd name="T22" fmla="*/ 7 w 73"/>
                <a:gd name="T23" fmla="*/ 111 h 121"/>
                <a:gd name="T24" fmla="*/ 9 w 73"/>
                <a:gd name="T25" fmla="*/ 120 h 121"/>
                <a:gd name="T26" fmla="*/ 9 w 73"/>
                <a:gd name="T27" fmla="*/ 117 h 121"/>
                <a:gd name="T28" fmla="*/ 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71" name="Freeform 6">
              <a:extLst>
                <a:ext uri="{FF2B5EF4-FFF2-40B4-BE49-F238E27FC236}">
                  <a16:creationId xmlns:a16="http://schemas.microsoft.com/office/drawing/2014/main" id="{B580A0CA-A72D-F64F-95BB-B52466D751AC}"/>
                </a:ext>
              </a:extLst>
            </p:cNvPr>
            <p:cNvSpPr>
              <a:spLocks/>
            </p:cNvSpPr>
            <p:nvPr/>
          </p:nvSpPr>
          <p:spPr bwMode="auto">
            <a:xfrm>
              <a:off x="1141" y="1604"/>
              <a:ext cx="60" cy="106"/>
            </a:xfrm>
            <a:custGeom>
              <a:avLst/>
              <a:gdLst>
                <a:gd name="T0" fmla="*/ 0 w 67"/>
                <a:gd name="T1" fmla="*/ 0 h 106"/>
                <a:gd name="T2" fmla="*/ 4 w 67"/>
                <a:gd name="T3" fmla="*/ 0 h 106"/>
                <a:gd name="T4" fmla="*/ 4 w 67"/>
                <a:gd name="T5" fmla="*/ 0 h 106"/>
                <a:gd name="T6" fmla="*/ 5 w 67"/>
                <a:gd name="T7" fmla="*/ 0 h 106"/>
                <a:gd name="T8" fmla="*/ 7 w 67"/>
                <a:gd name="T9" fmla="*/ 0 h 106"/>
                <a:gd name="T10" fmla="*/ 8 w 67"/>
                <a:gd name="T11" fmla="*/ 3 h 106"/>
                <a:gd name="T12" fmla="*/ 9 w 67"/>
                <a:gd name="T13" fmla="*/ 9 h 106"/>
                <a:gd name="T14" fmla="*/ 9 w 67"/>
                <a:gd name="T15" fmla="*/ 18 h 106"/>
                <a:gd name="T16" fmla="*/ 9 w 67"/>
                <a:gd name="T17" fmla="*/ 30 h 106"/>
                <a:gd name="T18" fmla="*/ 9 w 67"/>
                <a:gd name="T19" fmla="*/ 39 h 106"/>
                <a:gd name="T20" fmla="*/ 9 w 67"/>
                <a:gd name="T21" fmla="*/ 48 h 106"/>
                <a:gd name="T22" fmla="*/ 8 w 67"/>
                <a:gd name="T23" fmla="*/ 48 h 106"/>
                <a:gd name="T24" fmla="*/ 7 w 67"/>
                <a:gd name="T25" fmla="*/ 48 h 106"/>
                <a:gd name="T26" fmla="*/ 5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72" name="Freeform 7">
              <a:extLst>
                <a:ext uri="{FF2B5EF4-FFF2-40B4-BE49-F238E27FC236}">
                  <a16:creationId xmlns:a16="http://schemas.microsoft.com/office/drawing/2014/main" id="{C56A36D7-A966-D346-83A4-730156503481}"/>
                </a:ext>
              </a:extLst>
            </p:cNvPr>
            <p:cNvSpPr>
              <a:spLocks/>
            </p:cNvSpPr>
            <p:nvPr/>
          </p:nvSpPr>
          <p:spPr bwMode="auto">
            <a:xfrm>
              <a:off x="771" y="1511"/>
              <a:ext cx="91" cy="172"/>
            </a:xfrm>
            <a:custGeom>
              <a:avLst/>
              <a:gdLst>
                <a:gd name="T0" fmla="*/ 10 w 103"/>
                <a:gd name="T1" fmla="*/ 0 h 172"/>
                <a:gd name="T2" fmla="*/ 9 w 103"/>
                <a:gd name="T3" fmla="*/ 0 h 172"/>
                <a:gd name="T4" fmla="*/ 8 w 103"/>
                <a:gd name="T5" fmla="*/ 0 h 172"/>
                <a:gd name="T6" fmla="*/ 7 w 103"/>
                <a:gd name="T7" fmla="*/ 0 h 172"/>
                <a:gd name="T8" fmla="*/ 6 w 103"/>
                <a:gd name="T9" fmla="*/ 0 h 172"/>
                <a:gd name="T10" fmla="*/ 5 w 103"/>
                <a:gd name="T11" fmla="*/ 0 h 172"/>
                <a:gd name="T12" fmla="*/ 4 w 103"/>
                <a:gd name="T13" fmla="*/ 3 h 172"/>
                <a:gd name="T14" fmla="*/ 4 w 103"/>
                <a:gd name="T15" fmla="*/ 6 h 172"/>
                <a:gd name="T16" fmla="*/ 4 w 103"/>
                <a:gd name="T17" fmla="*/ 12 h 172"/>
                <a:gd name="T18" fmla="*/ 4 w 103"/>
                <a:gd name="T19" fmla="*/ 21 h 172"/>
                <a:gd name="T20" fmla="*/ 4 w 103"/>
                <a:gd name="T21" fmla="*/ 30 h 172"/>
                <a:gd name="T22" fmla="*/ 4 w 103"/>
                <a:gd name="T23" fmla="*/ 39 h 172"/>
                <a:gd name="T24" fmla="*/ 3 w 103"/>
                <a:gd name="T25" fmla="*/ 48 h 172"/>
                <a:gd name="T26" fmla="*/ 3 w 103"/>
                <a:gd name="T27" fmla="*/ 57 h 172"/>
                <a:gd name="T28" fmla="*/ 0 w 103"/>
                <a:gd name="T29" fmla="*/ 66 h 172"/>
                <a:gd name="T30" fmla="*/ 0 w 103"/>
                <a:gd name="T31" fmla="*/ 75 h 172"/>
                <a:gd name="T32" fmla="*/ 0 w 103"/>
                <a:gd name="T33" fmla="*/ 84 h 172"/>
                <a:gd name="T34" fmla="*/ 0 w 103"/>
                <a:gd name="T35" fmla="*/ 93 h 172"/>
                <a:gd name="T36" fmla="*/ 0 w 103"/>
                <a:gd name="T37" fmla="*/ 102 h 172"/>
                <a:gd name="T38" fmla="*/ 0 w 103"/>
                <a:gd name="T39" fmla="*/ 111 h 172"/>
                <a:gd name="T40" fmla="*/ 0 w 103"/>
                <a:gd name="T41" fmla="*/ 120 h 172"/>
                <a:gd name="T42" fmla="*/ 3 w 103"/>
                <a:gd name="T43" fmla="*/ 129 h 172"/>
                <a:gd name="T44" fmla="*/ 4 w 103"/>
                <a:gd name="T45" fmla="*/ 138 h 172"/>
                <a:gd name="T46" fmla="*/ 4 w 103"/>
                <a:gd name="T47" fmla="*/ 147 h 172"/>
                <a:gd name="T48" fmla="*/ 4 w 103"/>
                <a:gd name="T49" fmla="*/ 156 h 172"/>
                <a:gd name="T50" fmla="*/ 4 w 103"/>
                <a:gd name="T51" fmla="*/ 165 h 172"/>
                <a:gd name="T52" fmla="*/ 4 w 103"/>
                <a:gd name="T53" fmla="*/ 168 h 172"/>
                <a:gd name="T54" fmla="*/ 4 w 103"/>
                <a:gd name="T55" fmla="*/ 171 h 172"/>
                <a:gd name="T56" fmla="*/ 6 w 103"/>
                <a:gd name="T57" fmla="*/ 171 h 172"/>
                <a:gd name="T58" fmla="*/ 7 w 103"/>
                <a:gd name="T59" fmla="*/ 171 h 172"/>
                <a:gd name="T60" fmla="*/ 8 w 103"/>
                <a:gd name="T61" fmla="*/ 171 h 172"/>
                <a:gd name="T62" fmla="*/ 9 w 103"/>
                <a:gd name="T63" fmla="*/ 171 h 172"/>
                <a:gd name="T64" fmla="*/ 10 w 103"/>
                <a:gd name="T65" fmla="*/ 171 h 172"/>
                <a:gd name="T66" fmla="*/ 11 w 103"/>
                <a:gd name="T67" fmla="*/ 171 h 172"/>
                <a:gd name="T68" fmla="*/ 11 w 103"/>
                <a:gd name="T69" fmla="*/ 171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172"/>
                <a:gd name="T107" fmla="*/ 103 w 103"/>
                <a:gd name="T108" fmla="*/ 172 h 1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172">
                  <a:moveTo>
                    <a:pt x="96" y="0"/>
                  </a:moveTo>
                  <a:lnTo>
                    <a:pt x="84" y="0"/>
                  </a:lnTo>
                  <a:lnTo>
                    <a:pt x="75" y="0"/>
                  </a:lnTo>
                  <a:lnTo>
                    <a:pt x="66" y="0"/>
                  </a:lnTo>
                  <a:lnTo>
                    <a:pt x="57" y="0"/>
                  </a:lnTo>
                  <a:lnTo>
                    <a:pt x="48" y="0"/>
                  </a:lnTo>
                  <a:lnTo>
                    <a:pt x="39" y="3"/>
                  </a:lnTo>
                  <a:lnTo>
                    <a:pt x="30" y="6"/>
                  </a:lnTo>
                  <a:lnTo>
                    <a:pt x="21" y="12"/>
                  </a:lnTo>
                  <a:lnTo>
                    <a:pt x="15" y="21"/>
                  </a:lnTo>
                  <a:lnTo>
                    <a:pt x="9" y="30"/>
                  </a:lnTo>
                  <a:lnTo>
                    <a:pt x="6" y="39"/>
                  </a:lnTo>
                  <a:lnTo>
                    <a:pt x="3" y="48"/>
                  </a:lnTo>
                  <a:lnTo>
                    <a:pt x="3" y="57"/>
                  </a:lnTo>
                  <a:lnTo>
                    <a:pt x="0" y="66"/>
                  </a:lnTo>
                  <a:lnTo>
                    <a:pt x="0" y="75"/>
                  </a:lnTo>
                  <a:lnTo>
                    <a:pt x="0" y="84"/>
                  </a:lnTo>
                  <a:lnTo>
                    <a:pt x="0" y="93"/>
                  </a:lnTo>
                  <a:lnTo>
                    <a:pt x="0" y="102"/>
                  </a:lnTo>
                  <a:lnTo>
                    <a:pt x="0" y="111"/>
                  </a:lnTo>
                  <a:lnTo>
                    <a:pt x="0" y="120"/>
                  </a:lnTo>
                  <a:lnTo>
                    <a:pt x="3" y="129"/>
                  </a:lnTo>
                  <a:lnTo>
                    <a:pt x="6" y="138"/>
                  </a:lnTo>
                  <a:lnTo>
                    <a:pt x="12" y="147"/>
                  </a:lnTo>
                  <a:lnTo>
                    <a:pt x="15" y="156"/>
                  </a:lnTo>
                  <a:lnTo>
                    <a:pt x="27" y="165"/>
                  </a:lnTo>
                  <a:lnTo>
                    <a:pt x="36" y="168"/>
                  </a:lnTo>
                  <a:lnTo>
                    <a:pt x="45" y="171"/>
                  </a:lnTo>
                  <a:lnTo>
                    <a:pt x="54" y="171"/>
                  </a:lnTo>
                  <a:lnTo>
                    <a:pt x="63" y="171"/>
                  </a:lnTo>
                  <a:lnTo>
                    <a:pt x="72" y="171"/>
                  </a:lnTo>
                  <a:lnTo>
                    <a:pt x="81" y="171"/>
                  </a:lnTo>
                  <a:lnTo>
                    <a:pt x="90" y="171"/>
                  </a:lnTo>
                  <a:lnTo>
                    <a:pt x="99" y="171"/>
                  </a:lnTo>
                  <a:lnTo>
                    <a:pt x="102" y="171"/>
                  </a:lnTo>
                </a:path>
              </a:pathLst>
            </a:custGeom>
            <a:noFill/>
            <a:ln w="50800" cap="rnd">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73" name="Freeform 8">
              <a:extLst>
                <a:ext uri="{FF2B5EF4-FFF2-40B4-BE49-F238E27FC236}">
                  <a16:creationId xmlns:a16="http://schemas.microsoft.com/office/drawing/2014/main" id="{BA4A4091-2789-DC49-B482-226AF9C0F20A}"/>
                </a:ext>
              </a:extLst>
            </p:cNvPr>
            <p:cNvSpPr>
              <a:spLocks/>
            </p:cNvSpPr>
            <p:nvPr/>
          </p:nvSpPr>
          <p:spPr bwMode="auto">
            <a:xfrm>
              <a:off x="917" y="1784"/>
              <a:ext cx="140" cy="28"/>
            </a:xfrm>
            <a:custGeom>
              <a:avLst/>
              <a:gdLst>
                <a:gd name="T0" fmla="*/ 0 w 157"/>
                <a:gd name="T1" fmla="*/ 21 h 28"/>
                <a:gd name="T2" fmla="*/ 4 w 157"/>
                <a:gd name="T3" fmla="*/ 18 h 28"/>
                <a:gd name="T4" fmla="*/ 4 w 157"/>
                <a:gd name="T5" fmla="*/ 15 h 28"/>
                <a:gd name="T6" fmla="*/ 4 w 157"/>
                <a:gd name="T7" fmla="*/ 12 h 28"/>
                <a:gd name="T8" fmla="*/ 6 w 157"/>
                <a:gd name="T9" fmla="*/ 9 h 28"/>
                <a:gd name="T10" fmla="*/ 8 w 157"/>
                <a:gd name="T11" fmla="*/ 6 h 28"/>
                <a:gd name="T12" fmla="*/ 9 w 157"/>
                <a:gd name="T13" fmla="*/ 6 h 28"/>
                <a:gd name="T14" fmla="*/ 10 w 157"/>
                <a:gd name="T15" fmla="*/ 3 h 28"/>
                <a:gd name="T16" fmla="*/ 11 w 157"/>
                <a:gd name="T17" fmla="*/ 0 h 28"/>
                <a:gd name="T18" fmla="*/ 12 w 157"/>
                <a:gd name="T19" fmla="*/ 0 h 28"/>
                <a:gd name="T20" fmla="*/ 13 w 157"/>
                <a:gd name="T21" fmla="*/ 0 h 28"/>
                <a:gd name="T22" fmla="*/ 15 w 157"/>
                <a:gd name="T23" fmla="*/ 0 h 28"/>
                <a:gd name="T24" fmla="*/ 16 w 157"/>
                <a:gd name="T25" fmla="*/ 0 h 28"/>
                <a:gd name="T26" fmla="*/ 17 w 157"/>
                <a:gd name="T27" fmla="*/ 6 h 28"/>
                <a:gd name="T28" fmla="*/ 18 w 157"/>
                <a:gd name="T29" fmla="*/ 9 h 28"/>
                <a:gd name="T30" fmla="*/ 19 w 157"/>
                <a:gd name="T31" fmla="*/ 9 h 28"/>
                <a:gd name="T32" fmla="*/ 19 w 157"/>
                <a:gd name="T33" fmla="*/ 18 h 28"/>
                <a:gd name="T34" fmla="*/ 19 w 157"/>
                <a:gd name="T35" fmla="*/ 27 h 28"/>
                <a:gd name="T36" fmla="*/ 20 w 157"/>
                <a:gd name="T37" fmla="*/ 1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28"/>
                <a:gd name="T59" fmla="*/ 157 w 157"/>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28">
                  <a:moveTo>
                    <a:pt x="0" y="21"/>
                  </a:moveTo>
                  <a:lnTo>
                    <a:pt x="15" y="18"/>
                  </a:lnTo>
                  <a:lnTo>
                    <a:pt x="24" y="15"/>
                  </a:lnTo>
                  <a:lnTo>
                    <a:pt x="36" y="12"/>
                  </a:lnTo>
                  <a:lnTo>
                    <a:pt x="45" y="9"/>
                  </a:lnTo>
                  <a:lnTo>
                    <a:pt x="57" y="6"/>
                  </a:lnTo>
                  <a:lnTo>
                    <a:pt x="66" y="6"/>
                  </a:lnTo>
                  <a:lnTo>
                    <a:pt x="78" y="3"/>
                  </a:lnTo>
                  <a:lnTo>
                    <a:pt x="87" y="0"/>
                  </a:lnTo>
                  <a:lnTo>
                    <a:pt x="96" y="0"/>
                  </a:lnTo>
                  <a:lnTo>
                    <a:pt x="105" y="0"/>
                  </a:lnTo>
                  <a:lnTo>
                    <a:pt x="114" y="0"/>
                  </a:lnTo>
                  <a:lnTo>
                    <a:pt x="123" y="0"/>
                  </a:lnTo>
                  <a:lnTo>
                    <a:pt x="132" y="6"/>
                  </a:lnTo>
                  <a:lnTo>
                    <a:pt x="141" y="9"/>
                  </a:lnTo>
                  <a:lnTo>
                    <a:pt x="150" y="9"/>
                  </a:lnTo>
                  <a:lnTo>
                    <a:pt x="150" y="18"/>
                  </a:lnTo>
                  <a:lnTo>
                    <a:pt x="150" y="27"/>
                  </a:lnTo>
                  <a:lnTo>
                    <a:pt x="156" y="15"/>
                  </a:lnTo>
                </a:path>
              </a:pathLst>
            </a:custGeom>
            <a:noFill/>
            <a:ln w="50800" cap="rnd">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74" name="Freeform 9">
              <a:extLst>
                <a:ext uri="{FF2B5EF4-FFF2-40B4-BE49-F238E27FC236}">
                  <a16:creationId xmlns:a16="http://schemas.microsoft.com/office/drawing/2014/main" id="{00234F42-9DC8-CB4F-9DE7-1921B1F9BCAE}"/>
                </a:ext>
              </a:extLst>
            </p:cNvPr>
            <p:cNvSpPr>
              <a:spLocks/>
            </p:cNvSpPr>
            <p:nvPr/>
          </p:nvSpPr>
          <p:spPr bwMode="auto">
            <a:xfrm>
              <a:off x="907" y="1658"/>
              <a:ext cx="36" cy="106"/>
            </a:xfrm>
            <a:custGeom>
              <a:avLst/>
              <a:gdLst>
                <a:gd name="T0" fmla="*/ 0 w 41"/>
                <a:gd name="T1" fmla="*/ 0 h 106"/>
                <a:gd name="T2" fmla="*/ 4 w 41"/>
                <a:gd name="T3" fmla="*/ 2 h 106"/>
                <a:gd name="T4" fmla="*/ 4 w 41"/>
                <a:gd name="T5" fmla="*/ 4 h 106"/>
                <a:gd name="T6" fmla="*/ 4 w 41"/>
                <a:gd name="T7" fmla="*/ 8 h 106"/>
                <a:gd name="T8" fmla="*/ 4 w 41"/>
                <a:gd name="T9" fmla="*/ 15 h 106"/>
                <a:gd name="T10" fmla="*/ 4 w 41"/>
                <a:gd name="T11" fmla="*/ 22 h 106"/>
                <a:gd name="T12" fmla="*/ 4 w 41"/>
                <a:gd name="T13" fmla="*/ 29 h 106"/>
                <a:gd name="T14" fmla="*/ 4 w 41"/>
                <a:gd name="T15" fmla="*/ 35 h 106"/>
                <a:gd name="T16" fmla="*/ 4 w 41"/>
                <a:gd name="T17" fmla="*/ 42 h 106"/>
                <a:gd name="T18" fmla="*/ 4 w 41"/>
                <a:gd name="T19" fmla="*/ 49 h 106"/>
                <a:gd name="T20" fmla="*/ 4 w 41"/>
                <a:gd name="T21" fmla="*/ 55 h 106"/>
                <a:gd name="T22" fmla="*/ 4 w 41"/>
                <a:gd name="T23" fmla="*/ 62 h 106"/>
                <a:gd name="T24" fmla="*/ 4 w 41"/>
                <a:gd name="T25" fmla="*/ 69 h 106"/>
                <a:gd name="T26" fmla="*/ 4 w 41"/>
                <a:gd name="T27" fmla="*/ 75 h 106"/>
                <a:gd name="T28" fmla="*/ 4 w 41"/>
                <a:gd name="T29" fmla="*/ 82 h 106"/>
                <a:gd name="T30" fmla="*/ 4 w 41"/>
                <a:gd name="T31" fmla="*/ 89 h 106"/>
                <a:gd name="T32" fmla="*/ 4 w 41"/>
                <a:gd name="T33" fmla="*/ 96 h 106"/>
                <a:gd name="T34" fmla="*/ 4 w 41"/>
                <a:gd name="T35" fmla="*/ 102 h 106"/>
                <a:gd name="T36" fmla="*/ 4 w 41"/>
                <a:gd name="T37" fmla="*/ 105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106"/>
                <a:gd name="T59" fmla="*/ 41 w 41"/>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106">
                  <a:moveTo>
                    <a:pt x="0" y="0"/>
                  </a:moveTo>
                  <a:lnTo>
                    <a:pt x="8" y="2"/>
                  </a:lnTo>
                  <a:lnTo>
                    <a:pt x="15" y="4"/>
                  </a:lnTo>
                  <a:lnTo>
                    <a:pt x="22" y="8"/>
                  </a:lnTo>
                  <a:lnTo>
                    <a:pt x="26" y="15"/>
                  </a:lnTo>
                  <a:lnTo>
                    <a:pt x="31" y="22"/>
                  </a:lnTo>
                  <a:lnTo>
                    <a:pt x="33" y="29"/>
                  </a:lnTo>
                  <a:lnTo>
                    <a:pt x="35" y="35"/>
                  </a:lnTo>
                  <a:lnTo>
                    <a:pt x="37" y="42"/>
                  </a:lnTo>
                  <a:lnTo>
                    <a:pt x="40" y="49"/>
                  </a:lnTo>
                  <a:lnTo>
                    <a:pt x="40" y="55"/>
                  </a:lnTo>
                  <a:lnTo>
                    <a:pt x="40" y="62"/>
                  </a:lnTo>
                  <a:lnTo>
                    <a:pt x="40" y="69"/>
                  </a:lnTo>
                  <a:lnTo>
                    <a:pt x="40" y="75"/>
                  </a:lnTo>
                  <a:lnTo>
                    <a:pt x="35" y="82"/>
                  </a:lnTo>
                  <a:lnTo>
                    <a:pt x="33" y="89"/>
                  </a:lnTo>
                  <a:lnTo>
                    <a:pt x="31" y="96"/>
                  </a:lnTo>
                  <a:lnTo>
                    <a:pt x="26" y="102"/>
                  </a:lnTo>
                  <a:lnTo>
                    <a:pt x="22" y="105"/>
                  </a:lnTo>
                </a:path>
              </a:pathLst>
            </a:custGeom>
            <a:noFill/>
            <a:ln w="50800" cap="rnd">
              <a:solidFill>
                <a:srgbClr val="FF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75" name="Freeform 10">
              <a:extLst>
                <a:ext uri="{FF2B5EF4-FFF2-40B4-BE49-F238E27FC236}">
                  <a16:creationId xmlns:a16="http://schemas.microsoft.com/office/drawing/2014/main" id="{478F9CD6-B1AC-2543-86C1-DE5730805D2B}"/>
                </a:ext>
              </a:extLst>
            </p:cNvPr>
            <p:cNvSpPr>
              <a:spLocks/>
            </p:cNvSpPr>
            <p:nvPr/>
          </p:nvSpPr>
          <p:spPr bwMode="auto">
            <a:xfrm>
              <a:off x="815" y="2098"/>
              <a:ext cx="101" cy="41"/>
            </a:xfrm>
            <a:custGeom>
              <a:avLst/>
              <a:gdLst>
                <a:gd name="T0" fmla="*/ 0 w 113"/>
                <a:gd name="T1" fmla="*/ 0 h 41"/>
                <a:gd name="T2" fmla="*/ 4 w 113"/>
                <a:gd name="T3" fmla="*/ 0 h 41"/>
                <a:gd name="T4" fmla="*/ 4 w 113"/>
                <a:gd name="T5" fmla="*/ 2 h 41"/>
                <a:gd name="T6" fmla="*/ 4 w 113"/>
                <a:gd name="T7" fmla="*/ 8 h 41"/>
                <a:gd name="T8" fmla="*/ 4 w 113"/>
                <a:gd name="T9" fmla="*/ 13 h 41"/>
                <a:gd name="T10" fmla="*/ 4 w 113"/>
                <a:gd name="T11" fmla="*/ 17 h 41"/>
                <a:gd name="T12" fmla="*/ 4 w 113"/>
                <a:gd name="T13" fmla="*/ 22 h 41"/>
                <a:gd name="T14" fmla="*/ 6 w 113"/>
                <a:gd name="T15" fmla="*/ 26 h 41"/>
                <a:gd name="T16" fmla="*/ 7 w 113"/>
                <a:gd name="T17" fmla="*/ 28 h 41"/>
                <a:gd name="T18" fmla="*/ 8 w 113"/>
                <a:gd name="T19" fmla="*/ 31 h 41"/>
                <a:gd name="T20" fmla="*/ 9 w 113"/>
                <a:gd name="T21" fmla="*/ 35 h 41"/>
                <a:gd name="T22" fmla="*/ 10 w 113"/>
                <a:gd name="T23" fmla="*/ 35 h 41"/>
                <a:gd name="T24" fmla="*/ 11 w 113"/>
                <a:gd name="T25" fmla="*/ 37 h 41"/>
                <a:gd name="T26" fmla="*/ 12 w 113"/>
                <a:gd name="T27" fmla="*/ 40 h 41"/>
                <a:gd name="T28" fmla="*/ 12 w 113"/>
                <a:gd name="T29" fmla="*/ 40 h 41"/>
                <a:gd name="T30" fmla="*/ 13 w 113"/>
                <a:gd name="T31" fmla="*/ 40 h 41"/>
                <a:gd name="T32" fmla="*/ 13 w 113"/>
                <a:gd name="T33" fmla="*/ 40 h 41"/>
                <a:gd name="T34" fmla="*/ 15 w 113"/>
                <a:gd name="T35" fmla="*/ 40 h 41"/>
                <a:gd name="T36" fmla="*/ 15 w 113"/>
                <a:gd name="T37" fmla="*/ 37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41"/>
                <a:gd name="T59" fmla="*/ 113 w 11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41">
                  <a:moveTo>
                    <a:pt x="0" y="0"/>
                  </a:moveTo>
                  <a:lnTo>
                    <a:pt x="8" y="0"/>
                  </a:lnTo>
                  <a:lnTo>
                    <a:pt x="15" y="2"/>
                  </a:lnTo>
                  <a:lnTo>
                    <a:pt x="17" y="8"/>
                  </a:lnTo>
                  <a:lnTo>
                    <a:pt x="24" y="13"/>
                  </a:lnTo>
                  <a:lnTo>
                    <a:pt x="31" y="17"/>
                  </a:lnTo>
                  <a:lnTo>
                    <a:pt x="38" y="22"/>
                  </a:lnTo>
                  <a:lnTo>
                    <a:pt x="44" y="26"/>
                  </a:lnTo>
                  <a:lnTo>
                    <a:pt x="51" y="28"/>
                  </a:lnTo>
                  <a:lnTo>
                    <a:pt x="58" y="31"/>
                  </a:lnTo>
                  <a:lnTo>
                    <a:pt x="64" y="35"/>
                  </a:lnTo>
                  <a:lnTo>
                    <a:pt x="71" y="35"/>
                  </a:lnTo>
                  <a:lnTo>
                    <a:pt x="78" y="37"/>
                  </a:lnTo>
                  <a:lnTo>
                    <a:pt x="85" y="40"/>
                  </a:lnTo>
                  <a:lnTo>
                    <a:pt x="91" y="40"/>
                  </a:lnTo>
                  <a:lnTo>
                    <a:pt x="98" y="40"/>
                  </a:lnTo>
                  <a:lnTo>
                    <a:pt x="105" y="40"/>
                  </a:lnTo>
                  <a:lnTo>
                    <a:pt x="112" y="40"/>
                  </a:lnTo>
                  <a:lnTo>
                    <a:pt x="112" y="37"/>
                  </a:lnTo>
                </a:path>
              </a:pathLst>
            </a:custGeom>
            <a:noFill/>
            <a:ln w="50800" cap="rnd">
              <a:solidFill>
                <a:srgbClr val="FF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76" name="Freeform 11">
              <a:extLst>
                <a:ext uri="{FF2B5EF4-FFF2-40B4-BE49-F238E27FC236}">
                  <a16:creationId xmlns:a16="http://schemas.microsoft.com/office/drawing/2014/main" id="{EC2205F5-61F9-C741-887A-9D6D8D980D6D}"/>
                </a:ext>
              </a:extLst>
            </p:cNvPr>
            <p:cNvSpPr>
              <a:spLocks/>
            </p:cNvSpPr>
            <p:nvPr/>
          </p:nvSpPr>
          <p:spPr bwMode="auto">
            <a:xfrm>
              <a:off x="996" y="1529"/>
              <a:ext cx="153" cy="103"/>
            </a:xfrm>
            <a:custGeom>
              <a:avLst/>
              <a:gdLst>
                <a:gd name="T0" fmla="*/ 0 w 172"/>
                <a:gd name="T1" fmla="*/ 6 h 103"/>
                <a:gd name="T2" fmla="*/ 0 w 172"/>
                <a:gd name="T3" fmla="*/ 18 h 103"/>
                <a:gd name="T4" fmla="*/ 0 w 172"/>
                <a:gd name="T5" fmla="*/ 27 h 103"/>
                <a:gd name="T6" fmla="*/ 0 w 172"/>
                <a:gd name="T7" fmla="*/ 36 h 103"/>
                <a:gd name="T8" fmla="*/ 0 w 172"/>
                <a:gd name="T9" fmla="*/ 45 h 103"/>
                <a:gd name="T10" fmla="*/ 0 w 172"/>
                <a:gd name="T11" fmla="*/ 54 h 103"/>
                <a:gd name="T12" fmla="*/ 3 w 172"/>
                <a:gd name="T13" fmla="*/ 63 h 103"/>
                <a:gd name="T14" fmla="*/ 4 w 172"/>
                <a:gd name="T15" fmla="*/ 72 h 103"/>
                <a:gd name="T16" fmla="*/ 4 w 172"/>
                <a:gd name="T17" fmla="*/ 81 h 103"/>
                <a:gd name="T18" fmla="*/ 4 w 172"/>
                <a:gd name="T19" fmla="*/ 87 h 103"/>
                <a:gd name="T20" fmla="*/ 4 w 172"/>
                <a:gd name="T21" fmla="*/ 93 h 103"/>
                <a:gd name="T22" fmla="*/ 4 w 172"/>
                <a:gd name="T23" fmla="*/ 96 h 103"/>
                <a:gd name="T24" fmla="*/ 6 w 172"/>
                <a:gd name="T25" fmla="*/ 99 h 103"/>
                <a:gd name="T26" fmla="*/ 7 w 172"/>
                <a:gd name="T27" fmla="*/ 99 h 103"/>
                <a:gd name="T28" fmla="*/ 8 w 172"/>
                <a:gd name="T29" fmla="*/ 102 h 103"/>
                <a:gd name="T30" fmla="*/ 9 w 172"/>
                <a:gd name="T31" fmla="*/ 102 h 103"/>
                <a:gd name="T32" fmla="*/ 10 w 172"/>
                <a:gd name="T33" fmla="*/ 102 h 103"/>
                <a:gd name="T34" fmla="*/ 11 w 172"/>
                <a:gd name="T35" fmla="*/ 102 h 103"/>
                <a:gd name="T36" fmla="*/ 12 w 172"/>
                <a:gd name="T37" fmla="*/ 102 h 103"/>
                <a:gd name="T38" fmla="*/ 13 w 172"/>
                <a:gd name="T39" fmla="*/ 102 h 103"/>
                <a:gd name="T40" fmla="*/ 14 w 172"/>
                <a:gd name="T41" fmla="*/ 102 h 103"/>
                <a:gd name="T42" fmla="*/ 16 w 172"/>
                <a:gd name="T43" fmla="*/ 99 h 103"/>
                <a:gd name="T44" fmla="*/ 16 w 172"/>
                <a:gd name="T45" fmla="*/ 96 h 103"/>
                <a:gd name="T46" fmla="*/ 18 w 172"/>
                <a:gd name="T47" fmla="*/ 90 h 103"/>
                <a:gd name="T48" fmla="*/ 18 w 172"/>
                <a:gd name="T49" fmla="*/ 87 h 103"/>
                <a:gd name="T50" fmla="*/ 20 w 172"/>
                <a:gd name="T51" fmla="*/ 75 h 103"/>
                <a:gd name="T52" fmla="*/ 20 w 172"/>
                <a:gd name="T53" fmla="*/ 66 h 103"/>
                <a:gd name="T54" fmla="*/ 20 w 172"/>
                <a:gd name="T55" fmla="*/ 57 h 103"/>
                <a:gd name="T56" fmla="*/ 20 w 172"/>
                <a:gd name="T57" fmla="*/ 48 h 103"/>
                <a:gd name="T58" fmla="*/ 20 w 172"/>
                <a:gd name="T59" fmla="*/ 39 h 103"/>
                <a:gd name="T60" fmla="*/ 20 w 172"/>
                <a:gd name="T61" fmla="*/ 30 h 103"/>
                <a:gd name="T62" fmla="*/ 20 w 172"/>
                <a:gd name="T63" fmla="*/ 21 h 103"/>
                <a:gd name="T64" fmla="*/ 20 w 172"/>
                <a:gd name="T65" fmla="*/ 12 h 103"/>
                <a:gd name="T66" fmla="*/ 20 w 172"/>
                <a:gd name="T67" fmla="*/ 3 h 103"/>
                <a:gd name="T68" fmla="*/ 20 w 172"/>
                <a:gd name="T69" fmla="*/ 0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2"/>
                <a:gd name="T106" fmla="*/ 0 h 103"/>
                <a:gd name="T107" fmla="*/ 172 w 172"/>
                <a:gd name="T108" fmla="*/ 103 h 1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2" h="103">
                  <a:moveTo>
                    <a:pt x="0" y="6"/>
                  </a:moveTo>
                  <a:lnTo>
                    <a:pt x="0" y="18"/>
                  </a:lnTo>
                  <a:lnTo>
                    <a:pt x="0" y="27"/>
                  </a:lnTo>
                  <a:lnTo>
                    <a:pt x="0" y="36"/>
                  </a:lnTo>
                  <a:lnTo>
                    <a:pt x="0" y="45"/>
                  </a:lnTo>
                  <a:lnTo>
                    <a:pt x="0" y="54"/>
                  </a:lnTo>
                  <a:lnTo>
                    <a:pt x="3" y="63"/>
                  </a:lnTo>
                  <a:lnTo>
                    <a:pt x="6" y="72"/>
                  </a:lnTo>
                  <a:lnTo>
                    <a:pt x="12" y="81"/>
                  </a:lnTo>
                  <a:lnTo>
                    <a:pt x="21" y="87"/>
                  </a:lnTo>
                  <a:lnTo>
                    <a:pt x="30" y="93"/>
                  </a:lnTo>
                  <a:lnTo>
                    <a:pt x="39" y="96"/>
                  </a:lnTo>
                  <a:lnTo>
                    <a:pt x="48" y="99"/>
                  </a:lnTo>
                  <a:lnTo>
                    <a:pt x="57" y="99"/>
                  </a:lnTo>
                  <a:lnTo>
                    <a:pt x="66" y="102"/>
                  </a:lnTo>
                  <a:lnTo>
                    <a:pt x="75" y="102"/>
                  </a:lnTo>
                  <a:lnTo>
                    <a:pt x="84" y="102"/>
                  </a:lnTo>
                  <a:lnTo>
                    <a:pt x="93" y="102"/>
                  </a:lnTo>
                  <a:lnTo>
                    <a:pt x="102" y="102"/>
                  </a:lnTo>
                  <a:lnTo>
                    <a:pt x="111" y="102"/>
                  </a:lnTo>
                  <a:lnTo>
                    <a:pt x="120" y="102"/>
                  </a:lnTo>
                  <a:lnTo>
                    <a:pt x="129" y="99"/>
                  </a:lnTo>
                  <a:lnTo>
                    <a:pt x="138" y="96"/>
                  </a:lnTo>
                  <a:lnTo>
                    <a:pt x="147" y="90"/>
                  </a:lnTo>
                  <a:lnTo>
                    <a:pt x="156" y="87"/>
                  </a:lnTo>
                  <a:lnTo>
                    <a:pt x="165" y="75"/>
                  </a:lnTo>
                  <a:lnTo>
                    <a:pt x="168" y="66"/>
                  </a:lnTo>
                  <a:lnTo>
                    <a:pt x="171" y="57"/>
                  </a:lnTo>
                  <a:lnTo>
                    <a:pt x="171" y="48"/>
                  </a:lnTo>
                  <a:lnTo>
                    <a:pt x="171" y="39"/>
                  </a:lnTo>
                  <a:lnTo>
                    <a:pt x="171" y="30"/>
                  </a:lnTo>
                  <a:lnTo>
                    <a:pt x="171" y="21"/>
                  </a:lnTo>
                  <a:lnTo>
                    <a:pt x="171" y="12"/>
                  </a:lnTo>
                  <a:lnTo>
                    <a:pt x="171" y="3"/>
                  </a:lnTo>
                  <a:lnTo>
                    <a:pt x="171" y="0"/>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77" name="Freeform 12">
              <a:extLst>
                <a:ext uri="{FF2B5EF4-FFF2-40B4-BE49-F238E27FC236}">
                  <a16:creationId xmlns:a16="http://schemas.microsoft.com/office/drawing/2014/main" id="{D6224A40-2446-B443-ABE4-83D5862E1413}"/>
                </a:ext>
              </a:extLst>
            </p:cNvPr>
            <p:cNvSpPr>
              <a:spLocks/>
            </p:cNvSpPr>
            <p:nvPr/>
          </p:nvSpPr>
          <p:spPr bwMode="auto">
            <a:xfrm>
              <a:off x="771" y="1863"/>
              <a:ext cx="91" cy="172"/>
            </a:xfrm>
            <a:custGeom>
              <a:avLst/>
              <a:gdLst>
                <a:gd name="T0" fmla="*/ 4 w 103"/>
                <a:gd name="T1" fmla="*/ 0 h 172"/>
                <a:gd name="T2" fmla="*/ 4 w 103"/>
                <a:gd name="T3" fmla="*/ 0 h 172"/>
                <a:gd name="T4" fmla="*/ 4 w 103"/>
                <a:gd name="T5" fmla="*/ 0 h 172"/>
                <a:gd name="T6" fmla="*/ 4 w 103"/>
                <a:gd name="T7" fmla="*/ 0 h 172"/>
                <a:gd name="T8" fmla="*/ 4 w 103"/>
                <a:gd name="T9" fmla="*/ 0 h 172"/>
                <a:gd name="T10" fmla="*/ 6 w 103"/>
                <a:gd name="T11" fmla="*/ 0 h 172"/>
                <a:gd name="T12" fmla="*/ 7 w 103"/>
                <a:gd name="T13" fmla="*/ 3 h 172"/>
                <a:gd name="T14" fmla="*/ 8 w 103"/>
                <a:gd name="T15" fmla="*/ 6 h 172"/>
                <a:gd name="T16" fmla="*/ 9 w 103"/>
                <a:gd name="T17" fmla="*/ 12 h 172"/>
                <a:gd name="T18" fmla="*/ 10 w 103"/>
                <a:gd name="T19" fmla="*/ 21 h 172"/>
                <a:gd name="T20" fmla="*/ 10 w 103"/>
                <a:gd name="T21" fmla="*/ 30 h 172"/>
                <a:gd name="T22" fmla="*/ 10 w 103"/>
                <a:gd name="T23" fmla="*/ 39 h 172"/>
                <a:gd name="T24" fmla="*/ 11 w 103"/>
                <a:gd name="T25" fmla="*/ 48 h 172"/>
                <a:gd name="T26" fmla="*/ 11 w 103"/>
                <a:gd name="T27" fmla="*/ 57 h 172"/>
                <a:gd name="T28" fmla="*/ 11 w 103"/>
                <a:gd name="T29" fmla="*/ 66 h 172"/>
                <a:gd name="T30" fmla="*/ 11 w 103"/>
                <a:gd name="T31" fmla="*/ 75 h 172"/>
                <a:gd name="T32" fmla="*/ 11 w 103"/>
                <a:gd name="T33" fmla="*/ 84 h 172"/>
                <a:gd name="T34" fmla="*/ 11 w 103"/>
                <a:gd name="T35" fmla="*/ 93 h 172"/>
                <a:gd name="T36" fmla="*/ 11 w 103"/>
                <a:gd name="T37" fmla="*/ 102 h 172"/>
                <a:gd name="T38" fmla="*/ 11 w 103"/>
                <a:gd name="T39" fmla="*/ 111 h 172"/>
                <a:gd name="T40" fmla="*/ 11 w 103"/>
                <a:gd name="T41" fmla="*/ 120 h 172"/>
                <a:gd name="T42" fmla="*/ 11 w 103"/>
                <a:gd name="T43" fmla="*/ 129 h 172"/>
                <a:gd name="T44" fmla="*/ 10 w 103"/>
                <a:gd name="T45" fmla="*/ 138 h 172"/>
                <a:gd name="T46" fmla="*/ 10 w 103"/>
                <a:gd name="T47" fmla="*/ 147 h 172"/>
                <a:gd name="T48" fmla="*/ 10 w 103"/>
                <a:gd name="T49" fmla="*/ 156 h 172"/>
                <a:gd name="T50" fmla="*/ 8 w 103"/>
                <a:gd name="T51" fmla="*/ 165 h 172"/>
                <a:gd name="T52" fmla="*/ 7 w 103"/>
                <a:gd name="T53" fmla="*/ 168 h 172"/>
                <a:gd name="T54" fmla="*/ 6 w 103"/>
                <a:gd name="T55" fmla="*/ 171 h 172"/>
                <a:gd name="T56" fmla="*/ 5 w 103"/>
                <a:gd name="T57" fmla="*/ 171 h 172"/>
                <a:gd name="T58" fmla="*/ 4 w 103"/>
                <a:gd name="T59" fmla="*/ 171 h 172"/>
                <a:gd name="T60" fmla="*/ 4 w 103"/>
                <a:gd name="T61" fmla="*/ 171 h 172"/>
                <a:gd name="T62" fmla="*/ 4 w 103"/>
                <a:gd name="T63" fmla="*/ 171 h 172"/>
                <a:gd name="T64" fmla="*/ 4 w 103"/>
                <a:gd name="T65" fmla="*/ 171 h 172"/>
                <a:gd name="T66" fmla="*/ 3 w 103"/>
                <a:gd name="T67" fmla="*/ 171 h 172"/>
                <a:gd name="T68" fmla="*/ 0 w 103"/>
                <a:gd name="T69" fmla="*/ 171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172"/>
                <a:gd name="T107" fmla="*/ 103 w 103"/>
                <a:gd name="T108" fmla="*/ 172 h 1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172">
                  <a:moveTo>
                    <a:pt x="6" y="0"/>
                  </a:moveTo>
                  <a:lnTo>
                    <a:pt x="18" y="0"/>
                  </a:lnTo>
                  <a:lnTo>
                    <a:pt x="27" y="0"/>
                  </a:lnTo>
                  <a:lnTo>
                    <a:pt x="36" y="0"/>
                  </a:lnTo>
                  <a:lnTo>
                    <a:pt x="45" y="0"/>
                  </a:lnTo>
                  <a:lnTo>
                    <a:pt x="54" y="0"/>
                  </a:lnTo>
                  <a:lnTo>
                    <a:pt x="63" y="3"/>
                  </a:lnTo>
                  <a:lnTo>
                    <a:pt x="72" y="6"/>
                  </a:lnTo>
                  <a:lnTo>
                    <a:pt x="81" y="12"/>
                  </a:lnTo>
                  <a:lnTo>
                    <a:pt x="87" y="21"/>
                  </a:lnTo>
                  <a:lnTo>
                    <a:pt x="93" y="30"/>
                  </a:lnTo>
                  <a:lnTo>
                    <a:pt x="96" y="39"/>
                  </a:lnTo>
                  <a:lnTo>
                    <a:pt x="99" y="48"/>
                  </a:lnTo>
                  <a:lnTo>
                    <a:pt x="99" y="57"/>
                  </a:lnTo>
                  <a:lnTo>
                    <a:pt x="102" y="66"/>
                  </a:lnTo>
                  <a:lnTo>
                    <a:pt x="102" y="75"/>
                  </a:lnTo>
                  <a:lnTo>
                    <a:pt x="102" y="84"/>
                  </a:lnTo>
                  <a:lnTo>
                    <a:pt x="102" y="93"/>
                  </a:lnTo>
                  <a:lnTo>
                    <a:pt x="102" y="102"/>
                  </a:lnTo>
                  <a:lnTo>
                    <a:pt x="102" y="111"/>
                  </a:lnTo>
                  <a:lnTo>
                    <a:pt x="102" y="120"/>
                  </a:lnTo>
                  <a:lnTo>
                    <a:pt x="99" y="129"/>
                  </a:lnTo>
                  <a:lnTo>
                    <a:pt x="96" y="138"/>
                  </a:lnTo>
                  <a:lnTo>
                    <a:pt x="90" y="147"/>
                  </a:lnTo>
                  <a:lnTo>
                    <a:pt x="87" y="156"/>
                  </a:lnTo>
                  <a:lnTo>
                    <a:pt x="75" y="165"/>
                  </a:lnTo>
                  <a:lnTo>
                    <a:pt x="66" y="168"/>
                  </a:lnTo>
                  <a:lnTo>
                    <a:pt x="57" y="171"/>
                  </a:lnTo>
                  <a:lnTo>
                    <a:pt x="48" y="171"/>
                  </a:lnTo>
                  <a:lnTo>
                    <a:pt x="39" y="171"/>
                  </a:lnTo>
                  <a:lnTo>
                    <a:pt x="30" y="171"/>
                  </a:lnTo>
                  <a:lnTo>
                    <a:pt x="21" y="171"/>
                  </a:lnTo>
                  <a:lnTo>
                    <a:pt x="12" y="171"/>
                  </a:lnTo>
                  <a:lnTo>
                    <a:pt x="3" y="171"/>
                  </a:lnTo>
                  <a:lnTo>
                    <a:pt x="0" y="171"/>
                  </a:lnTo>
                </a:path>
              </a:pathLst>
            </a:custGeom>
            <a:noFill/>
            <a:ln w="50800" cap="rnd">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78" name="Freeform 13">
              <a:extLst>
                <a:ext uri="{FF2B5EF4-FFF2-40B4-BE49-F238E27FC236}">
                  <a16:creationId xmlns:a16="http://schemas.microsoft.com/office/drawing/2014/main" id="{A01E8AE1-3AF3-EA4D-8955-FEF1B9C6948E}"/>
                </a:ext>
              </a:extLst>
            </p:cNvPr>
            <p:cNvSpPr>
              <a:spLocks/>
            </p:cNvSpPr>
            <p:nvPr/>
          </p:nvSpPr>
          <p:spPr bwMode="auto">
            <a:xfrm>
              <a:off x="1064" y="1679"/>
              <a:ext cx="65" cy="121"/>
            </a:xfrm>
            <a:custGeom>
              <a:avLst/>
              <a:gdLst>
                <a:gd name="T0" fmla="*/ 0 w 73"/>
                <a:gd name="T1" fmla="*/ 0 h 121"/>
                <a:gd name="T2" fmla="*/ 4 w 73"/>
                <a:gd name="T3" fmla="*/ 3 h 121"/>
                <a:gd name="T4" fmla="*/ 4 w 73"/>
                <a:gd name="T5" fmla="*/ 12 h 121"/>
                <a:gd name="T6" fmla="*/ 4 w 73"/>
                <a:gd name="T7" fmla="*/ 24 h 121"/>
                <a:gd name="T8" fmla="*/ 4 w 73"/>
                <a:gd name="T9" fmla="*/ 39 h 121"/>
                <a:gd name="T10" fmla="*/ 4 w 73"/>
                <a:gd name="T11" fmla="*/ 54 h 121"/>
                <a:gd name="T12" fmla="*/ 4 w 73"/>
                <a:gd name="T13" fmla="*/ 66 h 121"/>
                <a:gd name="T14" fmla="*/ 4 w 73"/>
                <a:gd name="T15" fmla="*/ 81 h 121"/>
                <a:gd name="T16" fmla="*/ 4 w 73"/>
                <a:gd name="T17" fmla="*/ 90 h 121"/>
                <a:gd name="T18" fmla="*/ 6 w 73"/>
                <a:gd name="T19" fmla="*/ 93 h 121"/>
                <a:gd name="T20" fmla="*/ 7 w 73"/>
                <a:gd name="T21" fmla="*/ 102 h 121"/>
                <a:gd name="T22" fmla="*/ 7 w 73"/>
                <a:gd name="T23" fmla="*/ 111 h 121"/>
                <a:gd name="T24" fmla="*/ 9 w 73"/>
                <a:gd name="T25" fmla="*/ 120 h 121"/>
                <a:gd name="T26" fmla="*/ 9 w 73"/>
                <a:gd name="T27" fmla="*/ 117 h 121"/>
                <a:gd name="T28" fmla="*/ 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79" name="Freeform 14">
              <a:extLst>
                <a:ext uri="{FF2B5EF4-FFF2-40B4-BE49-F238E27FC236}">
                  <a16:creationId xmlns:a16="http://schemas.microsoft.com/office/drawing/2014/main" id="{6D506331-924C-0945-BDBD-05FE6C1BA926}"/>
                </a:ext>
              </a:extLst>
            </p:cNvPr>
            <p:cNvSpPr>
              <a:spLocks/>
            </p:cNvSpPr>
            <p:nvPr/>
          </p:nvSpPr>
          <p:spPr bwMode="auto">
            <a:xfrm>
              <a:off x="1269" y="1796"/>
              <a:ext cx="60" cy="106"/>
            </a:xfrm>
            <a:custGeom>
              <a:avLst/>
              <a:gdLst>
                <a:gd name="T0" fmla="*/ 0 w 67"/>
                <a:gd name="T1" fmla="*/ 0 h 106"/>
                <a:gd name="T2" fmla="*/ 4 w 67"/>
                <a:gd name="T3" fmla="*/ 0 h 106"/>
                <a:gd name="T4" fmla="*/ 4 w 67"/>
                <a:gd name="T5" fmla="*/ 0 h 106"/>
                <a:gd name="T6" fmla="*/ 5 w 67"/>
                <a:gd name="T7" fmla="*/ 0 h 106"/>
                <a:gd name="T8" fmla="*/ 7 w 67"/>
                <a:gd name="T9" fmla="*/ 0 h 106"/>
                <a:gd name="T10" fmla="*/ 8 w 67"/>
                <a:gd name="T11" fmla="*/ 3 h 106"/>
                <a:gd name="T12" fmla="*/ 9 w 67"/>
                <a:gd name="T13" fmla="*/ 9 h 106"/>
                <a:gd name="T14" fmla="*/ 9 w 67"/>
                <a:gd name="T15" fmla="*/ 18 h 106"/>
                <a:gd name="T16" fmla="*/ 9 w 67"/>
                <a:gd name="T17" fmla="*/ 30 h 106"/>
                <a:gd name="T18" fmla="*/ 9 w 67"/>
                <a:gd name="T19" fmla="*/ 39 h 106"/>
                <a:gd name="T20" fmla="*/ 9 w 67"/>
                <a:gd name="T21" fmla="*/ 48 h 106"/>
                <a:gd name="T22" fmla="*/ 8 w 67"/>
                <a:gd name="T23" fmla="*/ 48 h 106"/>
                <a:gd name="T24" fmla="*/ 7 w 67"/>
                <a:gd name="T25" fmla="*/ 48 h 106"/>
                <a:gd name="T26" fmla="*/ 5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80" name="Freeform 15">
              <a:extLst>
                <a:ext uri="{FF2B5EF4-FFF2-40B4-BE49-F238E27FC236}">
                  <a16:creationId xmlns:a16="http://schemas.microsoft.com/office/drawing/2014/main" id="{32988994-099E-FE40-A7D3-ED8BA68735EB}"/>
                </a:ext>
              </a:extLst>
            </p:cNvPr>
            <p:cNvSpPr>
              <a:spLocks/>
            </p:cNvSpPr>
            <p:nvPr/>
          </p:nvSpPr>
          <p:spPr bwMode="auto">
            <a:xfrm>
              <a:off x="1192" y="1439"/>
              <a:ext cx="65" cy="121"/>
            </a:xfrm>
            <a:custGeom>
              <a:avLst/>
              <a:gdLst>
                <a:gd name="T0" fmla="*/ 0 w 73"/>
                <a:gd name="T1" fmla="*/ 0 h 121"/>
                <a:gd name="T2" fmla="*/ 4 w 73"/>
                <a:gd name="T3" fmla="*/ 3 h 121"/>
                <a:gd name="T4" fmla="*/ 4 w 73"/>
                <a:gd name="T5" fmla="*/ 12 h 121"/>
                <a:gd name="T6" fmla="*/ 4 w 73"/>
                <a:gd name="T7" fmla="*/ 24 h 121"/>
                <a:gd name="T8" fmla="*/ 4 w 73"/>
                <a:gd name="T9" fmla="*/ 39 h 121"/>
                <a:gd name="T10" fmla="*/ 4 w 73"/>
                <a:gd name="T11" fmla="*/ 54 h 121"/>
                <a:gd name="T12" fmla="*/ 4 w 73"/>
                <a:gd name="T13" fmla="*/ 66 h 121"/>
                <a:gd name="T14" fmla="*/ 4 w 73"/>
                <a:gd name="T15" fmla="*/ 81 h 121"/>
                <a:gd name="T16" fmla="*/ 4 w 73"/>
                <a:gd name="T17" fmla="*/ 90 h 121"/>
                <a:gd name="T18" fmla="*/ 6 w 73"/>
                <a:gd name="T19" fmla="*/ 93 h 121"/>
                <a:gd name="T20" fmla="*/ 7 w 73"/>
                <a:gd name="T21" fmla="*/ 102 h 121"/>
                <a:gd name="T22" fmla="*/ 7 w 73"/>
                <a:gd name="T23" fmla="*/ 111 h 121"/>
                <a:gd name="T24" fmla="*/ 9 w 73"/>
                <a:gd name="T25" fmla="*/ 120 h 121"/>
                <a:gd name="T26" fmla="*/ 9 w 73"/>
                <a:gd name="T27" fmla="*/ 117 h 121"/>
                <a:gd name="T28" fmla="*/ 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81" name="Freeform 16">
              <a:extLst>
                <a:ext uri="{FF2B5EF4-FFF2-40B4-BE49-F238E27FC236}">
                  <a16:creationId xmlns:a16="http://schemas.microsoft.com/office/drawing/2014/main" id="{4A103EC9-115D-7544-9879-373CD61B1E4B}"/>
                </a:ext>
              </a:extLst>
            </p:cNvPr>
            <p:cNvSpPr>
              <a:spLocks/>
            </p:cNvSpPr>
            <p:nvPr/>
          </p:nvSpPr>
          <p:spPr bwMode="auto">
            <a:xfrm>
              <a:off x="1184" y="1940"/>
              <a:ext cx="60" cy="106"/>
            </a:xfrm>
            <a:custGeom>
              <a:avLst/>
              <a:gdLst>
                <a:gd name="T0" fmla="*/ 0 w 67"/>
                <a:gd name="T1" fmla="*/ 0 h 106"/>
                <a:gd name="T2" fmla="*/ 4 w 67"/>
                <a:gd name="T3" fmla="*/ 0 h 106"/>
                <a:gd name="T4" fmla="*/ 4 w 67"/>
                <a:gd name="T5" fmla="*/ 0 h 106"/>
                <a:gd name="T6" fmla="*/ 5 w 67"/>
                <a:gd name="T7" fmla="*/ 0 h 106"/>
                <a:gd name="T8" fmla="*/ 7 w 67"/>
                <a:gd name="T9" fmla="*/ 0 h 106"/>
                <a:gd name="T10" fmla="*/ 8 w 67"/>
                <a:gd name="T11" fmla="*/ 3 h 106"/>
                <a:gd name="T12" fmla="*/ 9 w 67"/>
                <a:gd name="T13" fmla="*/ 9 h 106"/>
                <a:gd name="T14" fmla="*/ 9 w 67"/>
                <a:gd name="T15" fmla="*/ 18 h 106"/>
                <a:gd name="T16" fmla="*/ 9 w 67"/>
                <a:gd name="T17" fmla="*/ 30 h 106"/>
                <a:gd name="T18" fmla="*/ 9 w 67"/>
                <a:gd name="T19" fmla="*/ 39 h 106"/>
                <a:gd name="T20" fmla="*/ 9 w 67"/>
                <a:gd name="T21" fmla="*/ 48 h 106"/>
                <a:gd name="T22" fmla="*/ 8 w 67"/>
                <a:gd name="T23" fmla="*/ 48 h 106"/>
                <a:gd name="T24" fmla="*/ 7 w 67"/>
                <a:gd name="T25" fmla="*/ 48 h 106"/>
                <a:gd name="T26" fmla="*/ 5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82" name="Freeform 17">
              <a:extLst>
                <a:ext uri="{FF2B5EF4-FFF2-40B4-BE49-F238E27FC236}">
                  <a16:creationId xmlns:a16="http://schemas.microsoft.com/office/drawing/2014/main" id="{76091501-6297-9643-B4C5-57A127959E67}"/>
                </a:ext>
              </a:extLst>
            </p:cNvPr>
            <p:cNvSpPr>
              <a:spLocks/>
            </p:cNvSpPr>
            <p:nvPr/>
          </p:nvSpPr>
          <p:spPr bwMode="auto">
            <a:xfrm>
              <a:off x="1277" y="1967"/>
              <a:ext cx="65" cy="121"/>
            </a:xfrm>
            <a:custGeom>
              <a:avLst/>
              <a:gdLst>
                <a:gd name="T0" fmla="*/ 0 w 73"/>
                <a:gd name="T1" fmla="*/ 0 h 121"/>
                <a:gd name="T2" fmla="*/ 4 w 73"/>
                <a:gd name="T3" fmla="*/ 3 h 121"/>
                <a:gd name="T4" fmla="*/ 4 w 73"/>
                <a:gd name="T5" fmla="*/ 12 h 121"/>
                <a:gd name="T6" fmla="*/ 4 w 73"/>
                <a:gd name="T7" fmla="*/ 24 h 121"/>
                <a:gd name="T8" fmla="*/ 4 w 73"/>
                <a:gd name="T9" fmla="*/ 39 h 121"/>
                <a:gd name="T10" fmla="*/ 4 w 73"/>
                <a:gd name="T11" fmla="*/ 54 h 121"/>
                <a:gd name="T12" fmla="*/ 4 w 73"/>
                <a:gd name="T13" fmla="*/ 66 h 121"/>
                <a:gd name="T14" fmla="*/ 4 w 73"/>
                <a:gd name="T15" fmla="*/ 81 h 121"/>
                <a:gd name="T16" fmla="*/ 4 w 73"/>
                <a:gd name="T17" fmla="*/ 90 h 121"/>
                <a:gd name="T18" fmla="*/ 6 w 73"/>
                <a:gd name="T19" fmla="*/ 93 h 121"/>
                <a:gd name="T20" fmla="*/ 7 w 73"/>
                <a:gd name="T21" fmla="*/ 102 h 121"/>
                <a:gd name="T22" fmla="*/ 7 w 73"/>
                <a:gd name="T23" fmla="*/ 111 h 121"/>
                <a:gd name="T24" fmla="*/ 9 w 73"/>
                <a:gd name="T25" fmla="*/ 120 h 121"/>
                <a:gd name="T26" fmla="*/ 9 w 73"/>
                <a:gd name="T27" fmla="*/ 117 h 121"/>
                <a:gd name="T28" fmla="*/ 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83" name="Freeform 18">
              <a:extLst>
                <a:ext uri="{FF2B5EF4-FFF2-40B4-BE49-F238E27FC236}">
                  <a16:creationId xmlns:a16="http://schemas.microsoft.com/office/drawing/2014/main" id="{F6D03D2F-82F8-F94B-ACF9-ABFB9919B8B7}"/>
                </a:ext>
              </a:extLst>
            </p:cNvPr>
            <p:cNvSpPr>
              <a:spLocks/>
            </p:cNvSpPr>
            <p:nvPr/>
          </p:nvSpPr>
          <p:spPr bwMode="auto">
            <a:xfrm>
              <a:off x="928" y="1892"/>
              <a:ext cx="60" cy="106"/>
            </a:xfrm>
            <a:custGeom>
              <a:avLst/>
              <a:gdLst>
                <a:gd name="T0" fmla="*/ 0 w 67"/>
                <a:gd name="T1" fmla="*/ 0 h 106"/>
                <a:gd name="T2" fmla="*/ 4 w 67"/>
                <a:gd name="T3" fmla="*/ 0 h 106"/>
                <a:gd name="T4" fmla="*/ 4 w 67"/>
                <a:gd name="T5" fmla="*/ 0 h 106"/>
                <a:gd name="T6" fmla="*/ 5 w 67"/>
                <a:gd name="T7" fmla="*/ 0 h 106"/>
                <a:gd name="T8" fmla="*/ 7 w 67"/>
                <a:gd name="T9" fmla="*/ 0 h 106"/>
                <a:gd name="T10" fmla="*/ 8 w 67"/>
                <a:gd name="T11" fmla="*/ 3 h 106"/>
                <a:gd name="T12" fmla="*/ 9 w 67"/>
                <a:gd name="T13" fmla="*/ 9 h 106"/>
                <a:gd name="T14" fmla="*/ 9 w 67"/>
                <a:gd name="T15" fmla="*/ 18 h 106"/>
                <a:gd name="T16" fmla="*/ 9 w 67"/>
                <a:gd name="T17" fmla="*/ 30 h 106"/>
                <a:gd name="T18" fmla="*/ 9 w 67"/>
                <a:gd name="T19" fmla="*/ 39 h 106"/>
                <a:gd name="T20" fmla="*/ 9 w 67"/>
                <a:gd name="T21" fmla="*/ 48 h 106"/>
                <a:gd name="T22" fmla="*/ 8 w 67"/>
                <a:gd name="T23" fmla="*/ 48 h 106"/>
                <a:gd name="T24" fmla="*/ 7 w 67"/>
                <a:gd name="T25" fmla="*/ 48 h 106"/>
                <a:gd name="T26" fmla="*/ 5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84" name="Freeform 19">
              <a:extLst>
                <a:ext uri="{FF2B5EF4-FFF2-40B4-BE49-F238E27FC236}">
                  <a16:creationId xmlns:a16="http://schemas.microsoft.com/office/drawing/2014/main" id="{0BDEB483-DDBD-1245-92C8-760FDFBFD146}"/>
                </a:ext>
              </a:extLst>
            </p:cNvPr>
            <p:cNvSpPr>
              <a:spLocks/>
            </p:cNvSpPr>
            <p:nvPr/>
          </p:nvSpPr>
          <p:spPr bwMode="auto">
            <a:xfrm>
              <a:off x="1056" y="1892"/>
              <a:ext cx="60" cy="106"/>
            </a:xfrm>
            <a:custGeom>
              <a:avLst/>
              <a:gdLst>
                <a:gd name="T0" fmla="*/ 0 w 67"/>
                <a:gd name="T1" fmla="*/ 0 h 106"/>
                <a:gd name="T2" fmla="*/ 4 w 67"/>
                <a:gd name="T3" fmla="*/ 0 h 106"/>
                <a:gd name="T4" fmla="*/ 4 w 67"/>
                <a:gd name="T5" fmla="*/ 0 h 106"/>
                <a:gd name="T6" fmla="*/ 5 w 67"/>
                <a:gd name="T7" fmla="*/ 0 h 106"/>
                <a:gd name="T8" fmla="*/ 7 w 67"/>
                <a:gd name="T9" fmla="*/ 0 h 106"/>
                <a:gd name="T10" fmla="*/ 8 w 67"/>
                <a:gd name="T11" fmla="*/ 3 h 106"/>
                <a:gd name="T12" fmla="*/ 9 w 67"/>
                <a:gd name="T13" fmla="*/ 9 h 106"/>
                <a:gd name="T14" fmla="*/ 9 w 67"/>
                <a:gd name="T15" fmla="*/ 18 h 106"/>
                <a:gd name="T16" fmla="*/ 9 w 67"/>
                <a:gd name="T17" fmla="*/ 30 h 106"/>
                <a:gd name="T18" fmla="*/ 9 w 67"/>
                <a:gd name="T19" fmla="*/ 39 h 106"/>
                <a:gd name="T20" fmla="*/ 9 w 67"/>
                <a:gd name="T21" fmla="*/ 48 h 106"/>
                <a:gd name="T22" fmla="*/ 8 w 67"/>
                <a:gd name="T23" fmla="*/ 48 h 106"/>
                <a:gd name="T24" fmla="*/ 7 w 67"/>
                <a:gd name="T25" fmla="*/ 48 h 106"/>
                <a:gd name="T26" fmla="*/ 5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85" name="Freeform 20">
              <a:extLst>
                <a:ext uri="{FF2B5EF4-FFF2-40B4-BE49-F238E27FC236}">
                  <a16:creationId xmlns:a16="http://schemas.microsoft.com/office/drawing/2014/main" id="{718FB0F5-AD4F-BC42-945C-057E2C958FDD}"/>
                </a:ext>
              </a:extLst>
            </p:cNvPr>
            <p:cNvSpPr>
              <a:spLocks/>
            </p:cNvSpPr>
            <p:nvPr/>
          </p:nvSpPr>
          <p:spPr bwMode="auto">
            <a:xfrm>
              <a:off x="1013" y="2084"/>
              <a:ext cx="60" cy="106"/>
            </a:xfrm>
            <a:custGeom>
              <a:avLst/>
              <a:gdLst>
                <a:gd name="T0" fmla="*/ 0 w 67"/>
                <a:gd name="T1" fmla="*/ 0 h 106"/>
                <a:gd name="T2" fmla="*/ 4 w 67"/>
                <a:gd name="T3" fmla="*/ 0 h 106"/>
                <a:gd name="T4" fmla="*/ 4 w 67"/>
                <a:gd name="T5" fmla="*/ 0 h 106"/>
                <a:gd name="T6" fmla="*/ 5 w 67"/>
                <a:gd name="T7" fmla="*/ 0 h 106"/>
                <a:gd name="T8" fmla="*/ 7 w 67"/>
                <a:gd name="T9" fmla="*/ 0 h 106"/>
                <a:gd name="T10" fmla="*/ 8 w 67"/>
                <a:gd name="T11" fmla="*/ 3 h 106"/>
                <a:gd name="T12" fmla="*/ 9 w 67"/>
                <a:gd name="T13" fmla="*/ 9 h 106"/>
                <a:gd name="T14" fmla="*/ 9 w 67"/>
                <a:gd name="T15" fmla="*/ 18 h 106"/>
                <a:gd name="T16" fmla="*/ 9 w 67"/>
                <a:gd name="T17" fmla="*/ 30 h 106"/>
                <a:gd name="T18" fmla="*/ 9 w 67"/>
                <a:gd name="T19" fmla="*/ 39 h 106"/>
                <a:gd name="T20" fmla="*/ 9 w 67"/>
                <a:gd name="T21" fmla="*/ 48 h 106"/>
                <a:gd name="T22" fmla="*/ 8 w 67"/>
                <a:gd name="T23" fmla="*/ 48 h 106"/>
                <a:gd name="T24" fmla="*/ 7 w 67"/>
                <a:gd name="T25" fmla="*/ 48 h 106"/>
                <a:gd name="T26" fmla="*/ 5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86" name="Freeform 21">
              <a:extLst>
                <a:ext uri="{FF2B5EF4-FFF2-40B4-BE49-F238E27FC236}">
                  <a16:creationId xmlns:a16="http://schemas.microsoft.com/office/drawing/2014/main" id="{B3C33786-8D28-BA44-9527-984AA0274794}"/>
                </a:ext>
              </a:extLst>
            </p:cNvPr>
            <p:cNvSpPr>
              <a:spLocks/>
            </p:cNvSpPr>
            <p:nvPr/>
          </p:nvSpPr>
          <p:spPr bwMode="auto">
            <a:xfrm>
              <a:off x="957" y="2111"/>
              <a:ext cx="65" cy="121"/>
            </a:xfrm>
            <a:custGeom>
              <a:avLst/>
              <a:gdLst>
                <a:gd name="T0" fmla="*/ 0 w 73"/>
                <a:gd name="T1" fmla="*/ 0 h 121"/>
                <a:gd name="T2" fmla="*/ 4 w 73"/>
                <a:gd name="T3" fmla="*/ 3 h 121"/>
                <a:gd name="T4" fmla="*/ 4 w 73"/>
                <a:gd name="T5" fmla="*/ 12 h 121"/>
                <a:gd name="T6" fmla="*/ 4 w 73"/>
                <a:gd name="T7" fmla="*/ 24 h 121"/>
                <a:gd name="T8" fmla="*/ 4 w 73"/>
                <a:gd name="T9" fmla="*/ 39 h 121"/>
                <a:gd name="T10" fmla="*/ 4 w 73"/>
                <a:gd name="T11" fmla="*/ 54 h 121"/>
                <a:gd name="T12" fmla="*/ 4 w 73"/>
                <a:gd name="T13" fmla="*/ 66 h 121"/>
                <a:gd name="T14" fmla="*/ 4 w 73"/>
                <a:gd name="T15" fmla="*/ 81 h 121"/>
                <a:gd name="T16" fmla="*/ 4 w 73"/>
                <a:gd name="T17" fmla="*/ 90 h 121"/>
                <a:gd name="T18" fmla="*/ 6 w 73"/>
                <a:gd name="T19" fmla="*/ 93 h 121"/>
                <a:gd name="T20" fmla="*/ 7 w 73"/>
                <a:gd name="T21" fmla="*/ 102 h 121"/>
                <a:gd name="T22" fmla="*/ 7 w 73"/>
                <a:gd name="T23" fmla="*/ 111 h 121"/>
                <a:gd name="T24" fmla="*/ 9 w 73"/>
                <a:gd name="T25" fmla="*/ 120 h 121"/>
                <a:gd name="T26" fmla="*/ 9 w 73"/>
                <a:gd name="T27" fmla="*/ 117 h 121"/>
                <a:gd name="T28" fmla="*/ 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87" name="Freeform 22">
              <a:extLst>
                <a:ext uri="{FF2B5EF4-FFF2-40B4-BE49-F238E27FC236}">
                  <a16:creationId xmlns:a16="http://schemas.microsoft.com/office/drawing/2014/main" id="{E7275CE9-68FC-2B4F-A15D-4F88E45FC610}"/>
                </a:ext>
              </a:extLst>
            </p:cNvPr>
            <p:cNvSpPr>
              <a:spLocks/>
            </p:cNvSpPr>
            <p:nvPr/>
          </p:nvSpPr>
          <p:spPr bwMode="auto">
            <a:xfrm>
              <a:off x="604" y="1960"/>
              <a:ext cx="140" cy="28"/>
            </a:xfrm>
            <a:custGeom>
              <a:avLst/>
              <a:gdLst>
                <a:gd name="T0" fmla="*/ 0 w 157"/>
                <a:gd name="T1" fmla="*/ 21 h 28"/>
                <a:gd name="T2" fmla="*/ 4 w 157"/>
                <a:gd name="T3" fmla="*/ 18 h 28"/>
                <a:gd name="T4" fmla="*/ 4 w 157"/>
                <a:gd name="T5" fmla="*/ 15 h 28"/>
                <a:gd name="T6" fmla="*/ 4 w 157"/>
                <a:gd name="T7" fmla="*/ 12 h 28"/>
                <a:gd name="T8" fmla="*/ 6 w 157"/>
                <a:gd name="T9" fmla="*/ 9 h 28"/>
                <a:gd name="T10" fmla="*/ 8 w 157"/>
                <a:gd name="T11" fmla="*/ 6 h 28"/>
                <a:gd name="T12" fmla="*/ 9 w 157"/>
                <a:gd name="T13" fmla="*/ 6 h 28"/>
                <a:gd name="T14" fmla="*/ 10 w 157"/>
                <a:gd name="T15" fmla="*/ 3 h 28"/>
                <a:gd name="T16" fmla="*/ 11 w 157"/>
                <a:gd name="T17" fmla="*/ 0 h 28"/>
                <a:gd name="T18" fmla="*/ 12 w 157"/>
                <a:gd name="T19" fmla="*/ 0 h 28"/>
                <a:gd name="T20" fmla="*/ 13 w 157"/>
                <a:gd name="T21" fmla="*/ 0 h 28"/>
                <a:gd name="T22" fmla="*/ 15 w 157"/>
                <a:gd name="T23" fmla="*/ 0 h 28"/>
                <a:gd name="T24" fmla="*/ 16 w 157"/>
                <a:gd name="T25" fmla="*/ 0 h 28"/>
                <a:gd name="T26" fmla="*/ 17 w 157"/>
                <a:gd name="T27" fmla="*/ 6 h 28"/>
                <a:gd name="T28" fmla="*/ 18 w 157"/>
                <a:gd name="T29" fmla="*/ 9 h 28"/>
                <a:gd name="T30" fmla="*/ 19 w 157"/>
                <a:gd name="T31" fmla="*/ 9 h 28"/>
                <a:gd name="T32" fmla="*/ 19 w 157"/>
                <a:gd name="T33" fmla="*/ 18 h 28"/>
                <a:gd name="T34" fmla="*/ 19 w 157"/>
                <a:gd name="T35" fmla="*/ 27 h 28"/>
                <a:gd name="T36" fmla="*/ 20 w 157"/>
                <a:gd name="T37" fmla="*/ 1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28"/>
                <a:gd name="T59" fmla="*/ 157 w 157"/>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28">
                  <a:moveTo>
                    <a:pt x="0" y="21"/>
                  </a:moveTo>
                  <a:lnTo>
                    <a:pt x="15" y="18"/>
                  </a:lnTo>
                  <a:lnTo>
                    <a:pt x="24" y="15"/>
                  </a:lnTo>
                  <a:lnTo>
                    <a:pt x="36" y="12"/>
                  </a:lnTo>
                  <a:lnTo>
                    <a:pt x="45" y="9"/>
                  </a:lnTo>
                  <a:lnTo>
                    <a:pt x="57" y="6"/>
                  </a:lnTo>
                  <a:lnTo>
                    <a:pt x="66" y="6"/>
                  </a:lnTo>
                  <a:lnTo>
                    <a:pt x="78" y="3"/>
                  </a:lnTo>
                  <a:lnTo>
                    <a:pt x="87" y="0"/>
                  </a:lnTo>
                  <a:lnTo>
                    <a:pt x="96" y="0"/>
                  </a:lnTo>
                  <a:lnTo>
                    <a:pt x="105" y="0"/>
                  </a:lnTo>
                  <a:lnTo>
                    <a:pt x="114" y="0"/>
                  </a:lnTo>
                  <a:lnTo>
                    <a:pt x="123" y="0"/>
                  </a:lnTo>
                  <a:lnTo>
                    <a:pt x="132" y="6"/>
                  </a:lnTo>
                  <a:lnTo>
                    <a:pt x="141" y="9"/>
                  </a:lnTo>
                  <a:lnTo>
                    <a:pt x="150" y="9"/>
                  </a:lnTo>
                  <a:lnTo>
                    <a:pt x="150" y="18"/>
                  </a:lnTo>
                  <a:lnTo>
                    <a:pt x="150" y="27"/>
                  </a:lnTo>
                  <a:lnTo>
                    <a:pt x="156" y="1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88" name="Freeform 23">
              <a:extLst>
                <a:ext uri="{FF2B5EF4-FFF2-40B4-BE49-F238E27FC236}">
                  <a16:creationId xmlns:a16="http://schemas.microsoft.com/office/drawing/2014/main" id="{8B985341-E660-8249-B7DE-370B3DD00DC3}"/>
                </a:ext>
              </a:extLst>
            </p:cNvPr>
            <p:cNvSpPr>
              <a:spLocks/>
            </p:cNvSpPr>
            <p:nvPr/>
          </p:nvSpPr>
          <p:spPr bwMode="auto">
            <a:xfrm>
              <a:off x="851" y="1967"/>
              <a:ext cx="65" cy="121"/>
            </a:xfrm>
            <a:custGeom>
              <a:avLst/>
              <a:gdLst>
                <a:gd name="T0" fmla="*/ 0 w 73"/>
                <a:gd name="T1" fmla="*/ 0 h 121"/>
                <a:gd name="T2" fmla="*/ 4 w 73"/>
                <a:gd name="T3" fmla="*/ 3 h 121"/>
                <a:gd name="T4" fmla="*/ 4 w 73"/>
                <a:gd name="T5" fmla="*/ 12 h 121"/>
                <a:gd name="T6" fmla="*/ 4 w 73"/>
                <a:gd name="T7" fmla="*/ 24 h 121"/>
                <a:gd name="T8" fmla="*/ 4 w 73"/>
                <a:gd name="T9" fmla="*/ 39 h 121"/>
                <a:gd name="T10" fmla="*/ 4 w 73"/>
                <a:gd name="T11" fmla="*/ 54 h 121"/>
                <a:gd name="T12" fmla="*/ 4 w 73"/>
                <a:gd name="T13" fmla="*/ 66 h 121"/>
                <a:gd name="T14" fmla="*/ 4 w 73"/>
                <a:gd name="T15" fmla="*/ 81 h 121"/>
                <a:gd name="T16" fmla="*/ 4 w 73"/>
                <a:gd name="T17" fmla="*/ 90 h 121"/>
                <a:gd name="T18" fmla="*/ 6 w 73"/>
                <a:gd name="T19" fmla="*/ 93 h 121"/>
                <a:gd name="T20" fmla="*/ 7 w 73"/>
                <a:gd name="T21" fmla="*/ 102 h 121"/>
                <a:gd name="T22" fmla="*/ 7 w 73"/>
                <a:gd name="T23" fmla="*/ 111 h 121"/>
                <a:gd name="T24" fmla="*/ 9 w 73"/>
                <a:gd name="T25" fmla="*/ 120 h 121"/>
                <a:gd name="T26" fmla="*/ 9 w 73"/>
                <a:gd name="T27" fmla="*/ 117 h 121"/>
                <a:gd name="T28" fmla="*/ 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89" name="Freeform 24">
              <a:extLst>
                <a:ext uri="{FF2B5EF4-FFF2-40B4-BE49-F238E27FC236}">
                  <a16:creationId xmlns:a16="http://schemas.microsoft.com/office/drawing/2014/main" id="{051B9BF7-2A5B-3747-901A-4D7B6C272022}"/>
                </a:ext>
              </a:extLst>
            </p:cNvPr>
            <p:cNvSpPr>
              <a:spLocks/>
            </p:cNvSpPr>
            <p:nvPr/>
          </p:nvSpPr>
          <p:spPr bwMode="auto">
            <a:xfrm>
              <a:off x="672" y="2084"/>
              <a:ext cx="60" cy="106"/>
            </a:xfrm>
            <a:custGeom>
              <a:avLst/>
              <a:gdLst>
                <a:gd name="T0" fmla="*/ 0 w 67"/>
                <a:gd name="T1" fmla="*/ 0 h 106"/>
                <a:gd name="T2" fmla="*/ 4 w 67"/>
                <a:gd name="T3" fmla="*/ 0 h 106"/>
                <a:gd name="T4" fmla="*/ 4 w 67"/>
                <a:gd name="T5" fmla="*/ 0 h 106"/>
                <a:gd name="T6" fmla="*/ 5 w 67"/>
                <a:gd name="T7" fmla="*/ 0 h 106"/>
                <a:gd name="T8" fmla="*/ 7 w 67"/>
                <a:gd name="T9" fmla="*/ 0 h 106"/>
                <a:gd name="T10" fmla="*/ 8 w 67"/>
                <a:gd name="T11" fmla="*/ 3 h 106"/>
                <a:gd name="T12" fmla="*/ 9 w 67"/>
                <a:gd name="T13" fmla="*/ 9 h 106"/>
                <a:gd name="T14" fmla="*/ 9 w 67"/>
                <a:gd name="T15" fmla="*/ 18 h 106"/>
                <a:gd name="T16" fmla="*/ 9 w 67"/>
                <a:gd name="T17" fmla="*/ 30 h 106"/>
                <a:gd name="T18" fmla="*/ 9 w 67"/>
                <a:gd name="T19" fmla="*/ 39 h 106"/>
                <a:gd name="T20" fmla="*/ 9 w 67"/>
                <a:gd name="T21" fmla="*/ 48 h 106"/>
                <a:gd name="T22" fmla="*/ 8 w 67"/>
                <a:gd name="T23" fmla="*/ 48 h 106"/>
                <a:gd name="T24" fmla="*/ 7 w 67"/>
                <a:gd name="T25" fmla="*/ 48 h 106"/>
                <a:gd name="T26" fmla="*/ 5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90" name="Freeform 25">
              <a:extLst>
                <a:ext uri="{FF2B5EF4-FFF2-40B4-BE49-F238E27FC236}">
                  <a16:creationId xmlns:a16="http://schemas.microsoft.com/office/drawing/2014/main" id="{4BCC9112-E1DE-8C48-A7BF-3362B62CD187}"/>
                </a:ext>
              </a:extLst>
            </p:cNvPr>
            <p:cNvSpPr>
              <a:spLocks/>
            </p:cNvSpPr>
            <p:nvPr/>
          </p:nvSpPr>
          <p:spPr bwMode="auto">
            <a:xfrm>
              <a:off x="757" y="2180"/>
              <a:ext cx="60" cy="106"/>
            </a:xfrm>
            <a:custGeom>
              <a:avLst/>
              <a:gdLst>
                <a:gd name="T0" fmla="*/ 0 w 67"/>
                <a:gd name="T1" fmla="*/ 0 h 106"/>
                <a:gd name="T2" fmla="*/ 4 w 67"/>
                <a:gd name="T3" fmla="*/ 0 h 106"/>
                <a:gd name="T4" fmla="*/ 4 w 67"/>
                <a:gd name="T5" fmla="*/ 0 h 106"/>
                <a:gd name="T6" fmla="*/ 5 w 67"/>
                <a:gd name="T7" fmla="*/ 0 h 106"/>
                <a:gd name="T8" fmla="*/ 7 w 67"/>
                <a:gd name="T9" fmla="*/ 0 h 106"/>
                <a:gd name="T10" fmla="*/ 8 w 67"/>
                <a:gd name="T11" fmla="*/ 3 h 106"/>
                <a:gd name="T12" fmla="*/ 9 w 67"/>
                <a:gd name="T13" fmla="*/ 9 h 106"/>
                <a:gd name="T14" fmla="*/ 9 w 67"/>
                <a:gd name="T15" fmla="*/ 18 h 106"/>
                <a:gd name="T16" fmla="*/ 9 w 67"/>
                <a:gd name="T17" fmla="*/ 30 h 106"/>
                <a:gd name="T18" fmla="*/ 9 w 67"/>
                <a:gd name="T19" fmla="*/ 39 h 106"/>
                <a:gd name="T20" fmla="*/ 9 w 67"/>
                <a:gd name="T21" fmla="*/ 48 h 106"/>
                <a:gd name="T22" fmla="*/ 8 w 67"/>
                <a:gd name="T23" fmla="*/ 48 h 106"/>
                <a:gd name="T24" fmla="*/ 7 w 67"/>
                <a:gd name="T25" fmla="*/ 48 h 106"/>
                <a:gd name="T26" fmla="*/ 5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3791" name="Group 26">
              <a:extLst>
                <a:ext uri="{FF2B5EF4-FFF2-40B4-BE49-F238E27FC236}">
                  <a16:creationId xmlns:a16="http://schemas.microsoft.com/office/drawing/2014/main" id="{CADD99AB-7EBF-C242-90E7-9DD9D774D53C}"/>
                </a:ext>
              </a:extLst>
            </p:cNvPr>
            <p:cNvGrpSpPr>
              <a:grpSpLocks/>
            </p:cNvGrpSpPr>
            <p:nvPr/>
          </p:nvGrpSpPr>
          <p:grpSpPr bwMode="auto">
            <a:xfrm>
              <a:off x="1269" y="1412"/>
              <a:ext cx="231" cy="298"/>
              <a:chOff x="4699" y="1804"/>
              <a:chExt cx="259" cy="298"/>
            </a:xfrm>
          </p:grpSpPr>
          <p:sp>
            <p:nvSpPr>
              <p:cNvPr id="63813" name="Freeform 27">
                <a:extLst>
                  <a:ext uri="{FF2B5EF4-FFF2-40B4-BE49-F238E27FC236}">
                    <a16:creationId xmlns:a16="http://schemas.microsoft.com/office/drawing/2014/main" id="{3752EC4E-E781-4E40-9446-9201513089A8}"/>
                  </a:ext>
                </a:extLst>
              </p:cNvPr>
              <p:cNvSpPr>
                <a:spLocks/>
              </p:cNvSpPr>
              <p:nvPr/>
            </p:nvSpPr>
            <p:spPr bwMode="auto">
              <a:xfrm>
                <a:off x="4699" y="1804"/>
                <a:ext cx="67" cy="106"/>
              </a:xfrm>
              <a:custGeom>
                <a:avLst/>
                <a:gdLst>
                  <a:gd name="T0" fmla="*/ 0 w 67"/>
                  <a:gd name="T1" fmla="*/ 0 h 106"/>
                  <a:gd name="T2" fmla="*/ 12 w 67"/>
                  <a:gd name="T3" fmla="*/ 0 h 106"/>
                  <a:gd name="T4" fmla="*/ 24 w 67"/>
                  <a:gd name="T5" fmla="*/ 0 h 106"/>
                  <a:gd name="T6" fmla="*/ 39 w 67"/>
                  <a:gd name="T7" fmla="*/ 0 h 106"/>
                  <a:gd name="T8" fmla="*/ 48 w 67"/>
                  <a:gd name="T9" fmla="*/ 0 h 106"/>
                  <a:gd name="T10" fmla="*/ 57 w 67"/>
                  <a:gd name="T11" fmla="*/ 3 h 106"/>
                  <a:gd name="T12" fmla="*/ 66 w 67"/>
                  <a:gd name="T13" fmla="*/ 9 h 106"/>
                  <a:gd name="T14" fmla="*/ 66 w 67"/>
                  <a:gd name="T15" fmla="*/ 18 h 106"/>
                  <a:gd name="T16" fmla="*/ 66 w 67"/>
                  <a:gd name="T17" fmla="*/ 30 h 106"/>
                  <a:gd name="T18" fmla="*/ 66 w 67"/>
                  <a:gd name="T19" fmla="*/ 39 h 106"/>
                  <a:gd name="T20" fmla="*/ 66 w 67"/>
                  <a:gd name="T21" fmla="*/ 48 h 106"/>
                  <a:gd name="T22" fmla="*/ 57 w 67"/>
                  <a:gd name="T23" fmla="*/ 48 h 106"/>
                  <a:gd name="T24" fmla="*/ 48 w 67"/>
                  <a:gd name="T25" fmla="*/ 48 h 106"/>
                  <a:gd name="T26" fmla="*/ 39 w 67"/>
                  <a:gd name="T27" fmla="*/ 48 h 106"/>
                  <a:gd name="T28" fmla="*/ 30 w 67"/>
                  <a:gd name="T29" fmla="*/ 54 h 106"/>
                  <a:gd name="T30" fmla="*/ 24 w 67"/>
                  <a:gd name="T31" fmla="*/ 63 h 106"/>
                  <a:gd name="T32" fmla="*/ 18 w 67"/>
                  <a:gd name="T33" fmla="*/ 72 h 106"/>
                  <a:gd name="T34" fmla="*/ 18 w 67"/>
                  <a:gd name="T35" fmla="*/ 81 h 106"/>
                  <a:gd name="T36" fmla="*/ 21 w 67"/>
                  <a:gd name="T37" fmla="*/ 90 h 106"/>
                  <a:gd name="T38" fmla="*/ 21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14" name="Freeform 28">
                <a:extLst>
                  <a:ext uri="{FF2B5EF4-FFF2-40B4-BE49-F238E27FC236}">
                    <a16:creationId xmlns:a16="http://schemas.microsoft.com/office/drawing/2014/main" id="{E0F560A9-F7C9-CB4D-94B9-1529DAD3C759}"/>
                  </a:ext>
                </a:extLst>
              </p:cNvPr>
              <p:cNvSpPr>
                <a:spLocks/>
              </p:cNvSpPr>
              <p:nvPr/>
            </p:nvSpPr>
            <p:spPr bwMode="auto">
              <a:xfrm>
                <a:off x="4795" y="1900"/>
                <a:ext cx="67" cy="106"/>
              </a:xfrm>
              <a:custGeom>
                <a:avLst/>
                <a:gdLst>
                  <a:gd name="T0" fmla="*/ 0 w 67"/>
                  <a:gd name="T1" fmla="*/ 0 h 106"/>
                  <a:gd name="T2" fmla="*/ 12 w 67"/>
                  <a:gd name="T3" fmla="*/ 0 h 106"/>
                  <a:gd name="T4" fmla="*/ 24 w 67"/>
                  <a:gd name="T5" fmla="*/ 0 h 106"/>
                  <a:gd name="T6" fmla="*/ 39 w 67"/>
                  <a:gd name="T7" fmla="*/ 0 h 106"/>
                  <a:gd name="T8" fmla="*/ 48 w 67"/>
                  <a:gd name="T9" fmla="*/ 0 h 106"/>
                  <a:gd name="T10" fmla="*/ 57 w 67"/>
                  <a:gd name="T11" fmla="*/ 3 h 106"/>
                  <a:gd name="T12" fmla="*/ 66 w 67"/>
                  <a:gd name="T13" fmla="*/ 9 h 106"/>
                  <a:gd name="T14" fmla="*/ 66 w 67"/>
                  <a:gd name="T15" fmla="*/ 18 h 106"/>
                  <a:gd name="T16" fmla="*/ 66 w 67"/>
                  <a:gd name="T17" fmla="*/ 30 h 106"/>
                  <a:gd name="T18" fmla="*/ 66 w 67"/>
                  <a:gd name="T19" fmla="*/ 39 h 106"/>
                  <a:gd name="T20" fmla="*/ 66 w 67"/>
                  <a:gd name="T21" fmla="*/ 48 h 106"/>
                  <a:gd name="T22" fmla="*/ 57 w 67"/>
                  <a:gd name="T23" fmla="*/ 48 h 106"/>
                  <a:gd name="T24" fmla="*/ 48 w 67"/>
                  <a:gd name="T25" fmla="*/ 48 h 106"/>
                  <a:gd name="T26" fmla="*/ 39 w 67"/>
                  <a:gd name="T27" fmla="*/ 48 h 106"/>
                  <a:gd name="T28" fmla="*/ 30 w 67"/>
                  <a:gd name="T29" fmla="*/ 54 h 106"/>
                  <a:gd name="T30" fmla="*/ 24 w 67"/>
                  <a:gd name="T31" fmla="*/ 63 h 106"/>
                  <a:gd name="T32" fmla="*/ 18 w 67"/>
                  <a:gd name="T33" fmla="*/ 72 h 106"/>
                  <a:gd name="T34" fmla="*/ 18 w 67"/>
                  <a:gd name="T35" fmla="*/ 81 h 106"/>
                  <a:gd name="T36" fmla="*/ 21 w 67"/>
                  <a:gd name="T37" fmla="*/ 90 h 106"/>
                  <a:gd name="T38" fmla="*/ 21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15" name="Freeform 29">
                <a:extLst>
                  <a:ext uri="{FF2B5EF4-FFF2-40B4-BE49-F238E27FC236}">
                    <a16:creationId xmlns:a16="http://schemas.microsoft.com/office/drawing/2014/main" id="{2EEA42C5-83EF-B94F-B2DB-F92BBAB03D35}"/>
                  </a:ext>
                </a:extLst>
              </p:cNvPr>
              <p:cNvSpPr>
                <a:spLocks/>
              </p:cNvSpPr>
              <p:nvPr/>
            </p:nvSpPr>
            <p:spPr bwMode="auto">
              <a:xfrm>
                <a:off x="4708" y="1975"/>
                <a:ext cx="73" cy="121"/>
              </a:xfrm>
              <a:custGeom>
                <a:avLst/>
                <a:gdLst>
                  <a:gd name="T0" fmla="*/ 0 w 73"/>
                  <a:gd name="T1" fmla="*/ 0 h 121"/>
                  <a:gd name="T2" fmla="*/ 15 w 73"/>
                  <a:gd name="T3" fmla="*/ 3 h 121"/>
                  <a:gd name="T4" fmla="*/ 21 w 73"/>
                  <a:gd name="T5" fmla="*/ 12 h 121"/>
                  <a:gd name="T6" fmla="*/ 27 w 73"/>
                  <a:gd name="T7" fmla="*/ 24 h 121"/>
                  <a:gd name="T8" fmla="*/ 33 w 73"/>
                  <a:gd name="T9" fmla="*/ 39 h 121"/>
                  <a:gd name="T10" fmla="*/ 33 w 73"/>
                  <a:gd name="T11" fmla="*/ 54 h 121"/>
                  <a:gd name="T12" fmla="*/ 36 w 73"/>
                  <a:gd name="T13" fmla="*/ 66 h 121"/>
                  <a:gd name="T14" fmla="*/ 39 w 73"/>
                  <a:gd name="T15" fmla="*/ 81 h 121"/>
                  <a:gd name="T16" fmla="*/ 39 w 73"/>
                  <a:gd name="T17" fmla="*/ 90 h 121"/>
                  <a:gd name="T18" fmla="*/ 48 w 73"/>
                  <a:gd name="T19" fmla="*/ 93 h 121"/>
                  <a:gd name="T20" fmla="*/ 57 w 73"/>
                  <a:gd name="T21" fmla="*/ 102 h 121"/>
                  <a:gd name="T22" fmla="*/ 60 w 73"/>
                  <a:gd name="T23" fmla="*/ 111 h 121"/>
                  <a:gd name="T24" fmla="*/ 69 w 73"/>
                  <a:gd name="T25" fmla="*/ 120 h 121"/>
                  <a:gd name="T26" fmla="*/ 72 w 73"/>
                  <a:gd name="T27" fmla="*/ 117 h 121"/>
                  <a:gd name="T28" fmla="*/ 6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16" name="Freeform 30">
                <a:extLst>
                  <a:ext uri="{FF2B5EF4-FFF2-40B4-BE49-F238E27FC236}">
                    <a16:creationId xmlns:a16="http://schemas.microsoft.com/office/drawing/2014/main" id="{74AA7B85-6783-2B4F-8154-A6D6759E643B}"/>
                  </a:ext>
                </a:extLst>
              </p:cNvPr>
              <p:cNvSpPr>
                <a:spLocks/>
              </p:cNvSpPr>
              <p:nvPr/>
            </p:nvSpPr>
            <p:spPr bwMode="auto">
              <a:xfrm>
                <a:off x="4891" y="1996"/>
                <a:ext cx="67" cy="106"/>
              </a:xfrm>
              <a:custGeom>
                <a:avLst/>
                <a:gdLst>
                  <a:gd name="T0" fmla="*/ 0 w 67"/>
                  <a:gd name="T1" fmla="*/ 0 h 106"/>
                  <a:gd name="T2" fmla="*/ 12 w 67"/>
                  <a:gd name="T3" fmla="*/ 0 h 106"/>
                  <a:gd name="T4" fmla="*/ 24 w 67"/>
                  <a:gd name="T5" fmla="*/ 0 h 106"/>
                  <a:gd name="T6" fmla="*/ 39 w 67"/>
                  <a:gd name="T7" fmla="*/ 0 h 106"/>
                  <a:gd name="T8" fmla="*/ 48 w 67"/>
                  <a:gd name="T9" fmla="*/ 0 h 106"/>
                  <a:gd name="T10" fmla="*/ 57 w 67"/>
                  <a:gd name="T11" fmla="*/ 3 h 106"/>
                  <a:gd name="T12" fmla="*/ 66 w 67"/>
                  <a:gd name="T13" fmla="*/ 9 h 106"/>
                  <a:gd name="T14" fmla="*/ 66 w 67"/>
                  <a:gd name="T15" fmla="*/ 18 h 106"/>
                  <a:gd name="T16" fmla="*/ 66 w 67"/>
                  <a:gd name="T17" fmla="*/ 30 h 106"/>
                  <a:gd name="T18" fmla="*/ 66 w 67"/>
                  <a:gd name="T19" fmla="*/ 39 h 106"/>
                  <a:gd name="T20" fmla="*/ 66 w 67"/>
                  <a:gd name="T21" fmla="*/ 48 h 106"/>
                  <a:gd name="T22" fmla="*/ 57 w 67"/>
                  <a:gd name="T23" fmla="*/ 48 h 106"/>
                  <a:gd name="T24" fmla="*/ 48 w 67"/>
                  <a:gd name="T25" fmla="*/ 48 h 106"/>
                  <a:gd name="T26" fmla="*/ 39 w 67"/>
                  <a:gd name="T27" fmla="*/ 48 h 106"/>
                  <a:gd name="T28" fmla="*/ 30 w 67"/>
                  <a:gd name="T29" fmla="*/ 54 h 106"/>
                  <a:gd name="T30" fmla="*/ 24 w 67"/>
                  <a:gd name="T31" fmla="*/ 63 h 106"/>
                  <a:gd name="T32" fmla="*/ 18 w 67"/>
                  <a:gd name="T33" fmla="*/ 72 h 106"/>
                  <a:gd name="T34" fmla="*/ 18 w 67"/>
                  <a:gd name="T35" fmla="*/ 81 h 106"/>
                  <a:gd name="T36" fmla="*/ 21 w 67"/>
                  <a:gd name="T37" fmla="*/ 90 h 106"/>
                  <a:gd name="T38" fmla="*/ 21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792" name="Freeform 31">
              <a:extLst>
                <a:ext uri="{FF2B5EF4-FFF2-40B4-BE49-F238E27FC236}">
                  <a16:creationId xmlns:a16="http://schemas.microsoft.com/office/drawing/2014/main" id="{F41D0915-58B7-7A42-B387-7DFC584A7B98}"/>
                </a:ext>
              </a:extLst>
            </p:cNvPr>
            <p:cNvSpPr>
              <a:spLocks/>
            </p:cNvSpPr>
            <p:nvPr/>
          </p:nvSpPr>
          <p:spPr bwMode="auto">
            <a:xfrm>
              <a:off x="519" y="1432"/>
              <a:ext cx="140" cy="28"/>
            </a:xfrm>
            <a:custGeom>
              <a:avLst/>
              <a:gdLst>
                <a:gd name="T0" fmla="*/ 0 w 157"/>
                <a:gd name="T1" fmla="*/ 21 h 28"/>
                <a:gd name="T2" fmla="*/ 4 w 157"/>
                <a:gd name="T3" fmla="*/ 18 h 28"/>
                <a:gd name="T4" fmla="*/ 4 w 157"/>
                <a:gd name="T5" fmla="*/ 15 h 28"/>
                <a:gd name="T6" fmla="*/ 4 w 157"/>
                <a:gd name="T7" fmla="*/ 12 h 28"/>
                <a:gd name="T8" fmla="*/ 6 w 157"/>
                <a:gd name="T9" fmla="*/ 9 h 28"/>
                <a:gd name="T10" fmla="*/ 8 w 157"/>
                <a:gd name="T11" fmla="*/ 6 h 28"/>
                <a:gd name="T12" fmla="*/ 9 w 157"/>
                <a:gd name="T13" fmla="*/ 6 h 28"/>
                <a:gd name="T14" fmla="*/ 10 w 157"/>
                <a:gd name="T15" fmla="*/ 3 h 28"/>
                <a:gd name="T16" fmla="*/ 11 w 157"/>
                <a:gd name="T17" fmla="*/ 0 h 28"/>
                <a:gd name="T18" fmla="*/ 12 w 157"/>
                <a:gd name="T19" fmla="*/ 0 h 28"/>
                <a:gd name="T20" fmla="*/ 13 w 157"/>
                <a:gd name="T21" fmla="*/ 0 h 28"/>
                <a:gd name="T22" fmla="*/ 15 w 157"/>
                <a:gd name="T23" fmla="*/ 0 h 28"/>
                <a:gd name="T24" fmla="*/ 16 w 157"/>
                <a:gd name="T25" fmla="*/ 0 h 28"/>
                <a:gd name="T26" fmla="*/ 17 w 157"/>
                <a:gd name="T27" fmla="*/ 6 h 28"/>
                <a:gd name="T28" fmla="*/ 18 w 157"/>
                <a:gd name="T29" fmla="*/ 9 h 28"/>
                <a:gd name="T30" fmla="*/ 19 w 157"/>
                <a:gd name="T31" fmla="*/ 9 h 28"/>
                <a:gd name="T32" fmla="*/ 19 w 157"/>
                <a:gd name="T33" fmla="*/ 18 h 28"/>
                <a:gd name="T34" fmla="*/ 19 w 157"/>
                <a:gd name="T35" fmla="*/ 27 h 28"/>
                <a:gd name="T36" fmla="*/ 20 w 157"/>
                <a:gd name="T37" fmla="*/ 1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28"/>
                <a:gd name="T59" fmla="*/ 157 w 157"/>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28">
                  <a:moveTo>
                    <a:pt x="0" y="21"/>
                  </a:moveTo>
                  <a:lnTo>
                    <a:pt x="15" y="18"/>
                  </a:lnTo>
                  <a:lnTo>
                    <a:pt x="24" y="15"/>
                  </a:lnTo>
                  <a:lnTo>
                    <a:pt x="36" y="12"/>
                  </a:lnTo>
                  <a:lnTo>
                    <a:pt x="45" y="9"/>
                  </a:lnTo>
                  <a:lnTo>
                    <a:pt x="57" y="6"/>
                  </a:lnTo>
                  <a:lnTo>
                    <a:pt x="66" y="6"/>
                  </a:lnTo>
                  <a:lnTo>
                    <a:pt x="78" y="3"/>
                  </a:lnTo>
                  <a:lnTo>
                    <a:pt x="87" y="0"/>
                  </a:lnTo>
                  <a:lnTo>
                    <a:pt x="96" y="0"/>
                  </a:lnTo>
                  <a:lnTo>
                    <a:pt x="105" y="0"/>
                  </a:lnTo>
                  <a:lnTo>
                    <a:pt x="114" y="0"/>
                  </a:lnTo>
                  <a:lnTo>
                    <a:pt x="123" y="0"/>
                  </a:lnTo>
                  <a:lnTo>
                    <a:pt x="132" y="6"/>
                  </a:lnTo>
                  <a:lnTo>
                    <a:pt x="141" y="9"/>
                  </a:lnTo>
                  <a:lnTo>
                    <a:pt x="150" y="9"/>
                  </a:lnTo>
                  <a:lnTo>
                    <a:pt x="150" y="18"/>
                  </a:lnTo>
                  <a:lnTo>
                    <a:pt x="150" y="27"/>
                  </a:lnTo>
                  <a:lnTo>
                    <a:pt x="156" y="15"/>
                  </a:lnTo>
                </a:path>
              </a:pathLst>
            </a:custGeom>
            <a:noFill/>
            <a:ln w="50800" cap="rnd">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93" name="Freeform 32">
              <a:extLst>
                <a:ext uri="{FF2B5EF4-FFF2-40B4-BE49-F238E27FC236}">
                  <a16:creationId xmlns:a16="http://schemas.microsoft.com/office/drawing/2014/main" id="{B78B19E5-F389-964A-B4FA-D1A4F41A1D3B}"/>
                </a:ext>
              </a:extLst>
            </p:cNvPr>
            <p:cNvSpPr>
              <a:spLocks/>
            </p:cNvSpPr>
            <p:nvPr/>
          </p:nvSpPr>
          <p:spPr bwMode="auto">
            <a:xfrm>
              <a:off x="765" y="1439"/>
              <a:ext cx="65" cy="121"/>
            </a:xfrm>
            <a:custGeom>
              <a:avLst/>
              <a:gdLst>
                <a:gd name="T0" fmla="*/ 0 w 73"/>
                <a:gd name="T1" fmla="*/ 0 h 121"/>
                <a:gd name="T2" fmla="*/ 4 w 73"/>
                <a:gd name="T3" fmla="*/ 3 h 121"/>
                <a:gd name="T4" fmla="*/ 4 w 73"/>
                <a:gd name="T5" fmla="*/ 12 h 121"/>
                <a:gd name="T6" fmla="*/ 4 w 73"/>
                <a:gd name="T7" fmla="*/ 24 h 121"/>
                <a:gd name="T8" fmla="*/ 4 w 73"/>
                <a:gd name="T9" fmla="*/ 39 h 121"/>
                <a:gd name="T10" fmla="*/ 4 w 73"/>
                <a:gd name="T11" fmla="*/ 54 h 121"/>
                <a:gd name="T12" fmla="*/ 4 w 73"/>
                <a:gd name="T13" fmla="*/ 66 h 121"/>
                <a:gd name="T14" fmla="*/ 4 w 73"/>
                <a:gd name="T15" fmla="*/ 81 h 121"/>
                <a:gd name="T16" fmla="*/ 4 w 73"/>
                <a:gd name="T17" fmla="*/ 90 h 121"/>
                <a:gd name="T18" fmla="*/ 6 w 73"/>
                <a:gd name="T19" fmla="*/ 93 h 121"/>
                <a:gd name="T20" fmla="*/ 7 w 73"/>
                <a:gd name="T21" fmla="*/ 102 h 121"/>
                <a:gd name="T22" fmla="*/ 7 w 73"/>
                <a:gd name="T23" fmla="*/ 111 h 121"/>
                <a:gd name="T24" fmla="*/ 9 w 73"/>
                <a:gd name="T25" fmla="*/ 120 h 121"/>
                <a:gd name="T26" fmla="*/ 9 w 73"/>
                <a:gd name="T27" fmla="*/ 117 h 121"/>
                <a:gd name="T28" fmla="*/ 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94" name="Freeform 33">
              <a:extLst>
                <a:ext uri="{FF2B5EF4-FFF2-40B4-BE49-F238E27FC236}">
                  <a16:creationId xmlns:a16="http://schemas.microsoft.com/office/drawing/2014/main" id="{ECA9ABAF-0720-F946-84AC-02E093C9B0B7}"/>
                </a:ext>
              </a:extLst>
            </p:cNvPr>
            <p:cNvSpPr>
              <a:spLocks/>
            </p:cNvSpPr>
            <p:nvPr/>
          </p:nvSpPr>
          <p:spPr bwMode="auto">
            <a:xfrm>
              <a:off x="587" y="1556"/>
              <a:ext cx="59" cy="106"/>
            </a:xfrm>
            <a:custGeom>
              <a:avLst/>
              <a:gdLst>
                <a:gd name="T0" fmla="*/ 0 w 67"/>
                <a:gd name="T1" fmla="*/ 0 h 106"/>
                <a:gd name="T2" fmla="*/ 4 w 67"/>
                <a:gd name="T3" fmla="*/ 0 h 106"/>
                <a:gd name="T4" fmla="*/ 4 w 67"/>
                <a:gd name="T5" fmla="*/ 0 h 106"/>
                <a:gd name="T6" fmla="*/ 4 w 67"/>
                <a:gd name="T7" fmla="*/ 0 h 106"/>
                <a:gd name="T8" fmla="*/ 5 w 67"/>
                <a:gd name="T9" fmla="*/ 0 h 106"/>
                <a:gd name="T10" fmla="*/ 6 w 67"/>
                <a:gd name="T11" fmla="*/ 3 h 106"/>
                <a:gd name="T12" fmla="*/ 7 w 67"/>
                <a:gd name="T13" fmla="*/ 9 h 106"/>
                <a:gd name="T14" fmla="*/ 7 w 67"/>
                <a:gd name="T15" fmla="*/ 18 h 106"/>
                <a:gd name="T16" fmla="*/ 7 w 67"/>
                <a:gd name="T17" fmla="*/ 30 h 106"/>
                <a:gd name="T18" fmla="*/ 7 w 67"/>
                <a:gd name="T19" fmla="*/ 39 h 106"/>
                <a:gd name="T20" fmla="*/ 7 w 67"/>
                <a:gd name="T21" fmla="*/ 48 h 106"/>
                <a:gd name="T22" fmla="*/ 6 w 67"/>
                <a:gd name="T23" fmla="*/ 48 h 106"/>
                <a:gd name="T24" fmla="*/ 5 w 67"/>
                <a:gd name="T25" fmla="*/ 48 h 106"/>
                <a:gd name="T26" fmla="*/ 4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95" name="Freeform 34">
              <a:extLst>
                <a:ext uri="{FF2B5EF4-FFF2-40B4-BE49-F238E27FC236}">
                  <a16:creationId xmlns:a16="http://schemas.microsoft.com/office/drawing/2014/main" id="{192941BE-DC82-6446-B42E-9C589E996AF2}"/>
                </a:ext>
              </a:extLst>
            </p:cNvPr>
            <p:cNvSpPr>
              <a:spLocks/>
            </p:cNvSpPr>
            <p:nvPr/>
          </p:nvSpPr>
          <p:spPr bwMode="auto">
            <a:xfrm>
              <a:off x="672" y="1652"/>
              <a:ext cx="60" cy="106"/>
            </a:xfrm>
            <a:custGeom>
              <a:avLst/>
              <a:gdLst>
                <a:gd name="T0" fmla="*/ 0 w 67"/>
                <a:gd name="T1" fmla="*/ 0 h 106"/>
                <a:gd name="T2" fmla="*/ 4 w 67"/>
                <a:gd name="T3" fmla="*/ 0 h 106"/>
                <a:gd name="T4" fmla="*/ 4 w 67"/>
                <a:gd name="T5" fmla="*/ 0 h 106"/>
                <a:gd name="T6" fmla="*/ 5 w 67"/>
                <a:gd name="T7" fmla="*/ 0 h 106"/>
                <a:gd name="T8" fmla="*/ 7 w 67"/>
                <a:gd name="T9" fmla="*/ 0 h 106"/>
                <a:gd name="T10" fmla="*/ 8 w 67"/>
                <a:gd name="T11" fmla="*/ 3 h 106"/>
                <a:gd name="T12" fmla="*/ 9 w 67"/>
                <a:gd name="T13" fmla="*/ 9 h 106"/>
                <a:gd name="T14" fmla="*/ 9 w 67"/>
                <a:gd name="T15" fmla="*/ 18 h 106"/>
                <a:gd name="T16" fmla="*/ 9 w 67"/>
                <a:gd name="T17" fmla="*/ 30 h 106"/>
                <a:gd name="T18" fmla="*/ 9 w 67"/>
                <a:gd name="T19" fmla="*/ 39 h 106"/>
                <a:gd name="T20" fmla="*/ 9 w 67"/>
                <a:gd name="T21" fmla="*/ 48 h 106"/>
                <a:gd name="T22" fmla="*/ 8 w 67"/>
                <a:gd name="T23" fmla="*/ 48 h 106"/>
                <a:gd name="T24" fmla="*/ 7 w 67"/>
                <a:gd name="T25" fmla="*/ 48 h 106"/>
                <a:gd name="T26" fmla="*/ 5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96" name="Freeform 35">
              <a:extLst>
                <a:ext uri="{FF2B5EF4-FFF2-40B4-BE49-F238E27FC236}">
                  <a16:creationId xmlns:a16="http://schemas.microsoft.com/office/drawing/2014/main" id="{8C229118-37A5-3D45-8A88-8835A521E0E2}"/>
                </a:ext>
              </a:extLst>
            </p:cNvPr>
            <p:cNvSpPr>
              <a:spLocks/>
            </p:cNvSpPr>
            <p:nvPr/>
          </p:nvSpPr>
          <p:spPr bwMode="auto">
            <a:xfrm>
              <a:off x="595" y="1727"/>
              <a:ext cx="65" cy="121"/>
            </a:xfrm>
            <a:custGeom>
              <a:avLst/>
              <a:gdLst>
                <a:gd name="T0" fmla="*/ 0 w 73"/>
                <a:gd name="T1" fmla="*/ 0 h 121"/>
                <a:gd name="T2" fmla="*/ 4 w 73"/>
                <a:gd name="T3" fmla="*/ 3 h 121"/>
                <a:gd name="T4" fmla="*/ 4 w 73"/>
                <a:gd name="T5" fmla="*/ 12 h 121"/>
                <a:gd name="T6" fmla="*/ 4 w 73"/>
                <a:gd name="T7" fmla="*/ 24 h 121"/>
                <a:gd name="T8" fmla="*/ 4 w 73"/>
                <a:gd name="T9" fmla="*/ 39 h 121"/>
                <a:gd name="T10" fmla="*/ 4 w 73"/>
                <a:gd name="T11" fmla="*/ 54 h 121"/>
                <a:gd name="T12" fmla="*/ 4 w 73"/>
                <a:gd name="T13" fmla="*/ 66 h 121"/>
                <a:gd name="T14" fmla="*/ 4 w 73"/>
                <a:gd name="T15" fmla="*/ 81 h 121"/>
                <a:gd name="T16" fmla="*/ 4 w 73"/>
                <a:gd name="T17" fmla="*/ 90 h 121"/>
                <a:gd name="T18" fmla="*/ 6 w 73"/>
                <a:gd name="T19" fmla="*/ 93 h 121"/>
                <a:gd name="T20" fmla="*/ 7 w 73"/>
                <a:gd name="T21" fmla="*/ 102 h 121"/>
                <a:gd name="T22" fmla="*/ 7 w 73"/>
                <a:gd name="T23" fmla="*/ 111 h 121"/>
                <a:gd name="T24" fmla="*/ 9 w 73"/>
                <a:gd name="T25" fmla="*/ 120 h 121"/>
                <a:gd name="T26" fmla="*/ 9 w 73"/>
                <a:gd name="T27" fmla="*/ 117 h 121"/>
                <a:gd name="T28" fmla="*/ 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97" name="Freeform 36">
              <a:extLst>
                <a:ext uri="{FF2B5EF4-FFF2-40B4-BE49-F238E27FC236}">
                  <a16:creationId xmlns:a16="http://schemas.microsoft.com/office/drawing/2014/main" id="{EAEF8F74-8C95-784A-B3D2-B7893DB54AB5}"/>
                </a:ext>
              </a:extLst>
            </p:cNvPr>
            <p:cNvSpPr>
              <a:spLocks/>
            </p:cNvSpPr>
            <p:nvPr/>
          </p:nvSpPr>
          <p:spPr bwMode="auto">
            <a:xfrm>
              <a:off x="587" y="1892"/>
              <a:ext cx="59" cy="106"/>
            </a:xfrm>
            <a:custGeom>
              <a:avLst/>
              <a:gdLst>
                <a:gd name="T0" fmla="*/ 0 w 67"/>
                <a:gd name="T1" fmla="*/ 0 h 106"/>
                <a:gd name="T2" fmla="*/ 4 w 67"/>
                <a:gd name="T3" fmla="*/ 0 h 106"/>
                <a:gd name="T4" fmla="*/ 4 w 67"/>
                <a:gd name="T5" fmla="*/ 0 h 106"/>
                <a:gd name="T6" fmla="*/ 4 w 67"/>
                <a:gd name="T7" fmla="*/ 0 h 106"/>
                <a:gd name="T8" fmla="*/ 5 w 67"/>
                <a:gd name="T9" fmla="*/ 0 h 106"/>
                <a:gd name="T10" fmla="*/ 6 w 67"/>
                <a:gd name="T11" fmla="*/ 3 h 106"/>
                <a:gd name="T12" fmla="*/ 7 w 67"/>
                <a:gd name="T13" fmla="*/ 9 h 106"/>
                <a:gd name="T14" fmla="*/ 7 w 67"/>
                <a:gd name="T15" fmla="*/ 18 h 106"/>
                <a:gd name="T16" fmla="*/ 7 w 67"/>
                <a:gd name="T17" fmla="*/ 30 h 106"/>
                <a:gd name="T18" fmla="*/ 7 w 67"/>
                <a:gd name="T19" fmla="*/ 39 h 106"/>
                <a:gd name="T20" fmla="*/ 7 w 67"/>
                <a:gd name="T21" fmla="*/ 48 h 106"/>
                <a:gd name="T22" fmla="*/ 6 w 67"/>
                <a:gd name="T23" fmla="*/ 48 h 106"/>
                <a:gd name="T24" fmla="*/ 5 w 67"/>
                <a:gd name="T25" fmla="*/ 48 h 106"/>
                <a:gd name="T26" fmla="*/ 4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98" name="Freeform 37">
              <a:extLst>
                <a:ext uri="{FF2B5EF4-FFF2-40B4-BE49-F238E27FC236}">
                  <a16:creationId xmlns:a16="http://schemas.microsoft.com/office/drawing/2014/main" id="{2C76BACC-A9A2-0041-B226-89849E71897F}"/>
                </a:ext>
              </a:extLst>
            </p:cNvPr>
            <p:cNvSpPr>
              <a:spLocks/>
            </p:cNvSpPr>
            <p:nvPr/>
          </p:nvSpPr>
          <p:spPr bwMode="auto">
            <a:xfrm>
              <a:off x="680" y="1823"/>
              <a:ext cx="65" cy="121"/>
            </a:xfrm>
            <a:custGeom>
              <a:avLst/>
              <a:gdLst>
                <a:gd name="T0" fmla="*/ 0 w 73"/>
                <a:gd name="T1" fmla="*/ 0 h 121"/>
                <a:gd name="T2" fmla="*/ 4 w 73"/>
                <a:gd name="T3" fmla="*/ 3 h 121"/>
                <a:gd name="T4" fmla="*/ 4 w 73"/>
                <a:gd name="T5" fmla="*/ 12 h 121"/>
                <a:gd name="T6" fmla="*/ 4 w 73"/>
                <a:gd name="T7" fmla="*/ 24 h 121"/>
                <a:gd name="T8" fmla="*/ 4 w 73"/>
                <a:gd name="T9" fmla="*/ 39 h 121"/>
                <a:gd name="T10" fmla="*/ 4 w 73"/>
                <a:gd name="T11" fmla="*/ 54 h 121"/>
                <a:gd name="T12" fmla="*/ 4 w 73"/>
                <a:gd name="T13" fmla="*/ 66 h 121"/>
                <a:gd name="T14" fmla="*/ 4 w 73"/>
                <a:gd name="T15" fmla="*/ 81 h 121"/>
                <a:gd name="T16" fmla="*/ 4 w 73"/>
                <a:gd name="T17" fmla="*/ 90 h 121"/>
                <a:gd name="T18" fmla="*/ 6 w 73"/>
                <a:gd name="T19" fmla="*/ 93 h 121"/>
                <a:gd name="T20" fmla="*/ 7 w 73"/>
                <a:gd name="T21" fmla="*/ 102 h 121"/>
                <a:gd name="T22" fmla="*/ 7 w 73"/>
                <a:gd name="T23" fmla="*/ 111 h 121"/>
                <a:gd name="T24" fmla="*/ 9 w 73"/>
                <a:gd name="T25" fmla="*/ 120 h 121"/>
                <a:gd name="T26" fmla="*/ 9 w 73"/>
                <a:gd name="T27" fmla="*/ 117 h 121"/>
                <a:gd name="T28" fmla="*/ 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99" name="Freeform 38">
              <a:extLst>
                <a:ext uri="{FF2B5EF4-FFF2-40B4-BE49-F238E27FC236}">
                  <a16:creationId xmlns:a16="http://schemas.microsoft.com/office/drawing/2014/main" id="{DE2894FA-A054-D246-9B4E-B79AAE9C8C43}"/>
                </a:ext>
              </a:extLst>
            </p:cNvPr>
            <p:cNvSpPr>
              <a:spLocks/>
            </p:cNvSpPr>
            <p:nvPr/>
          </p:nvSpPr>
          <p:spPr bwMode="auto">
            <a:xfrm>
              <a:off x="509" y="1871"/>
              <a:ext cx="65" cy="121"/>
            </a:xfrm>
            <a:custGeom>
              <a:avLst/>
              <a:gdLst>
                <a:gd name="T0" fmla="*/ 0 w 73"/>
                <a:gd name="T1" fmla="*/ 0 h 121"/>
                <a:gd name="T2" fmla="*/ 4 w 73"/>
                <a:gd name="T3" fmla="*/ 3 h 121"/>
                <a:gd name="T4" fmla="*/ 4 w 73"/>
                <a:gd name="T5" fmla="*/ 12 h 121"/>
                <a:gd name="T6" fmla="*/ 4 w 73"/>
                <a:gd name="T7" fmla="*/ 24 h 121"/>
                <a:gd name="T8" fmla="*/ 4 w 73"/>
                <a:gd name="T9" fmla="*/ 39 h 121"/>
                <a:gd name="T10" fmla="*/ 4 w 73"/>
                <a:gd name="T11" fmla="*/ 54 h 121"/>
                <a:gd name="T12" fmla="*/ 4 w 73"/>
                <a:gd name="T13" fmla="*/ 66 h 121"/>
                <a:gd name="T14" fmla="*/ 4 w 73"/>
                <a:gd name="T15" fmla="*/ 81 h 121"/>
                <a:gd name="T16" fmla="*/ 4 w 73"/>
                <a:gd name="T17" fmla="*/ 90 h 121"/>
                <a:gd name="T18" fmla="*/ 6 w 73"/>
                <a:gd name="T19" fmla="*/ 93 h 121"/>
                <a:gd name="T20" fmla="*/ 7 w 73"/>
                <a:gd name="T21" fmla="*/ 102 h 121"/>
                <a:gd name="T22" fmla="*/ 7 w 73"/>
                <a:gd name="T23" fmla="*/ 111 h 121"/>
                <a:gd name="T24" fmla="*/ 9 w 73"/>
                <a:gd name="T25" fmla="*/ 120 h 121"/>
                <a:gd name="T26" fmla="*/ 9 w 73"/>
                <a:gd name="T27" fmla="*/ 117 h 121"/>
                <a:gd name="T28" fmla="*/ 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3800" name="Group 39">
              <a:extLst>
                <a:ext uri="{FF2B5EF4-FFF2-40B4-BE49-F238E27FC236}">
                  <a16:creationId xmlns:a16="http://schemas.microsoft.com/office/drawing/2014/main" id="{099DBFEF-8D99-D24F-B764-603E812C7BAC}"/>
                </a:ext>
              </a:extLst>
            </p:cNvPr>
            <p:cNvGrpSpPr>
              <a:grpSpLocks/>
            </p:cNvGrpSpPr>
            <p:nvPr/>
          </p:nvGrpSpPr>
          <p:grpSpPr bwMode="auto">
            <a:xfrm>
              <a:off x="956" y="1260"/>
              <a:ext cx="159" cy="292"/>
              <a:chOff x="4315" y="1660"/>
              <a:chExt cx="178" cy="292"/>
            </a:xfrm>
          </p:grpSpPr>
          <p:sp>
            <p:nvSpPr>
              <p:cNvPr id="63810" name="Freeform 40">
                <a:extLst>
                  <a:ext uri="{FF2B5EF4-FFF2-40B4-BE49-F238E27FC236}">
                    <a16:creationId xmlns:a16="http://schemas.microsoft.com/office/drawing/2014/main" id="{461D048A-157F-0C46-A462-F6D20BC87E6D}"/>
                  </a:ext>
                </a:extLst>
              </p:cNvPr>
              <p:cNvSpPr>
                <a:spLocks/>
              </p:cNvSpPr>
              <p:nvPr/>
            </p:nvSpPr>
            <p:spPr bwMode="auto">
              <a:xfrm>
                <a:off x="4411" y="1660"/>
                <a:ext cx="67" cy="106"/>
              </a:xfrm>
              <a:custGeom>
                <a:avLst/>
                <a:gdLst>
                  <a:gd name="T0" fmla="*/ 0 w 67"/>
                  <a:gd name="T1" fmla="*/ 0 h 106"/>
                  <a:gd name="T2" fmla="*/ 12 w 67"/>
                  <a:gd name="T3" fmla="*/ 0 h 106"/>
                  <a:gd name="T4" fmla="*/ 24 w 67"/>
                  <a:gd name="T5" fmla="*/ 0 h 106"/>
                  <a:gd name="T6" fmla="*/ 39 w 67"/>
                  <a:gd name="T7" fmla="*/ 0 h 106"/>
                  <a:gd name="T8" fmla="*/ 48 w 67"/>
                  <a:gd name="T9" fmla="*/ 0 h 106"/>
                  <a:gd name="T10" fmla="*/ 57 w 67"/>
                  <a:gd name="T11" fmla="*/ 3 h 106"/>
                  <a:gd name="T12" fmla="*/ 66 w 67"/>
                  <a:gd name="T13" fmla="*/ 9 h 106"/>
                  <a:gd name="T14" fmla="*/ 66 w 67"/>
                  <a:gd name="T15" fmla="*/ 18 h 106"/>
                  <a:gd name="T16" fmla="*/ 66 w 67"/>
                  <a:gd name="T17" fmla="*/ 30 h 106"/>
                  <a:gd name="T18" fmla="*/ 66 w 67"/>
                  <a:gd name="T19" fmla="*/ 39 h 106"/>
                  <a:gd name="T20" fmla="*/ 66 w 67"/>
                  <a:gd name="T21" fmla="*/ 48 h 106"/>
                  <a:gd name="T22" fmla="*/ 57 w 67"/>
                  <a:gd name="T23" fmla="*/ 48 h 106"/>
                  <a:gd name="T24" fmla="*/ 48 w 67"/>
                  <a:gd name="T25" fmla="*/ 48 h 106"/>
                  <a:gd name="T26" fmla="*/ 39 w 67"/>
                  <a:gd name="T27" fmla="*/ 48 h 106"/>
                  <a:gd name="T28" fmla="*/ 30 w 67"/>
                  <a:gd name="T29" fmla="*/ 54 h 106"/>
                  <a:gd name="T30" fmla="*/ 24 w 67"/>
                  <a:gd name="T31" fmla="*/ 63 h 106"/>
                  <a:gd name="T32" fmla="*/ 18 w 67"/>
                  <a:gd name="T33" fmla="*/ 72 h 106"/>
                  <a:gd name="T34" fmla="*/ 18 w 67"/>
                  <a:gd name="T35" fmla="*/ 81 h 106"/>
                  <a:gd name="T36" fmla="*/ 21 w 67"/>
                  <a:gd name="T37" fmla="*/ 90 h 106"/>
                  <a:gd name="T38" fmla="*/ 21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11" name="Freeform 41">
                <a:extLst>
                  <a:ext uri="{FF2B5EF4-FFF2-40B4-BE49-F238E27FC236}">
                    <a16:creationId xmlns:a16="http://schemas.microsoft.com/office/drawing/2014/main" id="{413937F3-0597-BF4A-9802-801B6A58FF9D}"/>
                  </a:ext>
                </a:extLst>
              </p:cNvPr>
              <p:cNvSpPr>
                <a:spLocks/>
              </p:cNvSpPr>
              <p:nvPr/>
            </p:nvSpPr>
            <p:spPr bwMode="auto">
              <a:xfrm>
                <a:off x="4315" y="1804"/>
                <a:ext cx="67" cy="106"/>
              </a:xfrm>
              <a:custGeom>
                <a:avLst/>
                <a:gdLst>
                  <a:gd name="T0" fmla="*/ 0 w 67"/>
                  <a:gd name="T1" fmla="*/ 0 h 106"/>
                  <a:gd name="T2" fmla="*/ 12 w 67"/>
                  <a:gd name="T3" fmla="*/ 0 h 106"/>
                  <a:gd name="T4" fmla="*/ 24 w 67"/>
                  <a:gd name="T5" fmla="*/ 0 h 106"/>
                  <a:gd name="T6" fmla="*/ 39 w 67"/>
                  <a:gd name="T7" fmla="*/ 0 h 106"/>
                  <a:gd name="T8" fmla="*/ 48 w 67"/>
                  <a:gd name="T9" fmla="*/ 0 h 106"/>
                  <a:gd name="T10" fmla="*/ 57 w 67"/>
                  <a:gd name="T11" fmla="*/ 3 h 106"/>
                  <a:gd name="T12" fmla="*/ 66 w 67"/>
                  <a:gd name="T13" fmla="*/ 9 h 106"/>
                  <a:gd name="T14" fmla="*/ 66 w 67"/>
                  <a:gd name="T15" fmla="*/ 18 h 106"/>
                  <a:gd name="T16" fmla="*/ 66 w 67"/>
                  <a:gd name="T17" fmla="*/ 30 h 106"/>
                  <a:gd name="T18" fmla="*/ 66 w 67"/>
                  <a:gd name="T19" fmla="*/ 39 h 106"/>
                  <a:gd name="T20" fmla="*/ 66 w 67"/>
                  <a:gd name="T21" fmla="*/ 48 h 106"/>
                  <a:gd name="T22" fmla="*/ 57 w 67"/>
                  <a:gd name="T23" fmla="*/ 48 h 106"/>
                  <a:gd name="T24" fmla="*/ 48 w 67"/>
                  <a:gd name="T25" fmla="*/ 48 h 106"/>
                  <a:gd name="T26" fmla="*/ 39 w 67"/>
                  <a:gd name="T27" fmla="*/ 48 h 106"/>
                  <a:gd name="T28" fmla="*/ 30 w 67"/>
                  <a:gd name="T29" fmla="*/ 54 h 106"/>
                  <a:gd name="T30" fmla="*/ 24 w 67"/>
                  <a:gd name="T31" fmla="*/ 63 h 106"/>
                  <a:gd name="T32" fmla="*/ 18 w 67"/>
                  <a:gd name="T33" fmla="*/ 72 h 106"/>
                  <a:gd name="T34" fmla="*/ 18 w 67"/>
                  <a:gd name="T35" fmla="*/ 81 h 106"/>
                  <a:gd name="T36" fmla="*/ 21 w 67"/>
                  <a:gd name="T37" fmla="*/ 90 h 106"/>
                  <a:gd name="T38" fmla="*/ 21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12" name="Freeform 42">
                <a:extLst>
                  <a:ext uri="{FF2B5EF4-FFF2-40B4-BE49-F238E27FC236}">
                    <a16:creationId xmlns:a16="http://schemas.microsoft.com/office/drawing/2014/main" id="{95C82150-0A59-224B-AC92-C62976F9858F}"/>
                  </a:ext>
                </a:extLst>
              </p:cNvPr>
              <p:cNvSpPr>
                <a:spLocks/>
              </p:cNvSpPr>
              <p:nvPr/>
            </p:nvSpPr>
            <p:spPr bwMode="auto">
              <a:xfrm>
                <a:off x="4420" y="1831"/>
                <a:ext cx="73" cy="121"/>
              </a:xfrm>
              <a:custGeom>
                <a:avLst/>
                <a:gdLst>
                  <a:gd name="T0" fmla="*/ 0 w 73"/>
                  <a:gd name="T1" fmla="*/ 0 h 121"/>
                  <a:gd name="T2" fmla="*/ 15 w 73"/>
                  <a:gd name="T3" fmla="*/ 3 h 121"/>
                  <a:gd name="T4" fmla="*/ 21 w 73"/>
                  <a:gd name="T5" fmla="*/ 12 h 121"/>
                  <a:gd name="T6" fmla="*/ 27 w 73"/>
                  <a:gd name="T7" fmla="*/ 24 h 121"/>
                  <a:gd name="T8" fmla="*/ 33 w 73"/>
                  <a:gd name="T9" fmla="*/ 39 h 121"/>
                  <a:gd name="T10" fmla="*/ 33 w 73"/>
                  <a:gd name="T11" fmla="*/ 54 h 121"/>
                  <a:gd name="T12" fmla="*/ 36 w 73"/>
                  <a:gd name="T13" fmla="*/ 66 h 121"/>
                  <a:gd name="T14" fmla="*/ 39 w 73"/>
                  <a:gd name="T15" fmla="*/ 81 h 121"/>
                  <a:gd name="T16" fmla="*/ 39 w 73"/>
                  <a:gd name="T17" fmla="*/ 90 h 121"/>
                  <a:gd name="T18" fmla="*/ 48 w 73"/>
                  <a:gd name="T19" fmla="*/ 93 h 121"/>
                  <a:gd name="T20" fmla="*/ 57 w 73"/>
                  <a:gd name="T21" fmla="*/ 102 h 121"/>
                  <a:gd name="T22" fmla="*/ 60 w 73"/>
                  <a:gd name="T23" fmla="*/ 111 h 121"/>
                  <a:gd name="T24" fmla="*/ 69 w 73"/>
                  <a:gd name="T25" fmla="*/ 120 h 121"/>
                  <a:gd name="T26" fmla="*/ 72 w 73"/>
                  <a:gd name="T27" fmla="*/ 117 h 121"/>
                  <a:gd name="T28" fmla="*/ 6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801" name="Freeform 43">
              <a:extLst>
                <a:ext uri="{FF2B5EF4-FFF2-40B4-BE49-F238E27FC236}">
                  <a16:creationId xmlns:a16="http://schemas.microsoft.com/office/drawing/2014/main" id="{BD6CAB27-8643-1840-97AC-ACA6EC1EA613}"/>
                </a:ext>
              </a:extLst>
            </p:cNvPr>
            <p:cNvSpPr>
              <a:spLocks/>
            </p:cNvSpPr>
            <p:nvPr/>
          </p:nvSpPr>
          <p:spPr bwMode="auto">
            <a:xfrm>
              <a:off x="1227" y="2084"/>
              <a:ext cx="59" cy="106"/>
            </a:xfrm>
            <a:custGeom>
              <a:avLst/>
              <a:gdLst>
                <a:gd name="T0" fmla="*/ 0 w 67"/>
                <a:gd name="T1" fmla="*/ 0 h 106"/>
                <a:gd name="T2" fmla="*/ 4 w 67"/>
                <a:gd name="T3" fmla="*/ 0 h 106"/>
                <a:gd name="T4" fmla="*/ 4 w 67"/>
                <a:gd name="T5" fmla="*/ 0 h 106"/>
                <a:gd name="T6" fmla="*/ 4 w 67"/>
                <a:gd name="T7" fmla="*/ 0 h 106"/>
                <a:gd name="T8" fmla="*/ 5 w 67"/>
                <a:gd name="T9" fmla="*/ 0 h 106"/>
                <a:gd name="T10" fmla="*/ 6 w 67"/>
                <a:gd name="T11" fmla="*/ 3 h 106"/>
                <a:gd name="T12" fmla="*/ 7 w 67"/>
                <a:gd name="T13" fmla="*/ 9 h 106"/>
                <a:gd name="T14" fmla="*/ 7 w 67"/>
                <a:gd name="T15" fmla="*/ 18 h 106"/>
                <a:gd name="T16" fmla="*/ 7 w 67"/>
                <a:gd name="T17" fmla="*/ 30 h 106"/>
                <a:gd name="T18" fmla="*/ 7 w 67"/>
                <a:gd name="T19" fmla="*/ 39 h 106"/>
                <a:gd name="T20" fmla="*/ 7 w 67"/>
                <a:gd name="T21" fmla="*/ 48 h 106"/>
                <a:gd name="T22" fmla="*/ 6 w 67"/>
                <a:gd name="T23" fmla="*/ 48 h 106"/>
                <a:gd name="T24" fmla="*/ 5 w 67"/>
                <a:gd name="T25" fmla="*/ 48 h 106"/>
                <a:gd name="T26" fmla="*/ 4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3802" name="Group 44">
              <a:extLst>
                <a:ext uri="{FF2B5EF4-FFF2-40B4-BE49-F238E27FC236}">
                  <a16:creationId xmlns:a16="http://schemas.microsoft.com/office/drawing/2014/main" id="{919CED4E-409A-E34A-92CC-12CD128A7FFB}"/>
                </a:ext>
              </a:extLst>
            </p:cNvPr>
            <p:cNvGrpSpPr>
              <a:grpSpLocks/>
            </p:cNvGrpSpPr>
            <p:nvPr/>
          </p:nvGrpSpPr>
          <p:grpSpPr bwMode="auto">
            <a:xfrm>
              <a:off x="459" y="1316"/>
              <a:ext cx="158" cy="292"/>
              <a:chOff x="3787" y="1708"/>
              <a:chExt cx="178" cy="292"/>
            </a:xfrm>
          </p:grpSpPr>
          <p:sp>
            <p:nvSpPr>
              <p:cNvPr id="63807" name="Freeform 45">
                <a:extLst>
                  <a:ext uri="{FF2B5EF4-FFF2-40B4-BE49-F238E27FC236}">
                    <a16:creationId xmlns:a16="http://schemas.microsoft.com/office/drawing/2014/main" id="{62526A86-B592-1642-8BEE-9F20BF3D7D45}"/>
                  </a:ext>
                </a:extLst>
              </p:cNvPr>
              <p:cNvSpPr>
                <a:spLocks/>
              </p:cNvSpPr>
              <p:nvPr/>
            </p:nvSpPr>
            <p:spPr bwMode="auto">
              <a:xfrm>
                <a:off x="3883" y="1708"/>
                <a:ext cx="67" cy="106"/>
              </a:xfrm>
              <a:custGeom>
                <a:avLst/>
                <a:gdLst>
                  <a:gd name="T0" fmla="*/ 0 w 67"/>
                  <a:gd name="T1" fmla="*/ 0 h 106"/>
                  <a:gd name="T2" fmla="*/ 12 w 67"/>
                  <a:gd name="T3" fmla="*/ 0 h 106"/>
                  <a:gd name="T4" fmla="*/ 24 w 67"/>
                  <a:gd name="T5" fmla="*/ 0 h 106"/>
                  <a:gd name="T6" fmla="*/ 39 w 67"/>
                  <a:gd name="T7" fmla="*/ 0 h 106"/>
                  <a:gd name="T8" fmla="*/ 48 w 67"/>
                  <a:gd name="T9" fmla="*/ 0 h 106"/>
                  <a:gd name="T10" fmla="*/ 57 w 67"/>
                  <a:gd name="T11" fmla="*/ 3 h 106"/>
                  <a:gd name="T12" fmla="*/ 66 w 67"/>
                  <a:gd name="T13" fmla="*/ 9 h 106"/>
                  <a:gd name="T14" fmla="*/ 66 w 67"/>
                  <a:gd name="T15" fmla="*/ 18 h 106"/>
                  <a:gd name="T16" fmla="*/ 66 w 67"/>
                  <a:gd name="T17" fmla="*/ 30 h 106"/>
                  <a:gd name="T18" fmla="*/ 66 w 67"/>
                  <a:gd name="T19" fmla="*/ 39 h 106"/>
                  <a:gd name="T20" fmla="*/ 66 w 67"/>
                  <a:gd name="T21" fmla="*/ 48 h 106"/>
                  <a:gd name="T22" fmla="*/ 57 w 67"/>
                  <a:gd name="T23" fmla="*/ 48 h 106"/>
                  <a:gd name="T24" fmla="*/ 48 w 67"/>
                  <a:gd name="T25" fmla="*/ 48 h 106"/>
                  <a:gd name="T26" fmla="*/ 39 w 67"/>
                  <a:gd name="T27" fmla="*/ 48 h 106"/>
                  <a:gd name="T28" fmla="*/ 30 w 67"/>
                  <a:gd name="T29" fmla="*/ 54 h 106"/>
                  <a:gd name="T30" fmla="*/ 24 w 67"/>
                  <a:gd name="T31" fmla="*/ 63 h 106"/>
                  <a:gd name="T32" fmla="*/ 18 w 67"/>
                  <a:gd name="T33" fmla="*/ 72 h 106"/>
                  <a:gd name="T34" fmla="*/ 18 w 67"/>
                  <a:gd name="T35" fmla="*/ 81 h 106"/>
                  <a:gd name="T36" fmla="*/ 21 w 67"/>
                  <a:gd name="T37" fmla="*/ 90 h 106"/>
                  <a:gd name="T38" fmla="*/ 21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08" name="Freeform 46">
                <a:extLst>
                  <a:ext uri="{FF2B5EF4-FFF2-40B4-BE49-F238E27FC236}">
                    <a16:creationId xmlns:a16="http://schemas.microsoft.com/office/drawing/2014/main" id="{3CE30E0E-F5AA-E844-9F07-F84323E16F57}"/>
                  </a:ext>
                </a:extLst>
              </p:cNvPr>
              <p:cNvSpPr>
                <a:spLocks/>
              </p:cNvSpPr>
              <p:nvPr/>
            </p:nvSpPr>
            <p:spPr bwMode="auto">
              <a:xfrm>
                <a:off x="3787" y="1852"/>
                <a:ext cx="67" cy="106"/>
              </a:xfrm>
              <a:custGeom>
                <a:avLst/>
                <a:gdLst>
                  <a:gd name="T0" fmla="*/ 0 w 67"/>
                  <a:gd name="T1" fmla="*/ 0 h 106"/>
                  <a:gd name="T2" fmla="*/ 12 w 67"/>
                  <a:gd name="T3" fmla="*/ 0 h 106"/>
                  <a:gd name="T4" fmla="*/ 24 w 67"/>
                  <a:gd name="T5" fmla="*/ 0 h 106"/>
                  <a:gd name="T6" fmla="*/ 39 w 67"/>
                  <a:gd name="T7" fmla="*/ 0 h 106"/>
                  <a:gd name="T8" fmla="*/ 48 w 67"/>
                  <a:gd name="T9" fmla="*/ 0 h 106"/>
                  <a:gd name="T10" fmla="*/ 57 w 67"/>
                  <a:gd name="T11" fmla="*/ 3 h 106"/>
                  <a:gd name="T12" fmla="*/ 66 w 67"/>
                  <a:gd name="T13" fmla="*/ 9 h 106"/>
                  <a:gd name="T14" fmla="*/ 66 w 67"/>
                  <a:gd name="T15" fmla="*/ 18 h 106"/>
                  <a:gd name="T16" fmla="*/ 66 w 67"/>
                  <a:gd name="T17" fmla="*/ 30 h 106"/>
                  <a:gd name="T18" fmla="*/ 66 w 67"/>
                  <a:gd name="T19" fmla="*/ 39 h 106"/>
                  <a:gd name="T20" fmla="*/ 66 w 67"/>
                  <a:gd name="T21" fmla="*/ 48 h 106"/>
                  <a:gd name="T22" fmla="*/ 57 w 67"/>
                  <a:gd name="T23" fmla="*/ 48 h 106"/>
                  <a:gd name="T24" fmla="*/ 48 w 67"/>
                  <a:gd name="T25" fmla="*/ 48 h 106"/>
                  <a:gd name="T26" fmla="*/ 39 w 67"/>
                  <a:gd name="T27" fmla="*/ 48 h 106"/>
                  <a:gd name="T28" fmla="*/ 30 w 67"/>
                  <a:gd name="T29" fmla="*/ 54 h 106"/>
                  <a:gd name="T30" fmla="*/ 24 w 67"/>
                  <a:gd name="T31" fmla="*/ 63 h 106"/>
                  <a:gd name="T32" fmla="*/ 18 w 67"/>
                  <a:gd name="T33" fmla="*/ 72 h 106"/>
                  <a:gd name="T34" fmla="*/ 18 w 67"/>
                  <a:gd name="T35" fmla="*/ 81 h 106"/>
                  <a:gd name="T36" fmla="*/ 21 w 67"/>
                  <a:gd name="T37" fmla="*/ 90 h 106"/>
                  <a:gd name="T38" fmla="*/ 21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09" name="Freeform 47">
                <a:extLst>
                  <a:ext uri="{FF2B5EF4-FFF2-40B4-BE49-F238E27FC236}">
                    <a16:creationId xmlns:a16="http://schemas.microsoft.com/office/drawing/2014/main" id="{A23D91E3-758F-5840-8E55-598C89DB6E1B}"/>
                  </a:ext>
                </a:extLst>
              </p:cNvPr>
              <p:cNvSpPr>
                <a:spLocks/>
              </p:cNvSpPr>
              <p:nvPr/>
            </p:nvSpPr>
            <p:spPr bwMode="auto">
              <a:xfrm>
                <a:off x="3892" y="1879"/>
                <a:ext cx="73" cy="121"/>
              </a:xfrm>
              <a:custGeom>
                <a:avLst/>
                <a:gdLst>
                  <a:gd name="T0" fmla="*/ 0 w 73"/>
                  <a:gd name="T1" fmla="*/ 0 h 121"/>
                  <a:gd name="T2" fmla="*/ 15 w 73"/>
                  <a:gd name="T3" fmla="*/ 3 h 121"/>
                  <a:gd name="T4" fmla="*/ 21 w 73"/>
                  <a:gd name="T5" fmla="*/ 12 h 121"/>
                  <a:gd name="T6" fmla="*/ 27 w 73"/>
                  <a:gd name="T7" fmla="*/ 24 h 121"/>
                  <a:gd name="T8" fmla="*/ 33 w 73"/>
                  <a:gd name="T9" fmla="*/ 39 h 121"/>
                  <a:gd name="T10" fmla="*/ 33 w 73"/>
                  <a:gd name="T11" fmla="*/ 54 h 121"/>
                  <a:gd name="T12" fmla="*/ 36 w 73"/>
                  <a:gd name="T13" fmla="*/ 66 h 121"/>
                  <a:gd name="T14" fmla="*/ 39 w 73"/>
                  <a:gd name="T15" fmla="*/ 81 h 121"/>
                  <a:gd name="T16" fmla="*/ 39 w 73"/>
                  <a:gd name="T17" fmla="*/ 90 h 121"/>
                  <a:gd name="T18" fmla="*/ 48 w 73"/>
                  <a:gd name="T19" fmla="*/ 93 h 121"/>
                  <a:gd name="T20" fmla="*/ 57 w 73"/>
                  <a:gd name="T21" fmla="*/ 102 h 121"/>
                  <a:gd name="T22" fmla="*/ 60 w 73"/>
                  <a:gd name="T23" fmla="*/ 111 h 121"/>
                  <a:gd name="T24" fmla="*/ 69 w 73"/>
                  <a:gd name="T25" fmla="*/ 120 h 121"/>
                  <a:gd name="T26" fmla="*/ 72 w 73"/>
                  <a:gd name="T27" fmla="*/ 117 h 121"/>
                  <a:gd name="T28" fmla="*/ 6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803" name="Freeform 48">
              <a:extLst>
                <a:ext uri="{FF2B5EF4-FFF2-40B4-BE49-F238E27FC236}">
                  <a16:creationId xmlns:a16="http://schemas.microsoft.com/office/drawing/2014/main" id="{ECF434E4-19FB-EA42-BD91-7A77FDE511B2}"/>
                </a:ext>
              </a:extLst>
            </p:cNvPr>
            <p:cNvSpPr>
              <a:spLocks/>
            </p:cNvSpPr>
            <p:nvPr/>
          </p:nvSpPr>
          <p:spPr bwMode="auto">
            <a:xfrm>
              <a:off x="416" y="2084"/>
              <a:ext cx="60" cy="106"/>
            </a:xfrm>
            <a:custGeom>
              <a:avLst/>
              <a:gdLst>
                <a:gd name="T0" fmla="*/ 0 w 67"/>
                <a:gd name="T1" fmla="*/ 0 h 106"/>
                <a:gd name="T2" fmla="*/ 4 w 67"/>
                <a:gd name="T3" fmla="*/ 0 h 106"/>
                <a:gd name="T4" fmla="*/ 4 w 67"/>
                <a:gd name="T5" fmla="*/ 0 h 106"/>
                <a:gd name="T6" fmla="*/ 5 w 67"/>
                <a:gd name="T7" fmla="*/ 0 h 106"/>
                <a:gd name="T8" fmla="*/ 7 w 67"/>
                <a:gd name="T9" fmla="*/ 0 h 106"/>
                <a:gd name="T10" fmla="*/ 8 w 67"/>
                <a:gd name="T11" fmla="*/ 3 h 106"/>
                <a:gd name="T12" fmla="*/ 9 w 67"/>
                <a:gd name="T13" fmla="*/ 9 h 106"/>
                <a:gd name="T14" fmla="*/ 9 w 67"/>
                <a:gd name="T15" fmla="*/ 18 h 106"/>
                <a:gd name="T16" fmla="*/ 9 w 67"/>
                <a:gd name="T17" fmla="*/ 30 h 106"/>
                <a:gd name="T18" fmla="*/ 9 w 67"/>
                <a:gd name="T19" fmla="*/ 39 h 106"/>
                <a:gd name="T20" fmla="*/ 9 w 67"/>
                <a:gd name="T21" fmla="*/ 48 h 106"/>
                <a:gd name="T22" fmla="*/ 8 w 67"/>
                <a:gd name="T23" fmla="*/ 48 h 106"/>
                <a:gd name="T24" fmla="*/ 7 w 67"/>
                <a:gd name="T25" fmla="*/ 48 h 106"/>
                <a:gd name="T26" fmla="*/ 5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04" name="Freeform 49">
              <a:extLst>
                <a:ext uri="{FF2B5EF4-FFF2-40B4-BE49-F238E27FC236}">
                  <a16:creationId xmlns:a16="http://schemas.microsoft.com/office/drawing/2014/main" id="{3FFEFE25-7F12-0245-951A-78DE512F0CB4}"/>
                </a:ext>
              </a:extLst>
            </p:cNvPr>
            <p:cNvSpPr>
              <a:spLocks/>
            </p:cNvSpPr>
            <p:nvPr/>
          </p:nvSpPr>
          <p:spPr bwMode="auto">
            <a:xfrm>
              <a:off x="501" y="2180"/>
              <a:ext cx="60" cy="106"/>
            </a:xfrm>
            <a:custGeom>
              <a:avLst/>
              <a:gdLst>
                <a:gd name="T0" fmla="*/ 0 w 67"/>
                <a:gd name="T1" fmla="*/ 0 h 106"/>
                <a:gd name="T2" fmla="*/ 4 w 67"/>
                <a:gd name="T3" fmla="*/ 0 h 106"/>
                <a:gd name="T4" fmla="*/ 4 w 67"/>
                <a:gd name="T5" fmla="*/ 0 h 106"/>
                <a:gd name="T6" fmla="*/ 5 w 67"/>
                <a:gd name="T7" fmla="*/ 0 h 106"/>
                <a:gd name="T8" fmla="*/ 7 w 67"/>
                <a:gd name="T9" fmla="*/ 0 h 106"/>
                <a:gd name="T10" fmla="*/ 8 w 67"/>
                <a:gd name="T11" fmla="*/ 3 h 106"/>
                <a:gd name="T12" fmla="*/ 9 w 67"/>
                <a:gd name="T13" fmla="*/ 9 h 106"/>
                <a:gd name="T14" fmla="*/ 9 w 67"/>
                <a:gd name="T15" fmla="*/ 18 h 106"/>
                <a:gd name="T16" fmla="*/ 9 w 67"/>
                <a:gd name="T17" fmla="*/ 30 h 106"/>
                <a:gd name="T18" fmla="*/ 9 w 67"/>
                <a:gd name="T19" fmla="*/ 39 h 106"/>
                <a:gd name="T20" fmla="*/ 9 w 67"/>
                <a:gd name="T21" fmla="*/ 48 h 106"/>
                <a:gd name="T22" fmla="*/ 8 w 67"/>
                <a:gd name="T23" fmla="*/ 48 h 106"/>
                <a:gd name="T24" fmla="*/ 7 w 67"/>
                <a:gd name="T25" fmla="*/ 48 h 106"/>
                <a:gd name="T26" fmla="*/ 5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05" name="Freeform 50">
              <a:extLst>
                <a:ext uri="{FF2B5EF4-FFF2-40B4-BE49-F238E27FC236}">
                  <a16:creationId xmlns:a16="http://schemas.microsoft.com/office/drawing/2014/main" id="{605B103C-96EA-7345-85F6-7E26F28980E9}"/>
                </a:ext>
              </a:extLst>
            </p:cNvPr>
            <p:cNvSpPr>
              <a:spLocks/>
            </p:cNvSpPr>
            <p:nvPr/>
          </p:nvSpPr>
          <p:spPr bwMode="auto">
            <a:xfrm>
              <a:off x="424" y="1855"/>
              <a:ext cx="65" cy="121"/>
            </a:xfrm>
            <a:custGeom>
              <a:avLst/>
              <a:gdLst>
                <a:gd name="T0" fmla="*/ 0 w 73"/>
                <a:gd name="T1" fmla="*/ 0 h 121"/>
                <a:gd name="T2" fmla="*/ 4 w 73"/>
                <a:gd name="T3" fmla="*/ 3 h 121"/>
                <a:gd name="T4" fmla="*/ 4 w 73"/>
                <a:gd name="T5" fmla="*/ 12 h 121"/>
                <a:gd name="T6" fmla="*/ 4 w 73"/>
                <a:gd name="T7" fmla="*/ 24 h 121"/>
                <a:gd name="T8" fmla="*/ 4 w 73"/>
                <a:gd name="T9" fmla="*/ 39 h 121"/>
                <a:gd name="T10" fmla="*/ 4 w 73"/>
                <a:gd name="T11" fmla="*/ 54 h 121"/>
                <a:gd name="T12" fmla="*/ 4 w 73"/>
                <a:gd name="T13" fmla="*/ 66 h 121"/>
                <a:gd name="T14" fmla="*/ 4 w 73"/>
                <a:gd name="T15" fmla="*/ 81 h 121"/>
                <a:gd name="T16" fmla="*/ 4 w 73"/>
                <a:gd name="T17" fmla="*/ 90 h 121"/>
                <a:gd name="T18" fmla="*/ 6 w 73"/>
                <a:gd name="T19" fmla="*/ 93 h 121"/>
                <a:gd name="T20" fmla="*/ 7 w 73"/>
                <a:gd name="T21" fmla="*/ 102 h 121"/>
                <a:gd name="T22" fmla="*/ 7 w 73"/>
                <a:gd name="T23" fmla="*/ 111 h 121"/>
                <a:gd name="T24" fmla="*/ 9 w 73"/>
                <a:gd name="T25" fmla="*/ 120 h 121"/>
                <a:gd name="T26" fmla="*/ 9 w 73"/>
                <a:gd name="T27" fmla="*/ 117 h 121"/>
                <a:gd name="T28" fmla="*/ 9 w 73"/>
                <a:gd name="T29" fmla="*/ 11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121"/>
                <a:gd name="T47" fmla="*/ 73 w 7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121">
                  <a:moveTo>
                    <a:pt x="0" y="0"/>
                  </a:moveTo>
                  <a:lnTo>
                    <a:pt x="15" y="3"/>
                  </a:lnTo>
                  <a:lnTo>
                    <a:pt x="21" y="12"/>
                  </a:lnTo>
                  <a:lnTo>
                    <a:pt x="27" y="24"/>
                  </a:lnTo>
                  <a:lnTo>
                    <a:pt x="33" y="39"/>
                  </a:lnTo>
                  <a:lnTo>
                    <a:pt x="33" y="54"/>
                  </a:lnTo>
                  <a:lnTo>
                    <a:pt x="36" y="66"/>
                  </a:lnTo>
                  <a:lnTo>
                    <a:pt x="39" y="81"/>
                  </a:lnTo>
                  <a:lnTo>
                    <a:pt x="39" y="90"/>
                  </a:lnTo>
                  <a:lnTo>
                    <a:pt x="48" y="93"/>
                  </a:lnTo>
                  <a:lnTo>
                    <a:pt x="57" y="102"/>
                  </a:lnTo>
                  <a:lnTo>
                    <a:pt x="60" y="111"/>
                  </a:lnTo>
                  <a:lnTo>
                    <a:pt x="69" y="120"/>
                  </a:lnTo>
                  <a:lnTo>
                    <a:pt x="72" y="117"/>
                  </a:lnTo>
                  <a:lnTo>
                    <a:pt x="69" y="117"/>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06" name="Freeform 51">
              <a:extLst>
                <a:ext uri="{FF2B5EF4-FFF2-40B4-BE49-F238E27FC236}">
                  <a16:creationId xmlns:a16="http://schemas.microsoft.com/office/drawing/2014/main" id="{22B81A02-9BFA-D549-9CA9-E74DB70DB6CF}"/>
                </a:ext>
              </a:extLst>
            </p:cNvPr>
            <p:cNvSpPr>
              <a:spLocks/>
            </p:cNvSpPr>
            <p:nvPr/>
          </p:nvSpPr>
          <p:spPr bwMode="auto">
            <a:xfrm>
              <a:off x="430" y="1684"/>
              <a:ext cx="60" cy="106"/>
            </a:xfrm>
            <a:custGeom>
              <a:avLst/>
              <a:gdLst>
                <a:gd name="T0" fmla="*/ 0 w 67"/>
                <a:gd name="T1" fmla="*/ 0 h 106"/>
                <a:gd name="T2" fmla="*/ 4 w 67"/>
                <a:gd name="T3" fmla="*/ 0 h 106"/>
                <a:gd name="T4" fmla="*/ 4 w 67"/>
                <a:gd name="T5" fmla="*/ 0 h 106"/>
                <a:gd name="T6" fmla="*/ 5 w 67"/>
                <a:gd name="T7" fmla="*/ 0 h 106"/>
                <a:gd name="T8" fmla="*/ 7 w 67"/>
                <a:gd name="T9" fmla="*/ 0 h 106"/>
                <a:gd name="T10" fmla="*/ 8 w 67"/>
                <a:gd name="T11" fmla="*/ 3 h 106"/>
                <a:gd name="T12" fmla="*/ 9 w 67"/>
                <a:gd name="T13" fmla="*/ 9 h 106"/>
                <a:gd name="T14" fmla="*/ 9 w 67"/>
                <a:gd name="T15" fmla="*/ 18 h 106"/>
                <a:gd name="T16" fmla="*/ 9 w 67"/>
                <a:gd name="T17" fmla="*/ 30 h 106"/>
                <a:gd name="T18" fmla="*/ 9 w 67"/>
                <a:gd name="T19" fmla="*/ 39 h 106"/>
                <a:gd name="T20" fmla="*/ 9 w 67"/>
                <a:gd name="T21" fmla="*/ 48 h 106"/>
                <a:gd name="T22" fmla="*/ 8 w 67"/>
                <a:gd name="T23" fmla="*/ 48 h 106"/>
                <a:gd name="T24" fmla="*/ 7 w 67"/>
                <a:gd name="T25" fmla="*/ 48 h 106"/>
                <a:gd name="T26" fmla="*/ 5 w 67"/>
                <a:gd name="T27" fmla="*/ 48 h 106"/>
                <a:gd name="T28" fmla="*/ 4 w 67"/>
                <a:gd name="T29" fmla="*/ 54 h 106"/>
                <a:gd name="T30" fmla="*/ 4 w 67"/>
                <a:gd name="T31" fmla="*/ 63 h 106"/>
                <a:gd name="T32" fmla="*/ 4 w 67"/>
                <a:gd name="T33" fmla="*/ 72 h 106"/>
                <a:gd name="T34" fmla="*/ 4 w 67"/>
                <a:gd name="T35" fmla="*/ 81 h 106"/>
                <a:gd name="T36" fmla="*/ 4 w 67"/>
                <a:gd name="T37" fmla="*/ 90 h 106"/>
                <a:gd name="T38" fmla="*/ 4 w 67"/>
                <a:gd name="T39" fmla="*/ 105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06"/>
                <a:gd name="T62" fmla="*/ 67 w 6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06">
                  <a:moveTo>
                    <a:pt x="0" y="0"/>
                  </a:moveTo>
                  <a:lnTo>
                    <a:pt x="12" y="0"/>
                  </a:lnTo>
                  <a:lnTo>
                    <a:pt x="24" y="0"/>
                  </a:lnTo>
                  <a:lnTo>
                    <a:pt x="39" y="0"/>
                  </a:lnTo>
                  <a:lnTo>
                    <a:pt x="48" y="0"/>
                  </a:lnTo>
                  <a:lnTo>
                    <a:pt x="57" y="3"/>
                  </a:lnTo>
                  <a:lnTo>
                    <a:pt x="66" y="9"/>
                  </a:lnTo>
                  <a:lnTo>
                    <a:pt x="66" y="18"/>
                  </a:lnTo>
                  <a:lnTo>
                    <a:pt x="66" y="30"/>
                  </a:lnTo>
                  <a:lnTo>
                    <a:pt x="66" y="39"/>
                  </a:lnTo>
                  <a:lnTo>
                    <a:pt x="66" y="48"/>
                  </a:lnTo>
                  <a:lnTo>
                    <a:pt x="57" y="48"/>
                  </a:lnTo>
                  <a:lnTo>
                    <a:pt x="48" y="48"/>
                  </a:lnTo>
                  <a:lnTo>
                    <a:pt x="39" y="48"/>
                  </a:lnTo>
                  <a:lnTo>
                    <a:pt x="30" y="54"/>
                  </a:lnTo>
                  <a:lnTo>
                    <a:pt x="24" y="63"/>
                  </a:lnTo>
                  <a:lnTo>
                    <a:pt x="18" y="72"/>
                  </a:lnTo>
                  <a:lnTo>
                    <a:pt x="18" y="81"/>
                  </a:lnTo>
                  <a:lnTo>
                    <a:pt x="21" y="90"/>
                  </a:lnTo>
                  <a:lnTo>
                    <a:pt x="21" y="105"/>
                  </a:lnTo>
                </a:path>
              </a:pathLst>
            </a:custGeom>
            <a:noFill/>
            <a:ln w="50800" cap="rnd">
              <a:solidFill>
                <a:srgbClr val="0099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491" name="Text Box 52">
            <a:extLst>
              <a:ext uri="{FF2B5EF4-FFF2-40B4-BE49-F238E27FC236}">
                <a16:creationId xmlns:a16="http://schemas.microsoft.com/office/drawing/2014/main" id="{3C22FA07-37FA-D642-8437-0B31A53782B7}"/>
              </a:ext>
            </a:extLst>
          </p:cNvPr>
          <p:cNvSpPr txBox="1">
            <a:spLocks noChangeArrowheads="1"/>
          </p:cNvSpPr>
          <p:nvPr/>
        </p:nvSpPr>
        <p:spPr bwMode="auto">
          <a:xfrm>
            <a:off x="152400" y="1168400"/>
            <a:ext cx="191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b="1">
                <a:solidFill>
                  <a:srgbClr val="000000"/>
                </a:solidFill>
              </a:rPr>
              <a:t>Peptides in digested sample</a:t>
            </a:r>
          </a:p>
        </p:txBody>
      </p:sp>
      <p:sp>
        <p:nvSpPr>
          <p:cNvPr id="63492" name="Text Box 53">
            <a:extLst>
              <a:ext uri="{FF2B5EF4-FFF2-40B4-BE49-F238E27FC236}">
                <a16:creationId xmlns:a16="http://schemas.microsoft.com/office/drawing/2014/main" id="{C78DC052-3C5D-4449-83FE-D05201AFEAFE}"/>
              </a:ext>
            </a:extLst>
          </p:cNvPr>
          <p:cNvSpPr txBox="1">
            <a:spLocks noChangeArrowheads="1"/>
          </p:cNvSpPr>
          <p:nvPr/>
        </p:nvSpPr>
        <p:spPr bwMode="auto">
          <a:xfrm>
            <a:off x="2409825" y="1425575"/>
            <a:ext cx="1933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Add </a:t>
            </a:r>
            <a:r>
              <a:rPr lang="en-US" altLang="en-US" sz="1600" b="1" baseline="30000">
                <a:solidFill>
                  <a:srgbClr val="000000"/>
                </a:solidFill>
              </a:rPr>
              <a:t>13</a:t>
            </a:r>
            <a:r>
              <a:rPr lang="en-US" altLang="en-US" sz="1600" b="1">
                <a:solidFill>
                  <a:srgbClr val="000000"/>
                </a:solidFill>
              </a:rPr>
              <a:t>C-labeled</a:t>
            </a:r>
          </a:p>
          <a:p>
            <a:r>
              <a:rPr lang="en-US" altLang="en-US" sz="1600" b="1">
                <a:solidFill>
                  <a:srgbClr val="000000"/>
                </a:solidFill>
              </a:rPr>
              <a:t>signature peptide</a:t>
            </a:r>
          </a:p>
        </p:txBody>
      </p:sp>
      <p:sp>
        <p:nvSpPr>
          <p:cNvPr id="63493" name="Text Box 55">
            <a:extLst>
              <a:ext uri="{FF2B5EF4-FFF2-40B4-BE49-F238E27FC236}">
                <a16:creationId xmlns:a16="http://schemas.microsoft.com/office/drawing/2014/main" id="{DA615A90-4E73-7E4F-B952-7E6F0A3E03FE}"/>
              </a:ext>
            </a:extLst>
          </p:cNvPr>
          <p:cNvSpPr txBox="1">
            <a:spLocks noChangeArrowheads="1"/>
          </p:cNvSpPr>
          <p:nvPr/>
        </p:nvSpPr>
        <p:spPr bwMode="auto">
          <a:xfrm>
            <a:off x="2409825" y="22352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Capture on Ab-coated magnetic beads</a:t>
            </a:r>
            <a:endParaRPr lang="en-US" altLang="en-US" sz="2800" b="1">
              <a:solidFill>
                <a:srgbClr val="000000"/>
              </a:solidFill>
            </a:endParaRPr>
          </a:p>
        </p:txBody>
      </p:sp>
      <p:sp>
        <p:nvSpPr>
          <p:cNvPr id="63494" name="Text Box 58">
            <a:extLst>
              <a:ext uri="{FF2B5EF4-FFF2-40B4-BE49-F238E27FC236}">
                <a16:creationId xmlns:a16="http://schemas.microsoft.com/office/drawing/2014/main" id="{03A23958-9091-8447-BFFE-96AC3AA18603}"/>
              </a:ext>
            </a:extLst>
          </p:cNvPr>
          <p:cNvSpPr txBox="1">
            <a:spLocks noChangeArrowheads="1"/>
          </p:cNvSpPr>
          <p:nvPr/>
        </p:nvSpPr>
        <p:spPr bwMode="auto">
          <a:xfrm>
            <a:off x="6553200" y="1295400"/>
            <a:ext cx="2882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Native (</a:t>
            </a:r>
            <a:r>
              <a:rPr lang="en-US" altLang="en-US" sz="1600" b="1" baseline="30000">
                <a:solidFill>
                  <a:srgbClr val="FF0000"/>
                </a:solidFill>
              </a:rPr>
              <a:t>12</a:t>
            </a:r>
            <a:r>
              <a:rPr lang="en-US" altLang="en-US" sz="1600" b="1">
                <a:solidFill>
                  <a:srgbClr val="FF0000"/>
                </a:solidFill>
              </a:rPr>
              <a:t>C) peptide</a:t>
            </a:r>
            <a:r>
              <a:rPr lang="en-US" altLang="en-US" sz="1600" b="1">
                <a:solidFill>
                  <a:srgbClr val="000000"/>
                </a:solidFill>
              </a:rPr>
              <a:t> </a:t>
            </a:r>
          </a:p>
          <a:p>
            <a:r>
              <a:rPr lang="en-US" altLang="en-US" sz="1600" b="1">
                <a:solidFill>
                  <a:srgbClr val="3366FF"/>
                </a:solidFill>
              </a:rPr>
              <a:t>Heavy Stnd (</a:t>
            </a:r>
            <a:r>
              <a:rPr lang="en-US" altLang="en-US" sz="1600" b="1" baseline="30000">
                <a:solidFill>
                  <a:srgbClr val="3366FF"/>
                </a:solidFill>
              </a:rPr>
              <a:t>13</a:t>
            </a:r>
            <a:r>
              <a:rPr lang="en-US" altLang="en-US" sz="1600" b="1">
                <a:solidFill>
                  <a:srgbClr val="3366FF"/>
                </a:solidFill>
              </a:rPr>
              <a:t>C) peptide</a:t>
            </a:r>
            <a:endParaRPr lang="en-US" altLang="en-US" sz="2800" b="1">
              <a:solidFill>
                <a:srgbClr val="3366FF"/>
              </a:solidFill>
            </a:endParaRPr>
          </a:p>
        </p:txBody>
      </p:sp>
      <p:sp>
        <p:nvSpPr>
          <p:cNvPr id="74759" name="Rectangle 60">
            <a:extLst>
              <a:ext uri="{FF2B5EF4-FFF2-40B4-BE49-F238E27FC236}">
                <a16:creationId xmlns:a16="http://schemas.microsoft.com/office/drawing/2014/main" id="{083FAEDC-2A6C-5D42-B4E5-5963C1FC145D}"/>
              </a:ext>
            </a:extLst>
          </p:cNvPr>
          <p:cNvSpPr>
            <a:spLocks noGrp="1" noChangeArrowheads="1"/>
          </p:cNvSpPr>
          <p:nvPr>
            <p:ph type="title"/>
          </p:nvPr>
        </p:nvSpPr>
        <p:spPr>
          <a:xfrm>
            <a:off x="30163" y="76200"/>
            <a:ext cx="8504237" cy="884238"/>
          </a:xfrm>
          <a:effectLst>
            <a:outerShdw blurRad="50800" dist="38100" dir="2700000" algn="tl" rotWithShape="0">
              <a:srgbClr val="000000">
                <a:alpha val="39999"/>
              </a:srgbClr>
            </a:outerShdw>
          </a:effectLst>
        </p:spPr>
        <p:txBody>
          <a:bodyPr/>
          <a:lstStyle/>
          <a:p>
            <a:pPr eaLnBrk="1" hangingPunct="1">
              <a:defRPr/>
            </a:pPr>
            <a:r>
              <a:rPr lang="en-US" sz="2800" dirty="0">
                <a:ea typeface="ＭＳ Ｐゴシック" charset="0"/>
                <a:cs typeface="ＭＳ Ｐゴシック" charset="0"/>
              </a:rPr>
              <a:t>SID-MRM-MS with </a:t>
            </a:r>
            <a:r>
              <a:rPr lang="en-US" sz="2800" dirty="0" err="1">
                <a:ea typeface="ＭＳ Ｐゴシック" charset="0"/>
                <a:cs typeface="ＭＳ Ｐゴシック" charset="0"/>
              </a:rPr>
              <a:t>Ab</a:t>
            </a:r>
            <a:r>
              <a:rPr lang="en-US" sz="2800" dirty="0">
                <a:ea typeface="ＭＳ Ｐゴシック" charset="0"/>
                <a:cs typeface="ＭＳ Ｐゴシック" charset="0"/>
              </a:rPr>
              <a:t>-capture of peptides decreases assay complexity and increases robustness (SISCAPA</a:t>
            </a:r>
            <a:r>
              <a:rPr lang="en-US" sz="2800" baseline="30000" dirty="0">
                <a:ea typeface="ＭＳ Ｐゴシック" charset="0"/>
                <a:cs typeface="ＭＳ Ｐゴシック" charset="0"/>
              </a:rPr>
              <a:t>1=</a:t>
            </a:r>
            <a:r>
              <a:rPr lang="en-US" sz="2800" dirty="0">
                <a:ea typeface="ＭＳ Ｐゴシック" charset="0"/>
                <a:cs typeface="ＭＳ Ｐゴシック" charset="0"/>
              </a:rPr>
              <a:t> - </a:t>
            </a:r>
            <a:r>
              <a:rPr lang="en-US" sz="2800" dirty="0" err="1">
                <a:ea typeface="ＭＳ Ｐゴシック" charset="0"/>
                <a:cs typeface="ＭＳ Ｐゴシック" charset="0"/>
              </a:rPr>
              <a:t>iMRM</a:t>
            </a:r>
            <a:r>
              <a:rPr lang="en-US" sz="2800" dirty="0">
                <a:ea typeface="ＭＳ Ｐゴシック" charset="0"/>
                <a:cs typeface="ＭＳ Ｐゴシック" charset="0"/>
              </a:rPr>
              <a:t>)</a:t>
            </a:r>
          </a:p>
        </p:txBody>
      </p:sp>
      <p:sp>
        <p:nvSpPr>
          <p:cNvPr id="63496" name="AutoShape 61">
            <a:extLst>
              <a:ext uri="{FF2B5EF4-FFF2-40B4-BE49-F238E27FC236}">
                <a16:creationId xmlns:a16="http://schemas.microsoft.com/office/drawing/2014/main" id="{AE8F82A9-B7BF-5942-988B-2DCFCB0A2792}"/>
              </a:ext>
            </a:extLst>
          </p:cNvPr>
          <p:cNvSpPr>
            <a:spLocks noChangeArrowheads="1"/>
          </p:cNvSpPr>
          <p:nvPr/>
        </p:nvSpPr>
        <p:spPr bwMode="auto">
          <a:xfrm rot="-5400000">
            <a:off x="3505994" y="710407"/>
            <a:ext cx="327025" cy="2846387"/>
          </a:xfrm>
          <a:prstGeom prst="downArrow">
            <a:avLst>
              <a:gd name="adj1" fmla="val 50000"/>
              <a:gd name="adj2" fmla="val 217597"/>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a:solidFill>
                <a:srgbClr val="000000"/>
              </a:solidFill>
            </a:endParaRPr>
          </a:p>
        </p:txBody>
      </p:sp>
      <p:grpSp>
        <p:nvGrpSpPr>
          <p:cNvPr id="63497" name="Group 638">
            <a:extLst>
              <a:ext uri="{FF2B5EF4-FFF2-40B4-BE49-F238E27FC236}">
                <a16:creationId xmlns:a16="http://schemas.microsoft.com/office/drawing/2014/main" id="{A2115C4E-7A4F-A34B-A736-32A75B3DCE0A}"/>
              </a:ext>
            </a:extLst>
          </p:cNvPr>
          <p:cNvGrpSpPr>
            <a:grpSpLocks/>
          </p:cNvGrpSpPr>
          <p:nvPr/>
        </p:nvGrpSpPr>
        <p:grpSpPr bwMode="auto">
          <a:xfrm>
            <a:off x="5546725" y="1447800"/>
            <a:ext cx="1235075" cy="1295400"/>
            <a:chOff x="6088062" y="1211263"/>
            <a:chExt cx="1387476" cy="1531937"/>
          </a:xfrm>
        </p:grpSpPr>
        <p:pic>
          <p:nvPicPr>
            <p:cNvPr id="63759" name="Picture 2" descr="The image “http://humanvaccine.duke.edu/wysiwyg/images/TMAD.jpg” cannot be displayed, because it contains errors.">
              <a:extLst>
                <a:ext uri="{FF2B5EF4-FFF2-40B4-BE49-F238E27FC236}">
                  <a16:creationId xmlns:a16="http://schemas.microsoft.com/office/drawing/2014/main" id="{64049570-CA82-304D-9C8F-978C64E96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800850" y="1687512"/>
              <a:ext cx="6556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760" name="Picture 2" descr="The image “http://humanvaccine.duke.edu/wysiwyg/images/TMAD.jpg” cannot be displayed, because it contains errors.">
              <a:extLst>
                <a:ext uri="{FF2B5EF4-FFF2-40B4-BE49-F238E27FC236}">
                  <a16:creationId xmlns:a16="http://schemas.microsoft.com/office/drawing/2014/main" id="{EEE697BB-7CD2-4F41-B979-274575958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6107112" y="1657350"/>
              <a:ext cx="6556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761" name="Picture 56" descr="The image “http://humanvaccine.duke.edu/wysiwyg/images/TMAD.jpg” cannot be displayed, because it contains errors.">
              <a:extLst>
                <a:ext uri="{FF2B5EF4-FFF2-40B4-BE49-F238E27FC236}">
                  <a16:creationId xmlns:a16="http://schemas.microsoft.com/office/drawing/2014/main" id="{52C8C0D0-96BE-7543-96EE-60B61FA99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477000" y="2049463"/>
              <a:ext cx="65563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762" name="Picture 56" descr="The image “http://humanvaccine.duke.edu/wysiwyg/images/TMAD.jpg” cannot be displayed, because it contains errors.">
              <a:extLst>
                <a:ext uri="{FF2B5EF4-FFF2-40B4-BE49-F238E27FC236}">
                  <a16:creationId xmlns:a16="http://schemas.microsoft.com/office/drawing/2014/main" id="{77EB677E-C3A0-6A48-9444-348AA60A2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211263"/>
              <a:ext cx="65563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2" name="Oval 631">
              <a:extLst>
                <a:ext uri="{FF2B5EF4-FFF2-40B4-BE49-F238E27FC236}">
                  <a16:creationId xmlns:a16="http://schemas.microsoft.com/office/drawing/2014/main" id="{6977FA42-FB7F-374B-9177-8E63BC8C7238}"/>
                </a:ext>
              </a:extLst>
            </p:cNvPr>
            <p:cNvSpPr/>
            <p:nvPr/>
          </p:nvSpPr>
          <p:spPr>
            <a:xfrm>
              <a:off x="6553527" y="1751947"/>
              <a:ext cx="456547" cy="45807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635" name="Isosceles Triangle 634">
              <a:extLst>
                <a:ext uri="{FF2B5EF4-FFF2-40B4-BE49-F238E27FC236}">
                  <a16:creationId xmlns:a16="http://schemas.microsoft.com/office/drawing/2014/main" id="{7FE12FBF-C734-3345-9E9A-D8A2EBBC7866}"/>
                </a:ext>
              </a:extLst>
            </p:cNvPr>
            <p:cNvSpPr/>
            <p:nvPr/>
          </p:nvSpPr>
          <p:spPr>
            <a:xfrm rot="16200000">
              <a:off x="7201309" y="1942930"/>
              <a:ext cx="304135" cy="230057"/>
            </a:xfrm>
            <a:prstGeom prst="triangl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636" name="Isosceles Triangle 635">
              <a:extLst>
                <a:ext uri="{FF2B5EF4-FFF2-40B4-BE49-F238E27FC236}">
                  <a16:creationId xmlns:a16="http://schemas.microsoft.com/office/drawing/2014/main" id="{6BC7E7FA-C6BD-4547-ABAE-62E5BB05DA07}"/>
                </a:ext>
              </a:extLst>
            </p:cNvPr>
            <p:cNvSpPr/>
            <p:nvPr/>
          </p:nvSpPr>
          <p:spPr>
            <a:xfrm rot="5400000">
              <a:off x="6057219" y="1904444"/>
              <a:ext cx="306011" cy="230058"/>
            </a:xfrm>
            <a:prstGeom prst="triangl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637" name="Isosceles Triangle 636">
              <a:extLst>
                <a:ext uri="{FF2B5EF4-FFF2-40B4-BE49-F238E27FC236}">
                  <a16:creationId xmlns:a16="http://schemas.microsoft.com/office/drawing/2014/main" id="{881ECFA4-9A8B-8F44-B256-D1FA0D5DE02E}"/>
                </a:ext>
              </a:extLst>
            </p:cNvPr>
            <p:cNvSpPr/>
            <p:nvPr/>
          </p:nvSpPr>
          <p:spPr>
            <a:xfrm>
              <a:off x="6630212" y="2514160"/>
              <a:ext cx="303176" cy="229040"/>
            </a:xfrm>
            <a:prstGeom prst="triangl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638" name="Isosceles Triangle 637">
              <a:extLst>
                <a:ext uri="{FF2B5EF4-FFF2-40B4-BE49-F238E27FC236}">
                  <a16:creationId xmlns:a16="http://schemas.microsoft.com/office/drawing/2014/main" id="{A3F4329C-CA55-8449-80CE-3A0C53DC55C1}"/>
                </a:ext>
              </a:extLst>
            </p:cNvPr>
            <p:cNvSpPr/>
            <p:nvPr/>
          </p:nvSpPr>
          <p:spPr>
            <a:xfrm flipV="1">
              <a:off x="6630212" y="1218772"/>
              <a:ext cx="303176" cy="229040"/>
            </a:xfrm>
            <a:prstGeom prst="triangl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grpSp>
      <p:sp>
        <p:nvSpPr>
          <p:cNvPr id="63498" name="Text Box 59">
            <a:extLst>
              <a:ext uri="{FF2B5EF4-FFF2-40B4-BE49-F238E27FC236}">
                <a16:creationId xmlns:a16="http://schemas.microsoft.com/office/drawing/2014/main" id="{4F7B9824-CFEC-B845-B22B-ECF294FED8A5}"/>
              </a:ext>
            </a:extLst>
          </p:cNvPr>
          <p:cNvSpPr txBox="1">
            <a:spLocks noChangeArrowheads="1"/>
          </p:cNvSpPr>
          <p:nvPr/>
        </p:nvSpPr>
        <p:spPr bwMode="auto">
          <a:xfrm>
            <a:off x="76200" y="6519863"/>
            <a:ext cx="3424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i="1">
                <a:solidFill>
                  <a:srgbClr val="000000"/>
                </a:solidFill>
              </a:rPr>
              <a:t>1. Anderson et al.  (2004) J. Prot. Res.</a:t>
            </a:r>
          </a:p>
        </p:txBody>
      </p:sp>
      <p:grpSp>
        <p:nvGrpSpPr>
          <p:cNvPr id="63499" name="Group 643">
            <a:extLst>
              <a:ext uri="{FF2B5EF4-FFF2-40B4-BE49-F238E27FC236}">
                <a16:creationId xmlns:a16="http://schemas.microsoft.com/office/drawing/2014/main" id="{9999EBE8-3949-AB48-BB89-784A6FEBA701}"/>
              </a:ext>
            </a:extLst>
          </p:cNvPr>
          <p:cNvGrpSpPr>
            <a:grpSpLocks/>
          </p:cNvGrpSpPr>
          <p:nvPr/>
        </p:nvGrpSpPr>
        <p:grpSpPr bwMode="auto">
          <a:xfrm>
            <a:off x="4419600" y="2667000"/>
            <a:ext cx="4648200" cy="4114800"/>
            <a:chOff x="4419600" y="2667000"/>
            <a:chExt cx="4648200" cy="4114800"/>
          </a:xfrm>
        </p:grpSpPr>
        <p:grpSp>
          <p:nvGrpSpPr>
            <p:cNvPr id="63501" name="Group 641">
              <a:extLst>
                <a:ext uri="{FF2B5EF4-FFF2-40B4-BE49-F238E27FC236}">
                  <a16:creationId xmlns:a16="http://schemas.microsoft.com/office/drawing/2014/main" id="{F8AD4C6C-C3B4-2F41-8310-C4861611BF60}"/>
                </a:ext>
              </a:extLst>
            </p:cNvPr>
            <p:cNvGrpSpPr>
              <a:grpSpLocks/>
            </p:cNvGrpSpPr>
            <p:nvPr/>
          </p:nvGrpSpPr>
          <p:grpSpPr bwMode="auto">
            <a:xfrm>
              <a:off x="4419600" y="2979737"/>
              <a:ext cx="4648200" cy="3802063"/>
              <a:chOff x="4419600" y="2979737"/>
              <a:chExt cx="4648200" cy="3802063"/>
            </a:xfrm>
          </p:grpSpPr>
          <p:grpSp>
            <p:nvGrpSpPr>
              <p:cNvPr id="63503" name="Group 62">
                <a:extLst>
                  <a:ext uri="{FF2B5EF4-FFF2-40B4-BE49-F238E27FC236}">
                    <a16:creationId xmlns:a16="http://schemas.microsoft.com/office/drawing/2014/main" id="{EDBCF342-0004-6241-A3FC-4793B9A7DE9D}"/>
                  </a:ext>
                </a:extLst>
              </p:cNvPr>
              <p:cNvGrpSpPr>
                <a:grpSpLocks/>
              </p:cNvGrpSpPr>
              <p:nvPr/>
            </p:nvGrpSpPr>
            <p:grpSpPr bwMode="auto">
              <a:xfrm>
                <a:off x="4419600" y="4389437"/>
                <a:ext cx="4648200" cy="2392363"/>
                <a:chOff x="2784" y="2592"/>
                <a:chExt cx="2928" cy="1507"/>
              </a:xfrm>
            </p:grpSpPr>
            <p:grpSp>
              <p:nvGrpSpPr>
                <p:cNvPr id="63750" name="Group 63">
                  <a:extLst>
                    <a:ext uri="{FF2B5EF4-FFF2-40B4-BE49-F238E27FC236}">
                      <a16:creationId xmlns:a16="http://schemas.microsoft.com/office/drawing/2014/main" id="{D92BC3EC-7B23-E54D-ACEA-54F601354F68}"/>
                    </a:ext>
                  </a:extLst>
                </p:cNvPr>
                <p:cNvGrpSpPr>
                  <a:grpSpLocks/>
                </p:cNvGrpSpPr>
                <p:nvPr/>
              </p:nvGrpSpPr>
              <p:grpSpPr bwMode="auto">
                <a:xfrm>
                  <a:off x="2928" y="2592"/>
                  <a:ext cx="2784" cy="1507"/>
                  <a:chOff x="2928" y="2592"/>
                  <a:chExt cx="2784" cy="1507"/>
                </a:xfrm>
              </p:grpSpPr>
              <p:sp>
                <p:nvSpPr>
                  <p:cNvPr id="63752" name="AutoShape 64">
                    <a:extLst>
                      <a:ext uri="{FF2B5EF4-FFF2-40B4-BE49-F238E27FC236}">
                        <a16:creationId xmlns:a16="http://schemas.microsoft.com/office/drawing/2014/main" id="{09645BE0-FB97-B24B-A13E-DD3F5E28F9EB}"/>
                      </a:ext>
                    </a:extLst>
                  </p:cNvPr>
                  <p:cNvSpPr>
                    <a:spLocks noChangeArrowheads="1"/>
                  </p:cNvSpPr>
                  <p:nvPr/>
                </p:nvSpPr>
                <p:spPr bwMode="auto">
                  <a:xfrm>
                    <a:off x="3887" y="2592"/>
                    <a:ext cx="145" cy="427"/>
                  </a:xfrm>
                  <a:prstGeom prst="downArrow">
                    <a:avLst>
                      <a:gd name="adj1" fmla="val 50000"/>
                      <a:gd name="adj2" fmla="val 133376"/>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a:solidFill>
                        <a:srgbClr val="000000"/>
                      </a:solidFill>
                    </a:endParaRPr>
                  </a:p>
                </p:txBody>
              </p:sp>
              <p:sp>
                <p:nvSpPr>
                  <p:cNvPr id="63753" name="Text Box 65">
                    <a:extLst>
                      <a:ext uri="{FF2B5EF4-FFF2-40B4-BE49-F238E27FC236}">
                        <a16:creationId xmlns:a16="http://schemas.microsoft.com/office/drawing/2014/main" id="{58B9D332-9B10-9A44-AEA2-5ADC9299EAA2}"/>
                      </a:ext>
                    </a:extLst>
                  </p:cNvPr>
                  <p:cNvSpPr txBox="1">
                    <a:spLocks noChangeArrowheads="1"/>
                  </p:cNvSpPr>
                  <p:nvPr/>
                </p:nvSpPr>
                <p:spPr bwMode="auto">
                  <a:xfrm>
                    <a:off x="4080" y="2602"/>
                    <a:ext cx="163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Ratio </a:t>
                    </a:r>
                    <a:r>
                      <a:rPr lang="en-US" altLang="en-US" sz="1600" b="1" baseline="30000">
                        <a:solidFill>
                          <a:srgbClr val="000000"/>
                        </a:solidFill>
                      </a:rPr>
                      <a:t>13</a:t>
                    </a:r>
                    <a:r>
                      <a:rPr lang="en-US" altLang="en-US" sz="1600" b="1">
                        <a:solidFill>
                          <a:srgbClr val="000000"/>
                        </a:solidFill>
                      </a:rPr>
                      <a:t>C-peptide to </a:t>
                    </a:r>
                  </a:p>
                  <a:p>
                    <a:pPr eaLnBrk="1" hangingPunct="1"/>
                    <a:r>
                      <a:rPr lang="en-US" altLang="en-US" sz="1600" b="1" baseline="30000">
                        <a:solidFill>
                          <a:srgbClr val="000000"/>
                        </a:solidFill>
                      </a:rPr>
                      <a:t>12</a:t>
                    </a:r>
                    <a:r>
                      <a:rPr lang="en-US" altLang="en-US" sz="1600" b="1">
                        <a:solidFill>
                          <a:srgbClr val="000000"/>
                        </a:solidFill>
                      </a:rPr>
                      <a:t>C-peptide by MRM-MS  </a:t>
                    </a:r>
                  </a:p>
                </p:txBody>
              </p:sp>
              <p:grpSp>
                <p:nvGrpSpPr>
                  <p:cNvPr id="63754" name="Group 66">
                    <a:extLst>
                      <a:ext uri="{FF2B5EF4-FFF2-40B4-BE49-F238E27FC236}">
                        <a16:creationId xmlns:a16="http://schemas.microsoft.com/office/drawing/2014/main" id="{25DB99FD-BF8C-FE45-B0D2-096DE1B8C7F7}"/>
                      </a:ext>
                    </a:extLst>
                  </p:cNvPr>
                  <p:cNvGrpSpPr>
                    <a:grpSpLocks/>
                  </p:cNvGrpSpPr>
                  <p:nvPr/>
                </p:nvGrpSpPr>
                <p:grpSpPr bwMode="auto">
                  <a:xfrm>
                    <a:off x="2928" y="3072"/>
                    <a:ext cx="2736" cy="864"/>
                    <a:chOff x="3024" y="3110"/>
                    <a:chExt cx="2736" cy="864"/>
                  </a:xfrm>
                </p:grpSpPr>
                <p:pic>
                  <p:nvPicPr>
                    <p:cNvPr id="63756" name="Picture 67">
                      <a:extLst>
                        <a:ext uri="{FF2B5EF4-FFF2-40B4-BE49-F238E27FC236}">
                          <a16:creationId xmlns:a16="http://schemas.microsoft.com/office/drawing/2014/main" id="{69B72D07-253D-2E42-8218-E74497623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990" t="69751" r="3107" b="3416"/>
                    <a:stretch>
                      <a:fillRect/>
                    </a:stretch>
                  </p:blipFill>
                  <p:spPr bwMode="auto">
                    <a:xfrm>
                      <a:off x="3024" y="3110"/>
                      <a:ext cx="1968"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757" name="Text Box 68">
                      <a:extLst>
                        <a:ext uri="{FF2B5EF4-FFF2-40B4-BE49-F238E27FC236}">
                          <a16:creationId xmlns:a16="http://schemas.microsoft.com/office/drawing/2014/main" id="{50D81B62-0476-F046-BF2A-C309395B2710}"/>
                        </a:ext>
                      </a:extLst>
                    </p:cNvPr>
                    <p:cNvSpPr txBox="1">
                      <a:spLocks noChangeArrowheads="1"/>
                    </p:cNvSpPr>
                    <p:nvPr/>
                  </p:nvSpPr>
                  <p:spPr bwMode="auto">
                    <a:xfrm>
                      <a:off x="4272" y="3206"/>
                      <a:ext cx="14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baseline="30000">
                          <a:solidFill>
                            <a:srgbClr val="FF0000"/>
                          </a:solidFill>
                        </a:rPr>
                        <a:t>12</a:t>
                      </a:r>
                      <a:r>
                        <a:rPr lang="en-US" altLang="en-US" sz="1800" b="1">
                          <a:solidFill>
                            <a:srgbClr val="FF0000"/>
                          </a:solidFill>
                        </a:rPr>
                        <a:t>C-peptide</a:t>
                      </a:r>
                    </a:p>
                  </p:txBody>
                </p:sp>
                <p:sp>
                  <p:nvSpPr>
                    <p:cNvPr id="63758" name="Text Box 69">
                      <a:extLst>
                        <a:ext uri="{FF2B5EF4-FFF2-40B4-BE49-F238E27FC236}">
                          <a16:creationId xmlns:a16="http://schemas.microsoft.com/office/drawing/2014/main" id="{A7AD79F3-216D-C340-9FF2-F522DC644EB2}"/>
                        </a:ext>
                      </a:extLst>
                    </p:cNvPr>
                    <p:cNvSpPr txBox="1">
                      <a:spLocks noChangeArrowheads="1"/>
                    </p:cNvSpPr>
                    <p:nvPr/>
                  </p:nvSpPr>
                  <p:spPr bwMode="auto">
                    <a:xfrm>
                      <a:off x="4176" y="3465"/>
                      <a:ext cx="13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baseline="30000">
                          <a:solidFill>
                            <a:srgbClr val="0920D3"/>
                          </a:solidFill>
                        </a:rPr>
                        <a:t>13</a:t>
                      </a:r>
                      <a:r>
                        <a:rPr lang="en-US" altLang="en-US" sz="1800" b="1">
                          <a:solidFill>
                            <a:srgbClr val="0920D3"/>
                          </a:solidFill>
                        </a:rPr>
                        <a:t>C</a:t>
                      </a:r>
                      <a:r>
                        <a:rPr lang="en-US" altLang="en-US" sz="1800" b="1" baseline="-25000">
                          <a:solidFill>
                            <a:srgbClr val="0920D3"/>
                          </a:solidFill>
                        </a:rPr>
                        <a:t>6</a:t>
                      </a:r>
                      <a:r>
                        <a:rPr lang="en-US" altLang="en-US" sz="1800" b="1">
                          <a:solidFill>
                            <a:srgbClr val="0920D3"/>
                          </a:solidFill>
                        </a:rPr>
                        <a:t>-peptide</a:t>
                      </a:r>
                    </a:p>
                  </p:txBody>
                </p:sp>
              </p:grpSp>
              <p:sp>
                <p:nvSpPr>
                  <p:cNvPr id="63755" name="Text Box 70">
                    <a:extLst>
                      <a:ext uri="{FF2B5EF4-FFF2-40B4-BE49-F238E27FC236}">
                        <a16:creationId xmlns:a16="http://schemas.microsoft.com/office/drawing/2014/main" id="{66236618-7574-FB4F-8476-99E0F22E4E10}"/>
                      </a:ext>
                    </a:extLst>
                  </p:cNvPr>
                  <p:cNvSpPr txBox="1">
                    <a:spLocks noChangeArrowheads="1"/>
                  </p:cNvSpPr>
                  <p:nvPr/>
                </p:nvSpPr>
                <p:spPr bwMode="auto">
                  <a:xfrm>
                    <a:off x="3697" y="3926"/>
                    <a:ext cx="7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000000"/>
                        </a:solidFill>
                      </a:rPr>
                      <a:t>Time, minutes</a:t>
                    </a:r>
                  </a:p>
                </p:txBody>
              </p:sp>
            </p:grpSp>
            <p:sp>
              <p:nvSpPr>
                <p:cNvPr id="63751" name="Text Box 71">
                  <a:extLst>
                    <a:ext uri="{FF2B5EF4-FFF2-40B4-BE49-F238E27FC236}">
                      <a16:creationId xmlns:a16="http://schemas.microsoft.com/office/drawing/2014/main" id="{716178A8-BF95-5545-86FC-45046B0C194F}"/>
                    </a:ext>
                  </a:extLst>
                </p:cNvPr>
                <p:cNvSpPr txBox="1">
                  <a:spLocks noChangeArrowheads="1"/>
                </p:cNvSpPr>
                <p:nvPr/>
              </p:nvSpPr>
              <p:spPr bwMode="auto">
                <a:xfrm rot="-5400000">
                  <a:off x="2570" y="3500"/>
                  <a:ext cx="6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000000"/>
                      </a:solidFill>
                    </a:rPr>
                    <a:t>Abundance</a:t>
                  </a:r>
                </a:p>
              </p:txBody>
            </p:sp>
          </p:grpSp>
          <p:sp>
            <p:nvSpPr>
              <p:cNvPr id="63504" name="AutoShape 64">
                <a:extLst>
                  <a:ext uri="{FF2B5EF4-FFF2-40B4-BE49-F238E27FC236}">
                    <a16:creationId xmlns:a16="http://schemas.microsoft.com/office/drawing/2014/main" id="{DCB2B470-B39F-EB43-86F9-76966F704994}"/>
                  </a:ext>
                </a:extLst>
              </p:cNvPr>
              <p:cNvSpPr>
                <a:spLocks noChangeArrowheads="1"/>
              </p:cNvSpPr>
              <p:nvPr/>
            </p:nvSpPr>
            <p:spPr bwMode="auto">
              <a:xfrm>
                <a:off x="6172200" y="2979737"/>
                <a:ext cx="230188" cy="677863"/>
              </a:xfrm>
              <a:prstGeom prst="downArrow">
                <a:avLst>
                  <a:gd name="adj1" fmla="val 50000"/>
                  <a:gd name="adj2" fmla="val 133376"/>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a:solidFill>
                    <a:srgbClr val="000000"/>
                  </a:solidFill>
                </a:endParaRPr>
              </a:p>
            </p:txBody>
          </p:sp>
          <p:grpSp>
            <p:nvGrpSpPr>
              <p:cNvPr id="63505" name="Group 320">
                <a:extLst>
                  <a:ext uri="{FF2B5EF4-FFF2-40B4-BE49-F238E27FC236}">
                    <a16:creationId xmlns:a16="http://schemas.microsoft.com/office/drawing/2014/main" id="{60C3E408-C170-6445-9E22-915DB081AD06}"/>
                  </a:ext>
                </a:extLst>
              </p:cNvPr>
              <p:cNvGrpSpPr>
                <a:grpSpLocks/>
              </p:cNvGrpSpPr>
              <p:nvPr/>
            </p:nvGrpSpPr>
            <p:grpSpPr bwMode="auto">
              <a:xfrm>
                <a:off x="5061743" y="3657600"/>
                <a:ext cx="3167857" cy="701190"/>
                <a:chOff x="5061743" y="3657600"/>
                <a:chExt cx="3167857" cy="701190"/>
              </a:xfrm>
            </p:grpSpPr>
            <p:pic>
              <p:nvPicPr>
                <p:cNvPr id="63507" name="Picture 23" descr="Triple quad for Nat BT">
                  <a:extLst>
                    <a:ext uri="{FF2B5EF4-FFF2-40B4-BE49-F238E27FC236}">
                      <a16:creationId xmlns:a16="http://schemas.microsoft.com/office/drawing/2014/main" id="{8781904A-472A-5142-926E-0CD4026E0B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9065" y="3657600"/>
                  <a:ext cx="380841" cy="64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8" name="Rectangle 1298">
                  <a:extLst>
                    <a:ext uri="{FF2B5EF4-FFF2-40B4-BE49-F238E27FC236}">
                      <a16:creationId xmlns:a16="http://schemas.microsoft.com/office/drawing/2014/main" id="{B9B12CC5-BE68-0749-A3D4-68A6D343B218}"/>
                    </a:ext>
                  </a:extLst>
                </p:cNvPr>
                <p:cNvSpPr>
                  <a:spLocks noChangeArrowheads="1"/>
                </p:cNvSpPr>
                <p:nvPr/>
              </p:nvSpPr>
              <p:spPr bwMode="auto">
                <a:xfrm>
                  <a:off x="5614977" y="3985235"/>
                  <a:ext cx="34930" cy="1067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a:solidFill>
                      <a:srgbClr val="000000"/>
                    </a:solidFill>
                  </a:endParaRPr>
                </a:p>
              </p:txBody>
            </p:sp>
            <p:sp>
              <p:nvSpPr>
                <p:cNvPr id="63509" name="Line 48">
                  <a:extLst>
                    <a:ext uri="{FF2B5EF4-FFF2-40B4-BE49-F238E27FC236}">
                      <a16:creationId xmlns:a16="http://schemas.microsoft.com/office/drawing/2014/main" id="{75DCB84B-3A20-9746-8B5A-076E96811D54}"/>
                    </a:ext>
                  </a:extLst>
                </p:cNvPr>
                <p:cNvSpPr>
                  <a:spLocks noChangeShapeType="1"/>
                </p:cNvSpPr>
                <p:nvPr/>
              </p:nvSpPr>
              <p:spPr bwMode="auto">
                <a:xfrm flipV="1">
                  <a:off x="5226248" y="3905808"/>
                  <a:ext cx="38309" cy="5336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0" name="Line 49">
                  <a:extLst>
                    <a:ext uri="{FF2B5EF4-FFF2-40B4-BE49-F238E27FC236}">
                      <a16:creationId xmlns:a16="http://schemas.microsoft.com/office/drawing/2014/main" id="{8C19A4B9-2D8A-684B-AE4A-E8C5EF3C6864}"/>
                    </a:ext>
                  </a:extLst>
                </p:cNvPr>
                <p:cNvSpPr>
                  <a:spLocks noChangeShapeType="1"/>
                </p:cNvSpPr>
                <p:nvPr/>
              </p:nvSpPr>
              <p:spPr bwMode="auto">
                <a:xfrm>
                  <a:off x="5226248" y="4012538"/>
                  <a:ext cx="38309" cy="5336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1" name="Oval 14">
                  <a:extLst>
                    <a:ext uri="{FF2B5EF4-FFF2-40B4-BE49-F238E27FC236}">
                      <a16:creationId xmlns:a16="http://schemas.microsoft.com/office/drawing/2014/main" id="{09835B95-E814-1741-BAF8-D920AEBD71BD}"/>
                    </a:ext>
                  </a:extLst>
                </p:cNvPr>
                <p:cNvSpPr>
                  <a:spLocks noChangeArrowheads="1"/>
                </p:cNvSpPr>
                <p:nvPr/>
              </p:nvSpPr>
              <p:spPr bwMode="auto">
                <a:xfrm>
                  <a:off x="5550752" y="4038600"/>
                  <a:ext cx="41690" cy="86873"/>
                </a:xfrm>
                <a:prstGeom prst="ellipse">
                  <a:avLst/>
                </a:prstGeom>
                <a:solidFill>
                  <a:srgbClr val="008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12" name="Oval 15">
                  <a:extLst>
                    <a:ext uri="{FF2B5EF4-FFF2-40B4-BE49-F238E27FC236}">
                      <a16:creationId xmlns:a16="http://schemas.microsoft.com/office/drawing/2014/main" id="{0A123FF1-7CA5-C24F-9811-F583CC395ECB}"/>
                    </a:ext>
                  </a:extLst>
                </p:cNvPr>
                <p:cNvSpPr>
                  <a:spLocks noChangeArrowheads="1"/>
                </p:cNvSpPr>
                <p:nvPr/>
              </p:nvSpPr>
              <p:spPr bwMode="auto">
                <a:xfrm>
                  <a:off x="5385120" y="3933111"/>
                  <a:ext cx="40563" cy="85632"/>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13" name="Oval 16">
                  <a:extLst>
                    <a:ext uri="{FF2B5EF4-FFF2-40B4-BE49-F238E27FC236}">
                      <a16:creationId xmlns:a16="http://schemas.microsoft.com/office/drawing/2014/main" id="{19209F33-DAD9-AC41-8A90-9E2F2A7EEA54}"/>
                    </a:ext>
                  </a:extLst>
                </p:cNvPr>
                <p:cNvSpPr>
                  <a:spLocks noChangeArrowheads="1"/>
                </p:cNvSpPr>
                <p:nvPr/>
              </p:nvSpPr>
              <p:spPr bwMode="auto">
                <a:xfrm>
                  <a:off x="5578921" y="3826382"/>
                  <a:ext cx="40563" cy="85632"/>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14" name="Oval 18">
                  <a:extLst>
                    <a:ext uri="{FF2B5EF4-FFF2-40B4-BE49-F238E27FC236}">
                      <a16:creationId xmlns:a16="http://schemas.microsoft.com/office/drawing/2014/main" id="{5D96285F-C776-8045-AB97-EEC909A818ED}"/>
                    </a:ext>
                  </a:extLst>
                </p:cNvPr>
                <p:cNvSpPr>
                  <a:spLocks noChangeArrowheads="1"/>
                </p:cNvSpPr>
                <p:nvPr/>
              </p:nvSpPr>
              <p:spPr bwMode="auto">
                <a:xfrm>
                  <a:off x="5550752" y="3933111"/>
                  <a:ext cx="41690" cy="85632"/>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15" name="Oval 40">
                  <a:extLst>
                    <a:ext uri="{FF2B5EF4-FFF2-40B4-BE49-F238E27FC236}">
                      <a16:creationId xmlns:a16="http://schemas.microsoft.com/office/drawing/2014/main" id="{C09B9906-8447-C24E-A468-92D08071D971}"/>
                    </a:ext>
                  </a:extLst>
                </p:cNvPr>
                <p:cNvSpPr>
                  <a:spLocks noChangeArrowheads="1"/>
                </p:cNvSpPr>
                <p:nvPr/>
              </p:nvSpPr>
              <p:spPr bwMode="auto">
                <a:xfrm>
                  <a:off x="5328783" y="4038600"/>
                  <a:ext cx="41690" cy="86873"/>
                </a:xfrm>
                <a:prstGeom prst="ellipse">
                  <a:avLst/>
                </a:prstGeom>
                <a:solidFill>
                  <a:srgbClr val="0000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16" name="Oval 41">
                  <a:extLst>
                    <a:ext uri="{FF2B5EF4-FFF2-40B4-BE49-F238E27FC236}">
                      <a16:creationId xmlns:a16="http://schemas.microsoft.com/office/drawing/2014/main" id="{6A28E22A-01D6-C54F-B94E-EA35D06C1A26}"/>
                    </a:ext>
                  </a:extLst>
                </p:cNvPr>
                <p:cNvSpPr>
                  <a:spLocks noChangeArrowheads="1"/>
                </p:cNvSpPr>
                <p:nvPr/>
              </p:nvSpPr>
              <p:spPr bwMode="auto">
                <a:xfrm>
                  <a:off x="5467373" y="3985235"/>
                  <a:ext cx="41690" cy="86873"/>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17" name="Oval 42">
                  <a:extLst>
                    <a:ext uri="{FF2B5EF4-FFF2-40B4-BE49-F238E27FC236}">
                      <a16:creationId xmlns:a16="http://schemas.microsoft.com/office/drawing/2014/main" id="{DE3E0B75-A7F8-A549-9D53-5000A7941AB7}"/>
                    </a:ext>
                  </a:extLst>
                </p:cNvPr>
                <p:cNvSpPr>
                  <a:spLocks noChangeArrowheads="1"/>
                </p:cNvSpPr>
                <p:nvPr/>
              </p:nvSpPr>
              <p:spPr bwMode="auto">
                <a:xfrm>
                  <a:off x="5356951" y="3826382"/>
                  <a:ext cx="40563" cy="85632"/>
                </a:xfrm>
                <a:prstGeom prst="ellipse">
                  <a:avLst/>
                </a:prstGeom>
                <a:solidFill>
                  <a:srgbClr val="008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18" name="Oval 43">
                  <a:extLst>
                    <a:ext uri="{FF2B5EF4-FFF2-40B4-BE49-F238E27FC236}">
                      <a16:creationId xmlns:a16="http://schemas.microsoft.com/office/drawing/2014/main" id="{6A402132-CFE8-0A4B-AE4D-034694D0C719}"/>
                    </a:ext>
                  </a:extLst>
                </p:cNvPr>
                <p:cNvSpPr>
                  <a:spLocks noChangeArrowheads="1"/>
                </p:cNvSpPr>
                <p:nvPr/>
              </p:nvSpPr>
              <p:spPr bwMode="auto">
                <a:xfrm>
                  <a:off x="5440331" y="3879747"/>
                  <a:ext cx="40563" cy="85632"/>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19" name="Oval 44">
                  <a:extLst>
                    <a:ext uri="{FF2B5EF4-FFF2-40B4-BE49-F238E27FC236}">
                      <a16:creationId xmlns:a16="http://schemas.microsoft.com/office/drawing/2014/main" id="{BA2CFB11-246A-A64C-877F-135D4DE9961E}"/>
                    </a:ext>
                  </a:extLst>
                </p:cNvPr>
                <p:cNvSpPr>
                  <a:spLocks noChangeArrowheads="1"/>
                </p:cNvSpPr>
                <p:nvPr/>
              </p:nvSpPr>
              <p:spPr bwMode="auto">
                <a:xfrm>
                  <a:off x="5300614" y="3879747"/>
                  <a:ext cx="41690" cy="85632"/>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20" name="Freeform 129">
                  <a:extLst>
                    <a:ext uri="{FF2B5EF4-FFF2-40B4-BE49-F238E27FC236}">
                      <a16:creationId xmlns:a16="http://schemas.microsoft.com/office/drawing/2014/main" id="{39B61C36-DC77-D74D-85B8-97E05ED4410F}"/>
                    </a:ext>
                  </a:extLst>
                </p:cNvPr>
                <p:cNvSpPr>
                  <a:spLocks/>
                </p:cNvSpPr>
                <p:nvPr/>
              </p:nvSpPr>
              <p:spPr bwMode="auto">
                <a:xfrm>
                  <a:off x="5336670" y="3888434"/>
                  <a:ext cx="22535" cy="21098"/>
                </a:xfrm>
                <a:custGeom>
                  <a:avLst/>
                  <a:gdLst>
                    <a:gd name="T0" fmla="*/ 0 w 38"/>
                    <a:gd name="T1" fmla="*/ 2147483647 h 19"/>
                    <a:gd name="T2" fmla="*/ 2147483647 w 38"/>
                    <a:gd name="T3" fmla="*/ 0 h 19"/>
                    <a:gd name="T4" fmla="*/ 0 60000 65536"/>
                    <a:gd name="T5" fmla="*/ 0 60000 65536"/>
                    <a:gd name="T6" fmla="*/ 0 w 38"/>
                    <a:gd name="T7" fmla="*/ 0 h 19"/>
                    <a:gd name="T8" fmla="*/ 38 w 38"/>
                    <a:gd name="T9" fmla="*/ 19 h 19"/>
                  </a:gdLst>
                  <a:ahLst/>
                  <a:cxnLst>
                    <a:cxn ang="T4">
                      <a:pos x="T0" y="T1"/>
                    </a:cxn>
                    <a:cxn ang="T5">
                      <a:pos x="T2" y="T3"/>
                    </a:cxn>
                  </a:cxnLst>
                  <a:rect l="T6" t="T7" r="T8" b="T9"/>
                  <a:pathLst>
                    <a:path w="38" h="19">
                      <a:moveTo>
                        <a:pt x="0" y="19"/>
                      </a:moveTo>
                      <a:cubicBezTo>
                        <a:pt x="14" y="11"/>
                        <a:pt x="28" y="3"/>
                        <a:pt x="3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21" name="Line 130">
                  <a:extLst>
                    <a:ext uri="{FF2B5EF4-FFF2-40B4-BE49-F238E27FC236}">
                      <a16:creationId xmlns:a16="http://schemas.microsoft.com/office/drawing/2014/main" id="{C963C627-AE57-8A49-967E-15C93F89FF91}"/>
                    </a:ext>
                  </a:extLst>
                </p:cNvPr>
                <p:cNvSpPr>
                  <a:spLocks noChangeShapeType="1"/>
                </p:cNvSpPr>
                <p:nvPr/>
              </p:nvSpPr>
              <p:spPr bwMode="auto">
                <a:xfrm>
                  <a:off x="5331037" y="3965379"/>
                  <a:ext cx="13521" cy="732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2" name="Line 131">
                  <a:extLst>
                    <a:ext uri="{FF2B5EF4-FFF2-40B4-BE49-F238E27FC236}">
                      <a16:creationId xmlns:a16="http://schemas.microsoft.com/office/drawing/2014/main" id="{A1A7A289-3393-F145-8FE4-017CF0438910}"/>
                    </a:ext>
                  </a:extLst>
                </p:cNvPr>
                <p:cNvSpPr>
                  <a:spLocks noChangeShapeType="1"/>
                </p:cNvSpPr>
                <p:nvPr/>
              </p:nvSpPr>
              <p:spPr bwMode="auto">
                <a:xfrm>
                  <a:off x="5388500" y="3907050"/>
                  <a:ext cx="6760" cy="26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3" name="Line 132">
                  <a:extLst>
                    <a:ext uri="{FF2B5EF4-FFF2-40B4-BE49-F238E27FC236}">
                      <a16:creationId xmlns:a16="http://schemas.microsoft.com/office/drawing/2014/main" id="{8324D814-46C5-0248-8C8C-93B0BB366DA0}"/>
                    </a:ext>
                  </a:extLst>
                </p:cNvPr>
                <p:cNvSpPr>
                  <a:spLocks noChangeShapeType="1"/>
                </p:cNvSpPr>
                <p:nvPr/>
              </p:nvSpPr>
              <p:spPr bwMode="auto">
                <a:xfrm flipV="1">
                  <a:off x="5421176" y="3943040"/>
                  <a:ext cx="20281" cy="111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4" name="Line 133">
                  <a:extLst>
                    <a:ext uri="{FF2B5EF4-FFF2-40B4-BE49-F238E27FC236}">
                      <a16:creationId xmlns:a16="http://schemas.microsoft.com/office/drawing/2014/main" id="{490B5146-B661-F54D-AFE9-5248A5D655B3}"/>
                    </a:ext>
                  </a:extLst>
                </p:cNvPr>
                <p:cNvSpPr>
                  <a:spLocks noChangeShapeType="1"/>
                </p:cNvSpPr>
                <p:nvPr/>
              </p:nvSpPr>
              <p:spPr bwMode="auto">
                <a:xfrm>
                  <a:off x="5468500" y="3956692"/>
                  <a:ext cx="10141" cy="322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5" name="Line 134">
                  <a:extLst>
                    <a:ext uri="{FF2B5EF4-FFF2-40B4-BE49-F238E27FC236}">
                      <a16:creationId xmlns:a16="http://schemas.microsoft.com/office/drawing/2014/main" id="{1804536B-83FF-EA41-8441-503781310EF7}"/>
                    </a:ext>
                  </a:extLst>
                </p:cNvPr>
                <p:cNvSpPr>
                  <a:spLocks noChangeShapeType="1"/>
                </p:cNvSpPr>
                <p:nvPr/>
              </p:nvSpPr>
              <p:spPr bwMode="auto">
                <a:xfrm>
                  <a:off x="5506809" y="4051011"/>
                  <a:ext cx="46197" cy="248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6" name="Line 135">
                  <a:extLst>
                    <a:ext uri="{FF2B5EF4-FFF2-40B4-BE49-F238E27FC236}">
                      <a16:creationId xmlns:a16="http://schemas.microsoft.com/office/drawing/2014/main" id="{4560107D-1C75-CD49-95EF-49E5B1558DF0}"/>
                    </a:ext>
                  </a:extLst>
                </p:cNvPr>
                <p:cNvSpPr>
                  <a:spLocks noChangeShapeType="1"/>
                </p:cNvSpPr>
                <p:nvPr/>
              </p:nvSpPr>
              <p:spPr bwMode="auto">
                <a:xfrm flipV="1">
                  <a:off x="5572161" y="4016262"/>
                  <a:ext cx="0" cy="223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7" name="Line 136">
                  <a:extLst>
                    <a:ext uri="{FF2B5EF4-FFF2-40B4-BE49-F238E27FC236}">
                      <a16:creationId xmlns:a16="http://schemas.microsoft.com/office/drawing/2014/main" id="{48F7139F-09C6-714B-AAFB-7644BBA50B56}"/>
                    </a:ext>
                  </a:extLst>
                </p:cNvPr>
                <p:cNvSpPr>
                  <a:spLocks noChangeShapeType="1"/>
                </p:cNvSpPr>
                <p:nvPr/>
              </p:nvSpPr>
              <p:spPr bwMode="auto">
                <a:xfrm flipV="1">
                  <a:off x="5577794" y="3907050"/>
                  <a:ext cx="13521" cy="297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8" name="Rectangle 47">
                  <a:extLst>
                    <a:ext uri="{FF2B5EF4-FFF2-40B4-BE49-F238E27FC236}">
                      <a16:creationId xmlns:a16="http://schemas.microsoft.com/office/drawing/2014/main" id="{E9564198-2CCC-1A4B-B390-C83E494E53CA}"/>
                    </a:ext>
                  </a:extLst>
                </p:cNvPr>
                <p:cNvSpPr>
                  <a:spLocks noChangeArrowheads="1"/>
                </p:cNvSpPr>
                <p:nvPr/>
              </p:nvSpPr>
              <p:spPr bwMode="auto">
                <a:xfrm>
                  <a:off x="5061743" y="3959174"/>
                  <a:ext cx="165633" cy="52124"/>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29" name="Rectangle 1348">
                  <a:extLst>
                    <a:ext uri="{FF2B5EF4-FFF2-40B4-BE49-F238E27FC236}">
                      <a16:creationId xmlns:a16="http://schemas.microsoft.com/office/drawing/2014/main" id="{0386D3D5-C22B-364A-BE78-355E4DD7FE5E}"/>
                    </a:ext>
                  </a:extLst>
                </p:cNvPr>
                <p:cNvSpPr>
                  <a:spLocks noChangeArrowheads="1"/>
                </p:cNvSpPr>
                <p:nvPr/>
              </p:nvSpPr>
              <p:spPr bwMode="auto">
                <a:xfrm>
                  <a:off x="5372726" y="4252060"/>
                  <a:ext cx="138591" cy="1067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a:solidFill>
                      <a:srgbClr val="000000"/>
                    </a:solidFill>
                  </a:endParaRPr>
                </a:p>
              </p:txBody>
            </p:sp>
            <p:sp>
              <p:nvSpPr>
                <p:cNvPr id="63530" name="Text Box 1510">
                  <a:extLst>
                    <a:ext uri="{FF2B5EF4-FFF2-40B4-BE49-F238E27FC236}">
                      <a16:creationId xmlns:a16="http://schemas.microsoft.com/office/drawing/2014/main" id="{EA54CA2E-E36F-104F-BED5-525AA495B6A6}"/>
                    </a:ext>
                  </a:extLst>
                </p:cNvPr>
                <p:cNvSpPr txBox="1">
                  <a:spLocks noChangeArrowheads="1"/>
                </p:cNvSpPr>
                <p:nvPr/>
              </p:nvSpPr>
              <p:spPr bwMode="auto">
                <a:xfrm>
                  <a:off x="6220042" y="3886199"/>
                  <a:ext cx="193801" cy="31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0819DC"/>
                      </a:solidFill>
                    </a:rPr>
                    <a:t>*</a:t>
                  </a:r>
                  <a:endParaRPr lang="en-US" altLang="en-US" sz="3600">
                    <a:solidFill>
                      <a:srgbClr val="000000"/>
                    </a:solidFill>
                  </a:endParaRPr>
                </a:p>
              </p:txBody>
            </p:sp>
            <p:sp>
              <p:nvSpPr>
                <p:cNvPr id="63531" name="Rectangle 6" descr="5%">
                  <a:extLst>
                    <a:ext uri="{FF2B5EF4-FFF2-40B4-BE49-F238E27FC236}">
                      <a16:creationId xmlns:a16="http://schemas.microsoft.com/office/drawing/2014/main" id="{F72796FE-F028-4349-A734-8069EA2EF5CB}"/>
                    </a:ext>
                  </a:extLst>
                </p:cNvPr>
                <p:cNvSpPr>
                  <a:spLocks noChangeArrowheads="1"/>
                </p:cNvSpPr>
                <p:nvPr/>
              </p:nvSpPr>
              <p:spPr bwMode="auto">
                <a:xfrm>
                  <a:off x="7272426" y="3735537"/>
                  <a:ext cx="803373" cy="455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32" name="Rectangle 10" descr="Large confetti">
                  <a:extLst>
                    <a:ext uri="{FF2B5EF4-FFF2-40B4-BE49-F238E27FC236}">
                      <a16:creationId xmlns:a16="http://schemas.microsoft.com/office/drawing/2014/main" id="{FE375DEB-24EA-0B43-A11D-713E41F75BEB}"/>
                    </a:ext>
                  </a:extLst>
                </p:cNvPr>
                <p:cNvSpPr>
                  <a:spLocks noChangeArrowheads="1"/>
                </p:cNvSpPr>
                <p:nvPr/>
              </p:nvSpPr>
              <p:spPr bwMode="auto">
                <a:xfrm>
                  <a:off x="5675822" y="3735537"/>
                  <a:ext cx="803373" cy="455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33" name="Rectangle 4" descr="5%">
                  <a:extLst>
                    <a:ext uri="{FF2B5EF4-FFF2-40B4-BE49-F238E27FC236}">
                      <a16:creationId xmlns:a16="http://schemas.microsoft.com/office/drawing/2014/main" id="{03A194C3-988E-0741-A5F3-E6B6A5D3C29D}"/>
                    </a:ext>
                  </a:extLst>
                </p:cNvPr>
                <p:cNvSpPr>
                  <a:spLocks noChangeArrowheads="1"/>
                </p:cNvSpPr>
                <p:nvPr/>
              </p:nvSpPr>
              <p:spPr bwMode="auto">
                <a:xfrm>
                  <a:off x="6464547" y="3735537"/>
                  <a:ext cx="804499" cy="455463"/>
                </a:xfrm>
                <a:prstGeom prst="rect">
                  <a:avLst/>
                </a:prstGeom>
                <a:blipFill dpi="0" rotWithShape="0">
                  <a:blip r:embed="rId6"/>
                  <a:srcRect/>
                  <a:tile tx="0" ty="0" sx="100000" sy="100000" flip="none" algn="tl"/>
                </a:blip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grpSp>
              <p:nvGrpSpPr>
                <p:cNvPr id="63534" name="Group 1483">
                  <a:extLst>
                    <a:ext uri="{FF2B5EF4-FFF2-40B4-BE49-F238E27FC236}">
                      <a16:creationId xmlns:a16="http://schemas.microsoft.com/office/drawing/2014/main" id="{DCF85611-D40E-9148-A855-1570BBDE8F58}"/>
                    </a:ext>
                  </a:extLst>
                </p:cNvPr>
                <p:cNvGrpSpPr>
                  <a:grpSpLocks/>
                </p:cNvGrpSpPr>
                <p:nvPr/>
              </p:nvGrpSpPr>
              <p:grpSpPr bwMode="auto">
                <a:xfrm>
                  <a:off x="5787417" y="3809999"/>
                  <a:ext cx="535213" cy="121621"/>
                  <a:chOff x="3428" y="2277"/>
                  <a:chExt cx="475" cy="94"/>
                </a:xfrm>
              </p:grpSpPr>
              <p:sp>
                <p:nvSpPr>
                  <p:cNvPr id="63727" name="Oval 56">
                    <a:extLst>
                      <a:ext uri="{FF2B5EF4-FFF2-40B4-BE49-F238E27FC236}">
                        <a16:creationId xmlns:a16="http://schemas.microsoft.com/office/drawing/2014/main" id="{44C6395A-A8A1-9A42-B0E2-EBDCC8E67F7E}"/>
                      </a:ext>
                    </a:extLst>
                  </p:cNvPr>
                  <p:cNvSpPr>
                    <a:spLocks noChangeArrowheads="1"/>
                  </p:cNvSpPr>
                  <p:nvPr/>
                </p:nvSpPr>
                <p:spPr bwMode="auto">
                  <a:xfrm>
                    <a:off x="3428" y="2298"/>
                    <a:ext cx="26" cy="38"/>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28" name="Oval 57">
                    <a:extLst>
                      <a:ext uri="{FF2B5EF4-FFF2-40B4-BE49-F238E27FC236}">
                        <a16:creationId xmlns:a16="http://schemas.microsoft.com/office/drawing/2014/main" id="{A6DCC4AF-829B-0248-8BAF-5466D7309B68}"/>
                      </a:ext>
                    </a:extLst>
                  </p:cNvPr>
                  <p:cNvSpPr>
                    <a:spLocks noChangeArrowheads="1"/>
                  </p:cNvSpPr>
                  <p:nvPr/>
                </p:nvSpPr>
                <p:spPr bwMode="auto">
                  <a:xfrm>
                    <a:off x="3470" y="2293"/>
                    <a:ext cx="27" cy="38"/>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29" name="Oval 58">
                    <a:extLst>
                      <a:ext uri="{FF2B5EF4-FFF2-40B4-BE49-F238E27FC236}">
                        <a16:creationId xmlns:a16="http://schemas.microsoft.com/office/drawing/2014/main" id="{07A03630-118E-2D4A-BD38-E4E265A74F06}"/>
                      </a:ext>
                    </a:extLst>
                  </p:cNvPr>
                  <p:cNvSpPr>
                    <a:spLocks noChangeArrowheads="1"/>
                  </p:cNvSpPr>
                  <p:nvPr/>
                </p:nvSpPr>
                <p:spPr bwMode="auto">
                  <a:xfrm>
                    <a:off x="3513" y="2317"/>
                    <a:ext cx="26" cy="38"/>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30" name="Oval 59">
                    <a:extLst>
                      <a:ext uri="{FF2B5EF4-FFF2-40B4-BE49-F238E27FC236}">
                        <a16:creationId xmlns:a16="http://schemas.microsoft.com/office/drawing/2014/main" id="{D6E93DCD-1D91-F547-8332-FC21F4162D0F}"/>
                      </a:ext>
                    </a:extLst>
                  </p:cNvPr>
                  <p:cNvSpPr>
                    <a:spLocks noChangeArrowheads="1"/>
                  </p:cNvSpPr>
                  <p:nvPr/>
                </p:nvSpPr>
                <p:spPr bwMode="auto">
                  <a:xfrm>
                    <a:off x="3550" y="2277"/>
                    <a:ext cx="27" cy="38"/>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31" name="Oval 60">
                    <a:extLst>
                      <a:ext uri="{FF2B5EF4-FFF2-40B4-BE49-F238E27FC236}">
                        <a16:creationId xmlns:a16="http://schemas.microsoft.com/office/drawing/2014/main" id="{D1DF9E74-CDDE-6E4C-BE27-A7119C60B241}"/>
                      </a:ext>
                    </a:extLst>
                  </p:cNvPr>
                  <p:cNvSpPr>
                    <a:spLocks noChangeArrowheads="1"/>
                  </p:cNvSpPr>
                  <p:nvPr/>
                </p:nvSpPr>
                <p:spPr bwMode="auto">
                  <a:xfrm>
                    <a:off x="3592" y="2297"/>
                    <a:ext cx="27" cy="39"/>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32" name="Oval 61">
                    <a:extLst>
                      <a:ext uri="{FF2B5EF4-FFF2-40B4-BE49-F238E27FC236}">
                        <a16:creationId xmlns:a16="http://schemas.microsoft.com/office/drawing/2014/main" id="{7694ED99-D48C-9749-AE51-229FBDD95862}"/>
                      </a:ext>
                    </a:extLst>
                  </p:cNvPr>
                  <p:cNvSpPr>
                    <a:spLocks noChangeArrowheads="1"/>
                  </p:cNvSpPr>
                  <p:nvPr/>
                </p:nvSpPr>
                <p:spPr bwMode="auto">
                  <a:xfrm>
                    <a:off x="3626" y="2324"/>
                    <a:ext cx="27" cy="38"/>
                  </a:xfrm>
                  <a:prstGeom prst="ellipse">
                    <a:avLst/>
                  </a:prstGeom>
                  <a:solidFill>
                    <a:srgbClr val="C238B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33" name="Freeform 62">
                    <a:extLst>
                      <a:ext uri="{FF2B5EF4-FFF2-40B4-BE49-F238E27FC236}">
                        <a16:creationId xmlns:a16="http://schemas.microsoft.com/office/drawing/2014/main" id="{95B79F9D-DE4E-E948-9C11-EC2C6CF9B01E}"/>
                      </a:ext>
                    </a:extLst>
                  </p:cNvPr>
                  <p:cNvSpPr>
                    <a:spLocks/>
                  </p:cNvSpPr>
                  <p:nvPr/>
                </p:nvSpPr>
                <p:spPr bwMode="auto">
                  <a:xfrm>
                    <a:off x="3453" y="2316"/>
                    <a:ext cx="17" cy="1"/>
                  </a:xfrm>
                  <a:custGeom>
                    <a:avLst/>
                    <a:gdLst>
                      <a:gd name="T0" fmla="*/ 0 w 45"/>
                      <a:gd name="T1" fmla="*/ 0 h 1"/>
                      <a:gd name="T2" fmla="*/ 0 w 45"/>
                      <a:gd name="T3" fmla="*/ 0 h 1"/>
                      <a:gd name="T4" fmla="*/ 0 60000 65536"/>
                      <a:gd name="T5" fmla="*/ 0 60000 65536"/>
                      <a:gd name="T6" fmla="*/ 0 w 45"/>
                      <a:gd name="T7" fmla="*/ 0 h 1"/>
                      <a:gd name="T8" fmla="*/ 45 w 45"/>
                      <a:gd name="T9" fmla="*/ 1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34" name="Freeform 63">
                    <a:extLst>
                      <a:ext uri="{FF2B5EF4-FFF2-40B4-BE49-F238E27FC236}">
                        <a16:creationId xmlns:a16="http://schemas.microsoft.com/office/drawing/2014/main" id="{9802A79F-CFA1-9042-AC97-DB5E035621E5}"/>
                      </a:ext>
                    </a:extLst>
                  </p:cNvPr>
                  <p:cNvSpPr>
                    <a:spLocks/>
                  </p:cNvSpPr>
                  <p:nvPr/>
                </p:nvSpPr>
                <p:spPr bwMode="auto">
                  <a:xfrm>
                    <a:off x="3495" y="2318"/>
                    <a:ext cx="21" cy="12"/>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35" name="Freeform 64">
                    <a:extLst>
                      <a:ext uri="{FF2B5EF4-FFF2-40B4-BE49-F238E27FC236}">
                        <a16:creationId xmlns:a16="http://schemas.microsoft.com/office/drawing/2014/main" id="{02A9C284-602C-684E-B8AE-1A163ED7774C}"/>
                      </a:ext>
                    </a:extLst>
                  </p:cNvPr>
                  <p:cNvSpPr>
                    <a:spLocks/>
                  </p:cNvSpPr>
                  <p:nvPr/>
                </p:nvSpPr>
                <p:spPr bwMode="auto">
                  <a:xfrm>
                    <a:off x="3539" y="2306"/>
                    <a:ext cx="13" cy="19"/>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36" name="Freeform 65">
                    <a:extLst>
                      <a:ext uri="{FF2B5EF4-FFF2-40B4-BE49-F238E27FC236}">
                        <a16:creationId xmlns:a16="http://schemas.microsoft.com/office/drawing/2014/main" id="{D01013F4-1763-F04A-8431-8CCB649B2A95}"/>
                      </a:ext>
                    </a:extLst>
                  </p:cNvPr>
                  <p:cNvSpPr>
                    <a:spLocks/>
                  </p:cNvSpPr>
                  <p:nvPr/>
                </p:nvSpPr>
                <p:spPr bwMode="auto">
                  <a:xfrm>
                    <a:off x="3577" y="2300"/>
                    <a:ext cx="16" cy="8"/>
                  </a:xfrm>
                  <a:custGeom>
                    <a:avLst/>
                    <a:gdLst>
                      <a:gd name="T0" fmla="*/ 0 w 43"/>
                      <a:gd name="T1" fmla="*/ 1 h 16"/>
                      <a:gd name="T2" fmla="*/ 0 w 43"/>
                      <a:gd name="T3" fmla="*/ 1 h 16"/>
                      <a:gd name="T4" fmla="*/ 0 w 43"/>
                      <a:gd name="T5" fmla="*/ 1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37" name="Freeform 66">
                    <a:extLst>
                      <a:ext uri="{FF2B5EF4-FFF2-40B4-BE49-F238E27FC236}">
                        <a16:creationId xmlns:a16="http://schemas.microsoft.com/office/drawing/2014/main" id="{B94E13C8-C881-944B-BEE0-FEF1E49C65E4}"/>
                      </a:ext>
                    </a:extLst>
                  </p:cNvPr>
                  <p:cNvSpPr>
                    <a:spLocks/>
                  </p:cNvSpPr>
                  <p:nvPr/>
                </p:nvSpPr>
                <p:spPr bwMode="auto">
                  <a:xfrm>
                    <a:off x="3617" y="2327"/>
                    <a:ext cx="15" cy="1"/>
                  </a:xfrm>
                  <a:custGeom>
                    <a:avLst/>
                    <a:gdLst>
                      <a:gd name="T0" fmla="*/ 0 w 39"/>
                      <a:gd name="T1" fmla="*/ 0 h 1"/>
                      <a:gd name="T2" fmla="*/ 0 w 39"/>
                      <a:gd name="T3" fmla="*/ 0 h 1"/>
                      <a:gd name="T4" fmla="*/ 0 60000 65536"/>
                      <a:gd name="T5" fmla="*/ 0 60000 65536"/>
                      <a:gd name="T6" fmla="*/ 0 w 39"/>
                      <a:gd name="T7" fmla="*/ 0 h 1"/>
                      <a:gd name="T8" fmla="*/ 39 w 39"/>
                      <a:gd name="T9" fmla="*/ 1 h 1"/>
                    </a:gdLst>
                    <a:ahLst/>
                    <a:cxnLst>
                      <a:cxn ang="T4">
                        <a:pos x="T0" y="T1"/>
                      </a:cxn>
                      <a:cxn ang="T5">
                        <a:pos x="T2" y="T3"/>
                      </a:cxn>
                    </a:cxnLst>
                    <a:rect l="T6" t="T7" r="T8" b="T9"/>
                    <a:pathLst>
                      <a:path w="39" h="1">
                        <a:moveTo>
                          <a:pt x="0" y="0"/>
                        </a:moveTo>
                        <a:cubicBezTo>
                          <a:pt x="13" y="0"/>
                          <a:pt x="26" y="0"/>
                          <a:pt x="39"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38" name="Freeform 67">
                    <a:extLst>
                      <a:ext uri="{FF2B5EF4-FFF2-40B4-BE49-F238E27FC236}">
                        <a16:creationId xmlns:a16="http://schemas.microsoft.com/office/drawing/2014/main" id="{9282369D-D5D9-3F4D-92CE-751FFFC14EFD}"/>
                      </a:ext>
                    </a:extLst>
                  </p:cNvPr>
                  <p:cNvSpPr>
                    <a:spLocks/>
                  </p:cNvSpPr>
                  <p:nvPr/>
                </p:nvSpPr>
                <p:spPr bwMode="auto">
                  <a:xfrm>
                    <a:off x="3651" y="2337"/>
                    <a:ext cx="28" cy="12"/>
                  </a:xfrm>
                  <a:custGeom>
                    <a:avLst/>
                    <a:gdLst>
                      <a:gd name="T0" fmla="*/ 0 w 72"/>
                      <a:gd name="T1" fmla="*/ 1 h 24"/>
                      <a:gd name="T2" fmla="*/ 0 w 72"/>
                      <a:gd name="T3" fmla="*/ 0 h 24"/>
                      <a:gd name="T4" fmla="*/ 0 60000 65536"/>
                      <a:gd name="T5" fmla="*/ 0 60000 65536"/>
                      <a:gd name="T6" fmla="*/ 0 w 72"/>
                      <a:gd name="T7" fmla="*/ 0 h 24"/>
                      <a:gd name="T8" fmla="*/ 72 w 72"/>
                      <a:gd name="T9" fmla="*/ 24 h 24"/>
                    </a:gdLst>
                    <a:ahLst/>
                    <a:cxnLst>
                      <a:cxn ang="T4">
                        <a:pos x="T0" y="T1"/>
                      </a:cxn>
                      <a:cxn ang="T5">
                        <a:pos x="T2" y="T3"/>
                      </a:cxn>
                    </a:cxnLst>
                    <a:rect l="T6" t="T7" r="T8" b="T9"/>
                    <a:pathLst>
                      <a:path w="72" h="24">
                        <a:moveTo>
                          <a:pt x="0" y="24"/>
                        </a:moveTo>
                        <a:cubicBezTo>
                          <a:pt x="30" y="14"/>
                          <a:pt x="61" y="5"/>
                          <a:pt x="72"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39" name="Oval 69">
                    <a:extLst>
                      <a:ext uri="{FF2B5EF4-FFF2-40B4-BE49-F238E27FC236}">
                        <a16:creationId xmlns:a16="http://schemas.microsoft.com/office/drawing/2014/main" id="{A5D99C18-4BFA-7043-8384-6CBA36E80051}"/>
                      </a:ext>
                    </a:extLst>
                  </p:cNvPr>
                  <p:cNvSpPr>
                    <a:spLocks noChangeArrowheads="1"/>
                  </p:cNvSpPr>
                  <p:nvPr/>
                </p:nvSpPr>
                <p:spPr bwMode="auto">
                  <a:xfrm>
                    <a:off x="3678" y="2307"/>
                    <a:ext cx="26" cy="38"/>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40" name="Oval 70">
                    <a:extLst>
                      <a:ext uri="{FF2B5EF4-FFF2-40B4-BE49-F238E27FC236}">
                        <a16:creationId xmlns:a16="http://schemas.microsoft.com/office/drawing/2014/main" id="{FE657905-472B-404F-89F4-97D7CBF1BFCE}"/>
                      </a:ext>
                    </a:extLst>
                  </p:cNvPr>
                  <p:cNvSpPr>
                    <a:spLocks noChangeArrowheads="1"/>
                  </p:cNvSpPr>
                  <p:nvPr/>
                </p:nvSpPr>
                <p:spPr bwMode="auto">
                  <a:xfrm>
                    <a:off x="3720" y="2302"/>
                    <a:ext cx="27" cy="38"/>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41" name="Oval 71">
                    <a:extLst>
                      <a:ext uri="{FF2B5EF4-FFF2-40B4-BE49-F238E27FC236}">
                        <a16:creationId xmlns:a16="http://schemas.microsoft.com/office/drawing/2014/main" id="{A13EFA67-3A24-B341-9E0E-D3891DCA6185}"/>
                      </a:ext>
                    </a:extLst>
                  </p:cNvPr>
                  <p:cNvSpPr>
                    <a:spLocks noChangeArrowheads="1"/>
                  </p:cNvSpPr>
                  <p:nvPr/>
                </p:nvSpPr>
                <p:spPr bwMode="auto">
                  <a:xfrm>
                    <a:off x="3763" y="2326"/>
                    <a:ext cx="27" cy="38"/>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42" name="Oval 72">
                    <a:extLst>
                      <a:ext uri="{FF2B5EF4-FFF2-40B4-BE49-F238E27FC236}">
                        <a16:creationId xmlns:a16="http://schemas.microsoft.com/office/drawing/2014/main" id="{B84D4BF0-CB37-DB4D-896F-BBCC7FC65D23}"/>
                      </a:ext>
                    </a:extLst>
                  </p:cNvPr>
                  <p:cNvSpPr>
                    <a:spLocks noChangeArrowheads="1"/>
                  </p:cNvSpPr>
                  <p:nvPr/>
                </p:nvSpPr>
                <p:spPr bwMode="auto">
                  <a:xfrm>
                    <a:off x="3800" y="2286"/>
                    <a:ext cx="27" cy="38"/>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43" name="Oval 73">
                    <a:extLst>
                      <a:ext uri="{FF2B5EF4-FFF2-40B4-BE49-F238E27FC236}">
                        <a16:creationId xmlns:a16="http://schemas.microsoft.com/office/drawing/2014/main" id="{081D873F-8999-CC4E-8444-17FB24207EB6}"/>
                      </a:ext>
                    </a:extLst>
                  </p:cNvPr>
                  <p:cNvSpPr>
                    <a:spLocks noChangeArrowheads="1"/>
                  </p:cNvSpPr>
                  <p:nvPr/>
                </p:nvSpPr>
                <p:spPr bwMode="auto">
                  <a:xfrm flipH="1">
                    <a:off x="3842" y="2306"/>
                    <a:ext cx="27" cy="39"/>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44" name="Oval 74">
                    <a:extLst>
                      <a:ext uri="{FF2B5EF4-FFF2-40B4-BE49-F238E27FC236}">
                        <a16:creationId xmlns:a16="http://schemas.microsoft.com/office/drawing/2014/main" id="{FD60C7AB-AA04-4B4D-A4D3-E82BB14BFC24}"/>
                      </a:ext>
                    </a:extLst>
                  </p:cNvPr>
                  <p:cNvSpPr>
                    <a:spLocks noChangeArrowheads="1"/>
                  </p:cNvSpPr>
                  <p:nvPr/>
                </p:nvSpPr>
                <p:spPr bwMode="auto">
                  <a:xfrm>
                    <a:off x="3876" y="2333"/>
                    <a:ext cx="27" cy="38"/>
                  </a:xfrm>
                  <a:prstGeom prst="ellipse">
                    <a:avLst/>
                  </a:prstGeom>
                  <a:solidFill>
                    <a:srgbClr val="C238B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45" name="Freeform 75">
                    <a:extLst>
                      <a:ext uri="{FF2B5EF4-FFF2-40B4-BE49-F238E27FC236}">
                        <a16:creationId xmlns:a16="http://schemas.microsoft.com/office/drawing/2014/main" id="{CDA7B240-BFA7-804B-94C2-F9D00B30DEC3}"/>
                      </a:ext>
                    </a:extLst>
                  </p:cNvPr>
                  <p:cNvSpPr>
                    <a:spLocks/>
                  </p:cNvSpPr>
                  <p:nvPr/>
                </p:nvSpPr>
                <p:spPr bwMode="auto">
                  <a:xfrm>
                    <a:off x="3703" y="2325"/>
                    <a:ext cx="17" cy="1"/>
                  </a:xfrm>
                  <a:custGeom>
                    <a:avLst/>
                    <a:gdLst>
                      <a:gd name="T0" fmla="*/ 0 w 45"/>
                      <a:gd name="T1" fmla="*/ 0 h 1"/>
                      <a:gd name="T2" fmla="*/ 0 w 45"/>
                      <a:gd name="T3" fmla="*/ 0 h 1"/>
                      <a:gd name="T4" fmla="*/ 0 60000 65536"/>
                      <a:gd name="T5" fmla="*/ 0 60000 65536"/>
                      <a:gd name="T6" fmla="*/ 0 w 45"/>
                      <a:gd name="T7" fmla="*/ 0 h 1"/>
                      <a:gd name="T8" fmla="*/ 45 w 45"/>
                      <a:gd name="T9" fmla="*/ 1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46" name="Freeform 76">
                    <a:extLst>
                      <a:ext uri="{FF2B5EF4-FFF2-40B4-BE49-F238E27FC236}">
                        <a16:creationId xmlns:a16="http://schemas.microsoft.com/office/drawing/2014/main" id="{22782D2C-0EA4-F546-956A-161E86980C2D}"/>
                      </a:ext>
                    </a:extLst>
                  </p:cNvPr>
                  <p:cNvSpPr>
                    <a:spLocks/>
                  </p:cNvSpPr>
                  <p:nvPr/>
                </p:nvSpPr>
                <p:spPr bwMode="auto">
                  <a:xfrm>
                    <a:off x="3745" y="2327"/>
                    <a:ext cx="22" cy="12"/>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47" name="Freeform 77">
                    <a:extLst>
                      <a:ext uri="{FF2B5EF4-FFF2-40B4-BE49-F238E27FC236}">
                        <a16:creationId xmlns:a16="http://schemas.microsoft.com/office/drawing/2014/main" id="{E9064EB1-7097-A543-846F-B02A0FBE3DBE}"/>
                      </a:ext>
                    </a:extLst>
                  </p:cNvPr>
                  <p:cNvSpPr>
                    <a:spLocks/>
                  </p:cNvSpPr>
                  <p:nvPr/>
                </p:nvSpPr>
                <p:spPr bwMode="auto">
                  <a:xfrm>
                    <a:off x="3789" y="2315"/>
                    <a:ext cx="13" cy="19"/>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48" name="Freeform 78">
                    <a:extLst>
                      <a:ext uri="{FF2B5EF4-FFF2-40B4-BE49-F238E27FC236}">
                        <a16:creationId xmlns:a16="http://schemas.microsoft.com/office/drawing/2014/main" id="{AA6DDE46-16A8-DA4E-960C-C80A80D3C52D}"/>
                      </a:ext>
                    </a:extLst>
                  </p:cNvPr>
                  <p:cNvSpPr>
                    <a:spLocks/>
                  </p:cNvSpPr>
                  <p:nvPr/>
                </p:nvSpPr>
                <p:spPr bwMode="auto">
                  <a:xfrm>
                    <a:off x="3827" y="2309"/>
                    <a:ext cx="16" cy="8"/>
                  </a:xfrm>
                  <a:custGeom>
                    <a:avLst/>
                    <a:gdLst>
                      <a:gd name="T0" fmla="*/ 0 w 43"/>
                      <a:gd name="T1" fmla="*/ 1 h 16"/>
                      <a:gd name="T2" fmla="*/ 0 w 43"/>
                      <a:gd name="T3" fmla="*/ 1 h 16"/>
                      <a:gd name="T4" fmla="*/ 0 w 43"/>
                      <a:gd name="T5" fmla="*/ 1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49" name="Freeform 79">
                    <a:extLst>
                      <a:ext uri="{FF2B5EF4-FFF2-40B4-BE49-F238E27FC236}">
                        <a16:creationId xmlns:a16="http://schemas.microsoft.com/office/drawing/2014/main" id="{2A63C9D1-4872-CB4B-9E3E-58A319656336}"/>
                      </a:ext>
                    </a:extLst>
                  </p:cNvPr>
                  <p:cNvSpPr>
                    <a:spLocks/>
                  </p:cNvSpPr>
                  <p:nvPr/>
                </p:nvSpPr>
                <p:spPr bwMode="auto">
                  <a:xfrm>
                    <a:off x="3867" y="2336"/>
                    <a:ext cx="15" cy="0"/>
                  </a:xfrm>
                  <a:custGeom>
                    <a:avLst/>
                    <a:gdLst>
                      <a:gd name="T0" fmla="*/ 0 w 39"/>
                      <a:gd name="T1" fmla="*/ 0 h 1"/>
                      <a:gd name="T2" fmla="*/ 0 w 39"/>
                      <a:gd name="T3" fmla="*/ 0 h 1"/>
                      <a:gd name="T4" fmla="*/ 0 60000 65536"/>
                      <a:gd name="T5" fmla="*/ 0 60000 65536"/>
                      <a:gd name="T6" fmla="*/ 0 w 39"/>
                      <a:gd name="T7" fmla="*/ 0 h 1"/>
                      <a:gd name="T8" fmla="*/ 39 w 39"/>
                      <a:gd name="T9" fmla="*/ 0 h 1"/>
                    </a:gdLst>
                    <a:ahLst/>
                    <a:cxnLst>
                      <a:cxn ang="T4">
                        <a:pos x="T0" y="T1"/>
                      </a:cxn>
                      <a:cxn ang="T5">
                        <a:pos x="T2" y="T3"/>
                      </a:cxn>
                    </a:cxnLst>
                    <a:rect l="T6" t="T7" r="T8" b="T9"/>
                    <a:pathLst>
                      <a:path w="39" h="1">
                        <a:moveTo>
                          <a:pt x="0" y="0"/>
                        </a:moveTo>
                        <a:cubicBezTo>
                          <a:pt x="13" y="0"/>
                          <a:pt x="26" y="0"/>
                          <a:pt x="39"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3535" name="Group 1485">
                  <a:extLst>
                    <a:ext uri="{FF2B5EF4-FFF2-40B4-BE49-F238E27FC236}">
                      <a16:creationId xmlns:a16="http://schemas.microsoft.com/office/drawing/2014/main" id="{7B90F0B6-851C-8E4A-BA9D-D5130776063E}"/>
                    </a:ext>
                  </a:extLst>
                </p:cNvPr>
                <p:cNvGrpSpPr>
                  <a:grpSpLocks/>
                </p:cNvGrpSpPr>
                <p:nvPr/>
              </p:nvGrpSpPr>
              <p:grpSpPr bwMode="auto">
                <a:xfrm>
                  <a:off x="6480347" y="3740774"/>
                  <a:ext cx="757180" cy="394655"/>
                  <a:chOff x="4043" y="2189"/>
                  <a:chExt cx="672" cy="300"/>
                </a:xfrm>
              </p:grpSpPr>
              <p:sp>
                <p:nvSpPr>
                  <p:cNvPr id="63621" name="Freeform 5">
                    <a:extLst>
                      <a:ext uri="{FF2B5EF4-FFF2-40B4-BE49-F238E27FC236}">
                        <a16:creationId xmlns:a16="http://schemas.microsoft.com/office/drawing/2014/main" id="{75F25B63-9EB1-7943-9B7E-9A2600D73E0C}"/>
                      </a:ext>
                    </a:extLst>
                  </p:cNvPr>
                  <p:cNvSpPr>
                    <a:spLocks/>
                  </p:cNvSpPr>
                  <p:nvPr/>
                </p:nvSpPr>
                <p:spPr bwMode="auto">
                  <a:xfrm>
                    <a:off x="4043" y="2266"/>
                    <a:ext cx="123" cy="154"/>
                  </a:xfrm>
                  <a:custGeom>
                    <a:avLst/>
                    <a:gdLst>
                      <a:gd name="T0" fmla="*/ 0 w 912"/>
                      <a:gd name="T1" fmla="*/ 0 h 864"/>
                      <a:gd name="T2" fmla="*/ 0 w 912"/>
                      <a:gd name="T3" fmla="*/ 0 h 864"/>
                      <a:gd name="T4" fmla="*/ 0 w 912"/>
                      <a:gd name="T5" fmla="*/ 0 h 864"/>
                      <a:gd name="T6" fmla="*/ 0 w 912"/>
                      <a:gd name="T7" fmla="*/ 0 h 864"/>
                      <a:gd name="T8" fmla="*/ 0 w 912"/>
                      <a:gd name="T9" fmla="*/ 0 h 864"/>
                      <a:gd name="T10" fmla="*/ 0 w 912"/>
                      <a:gd name="T11" fmla="*/ 0 h 864"/>
                      <a:gd name="T12" fmla="*/ 0 w 912"/>
                      <a:gd name="T13" fmla="*/ 0 h 864"/>
                      <a:gd name="T14" fmla="*/ 0 w 912"/>
                      <a:gd name="T15" fmla="*/ 0 h 864"/>
                      <a:gd name="T16" fmla="*/ 0 w 912"/>
                      <a:gd name="T17" fmla="*/ 0 h 864"/>
                      <a:gd name="T18" fmla="*/ 0 w 912"/>
                      <a:gd name="T19" fmla="*/ 0 h 864"/>
                      <a:gd name="T20" fmla="*/ 0 w 912"/>
                      <a:gd name="T21" fmla="*/ 0 h 864"/>
                      <a:gd name="T22" fmla="*/ 0 w 912"/>
                      <a:gd name="T23" fmla="*/ 0 h 864"/>
                      <a:gd name="T24" fmla="*/ 0 w 912"/>
                      <a:gd name="T25" fmla="*/ 0 h 864"/>
                      <a:gd name="T26" fmla="*/ 0 w 912"/>
                      <a:gd name="T27" fmla="*/ 0 h 864"/>
                      <a:gd name="T28" fmla="*/ 0 w 912"/>
                      <a:gd name="T29" fmla="*/ 0 h 8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2"/>
                      <a:gd name="T46" fmla="*/ 0 h 864"/>
                      <a:gd name="T47" fmla="*/ 912 w 912"/>
                      <a:gd name="T48" fmla="*/ 864 h 8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2" h="864">
                        <a:moveTo>
                          <a:pt x="336" y="96"/>
                        </a:moveTo>
                        <a:lnTo>
                          <a:pt x="240" y="288"/>
                        </a:lnTo>
                        <a:lnTo>
                          <a:pt x="96" y="192"/>
                        </a:lnTo>
                        <a:lnTo>
                          <a:pt x="144" y="480"/>
                        </a:lnTo>
                        <a:lnTo>
                          <a:pt x="0" y="624"/>
                        </a:lnTo>
                        <a:lnTo>
                          <a:pt x="288" y="624"/>
                        </a:lnTo>
                        <a:lnTo>
                          <a:pt x="336" y="864"/>
                        </a:lnTo>
                        <a:lnTo>
                          <a:pt x="480" y="720"/>
                        </a:lnTo>
                        <a:lnTo>
                          <a:pt x="864" y="864"/>
                        </a:lnTo>
                        <a:lnTo>
                          <a:pt x="624" y="528"/>
                        </a:lnTo>
                        <a:lnTo>
                          <a:pt x="912" y="480"/>
                        </a:lnTo>
                        <a:lnTo>
                          <a:pt x="624" y="336"/>
                        </a:lnTo>
                        <a:lnTo>
                          <a:pt x="720" y="0"/>
                        </a:lnTo>
                        <a:lnTo>
                          <a:pt x="432" y="192"/>
                        </a:lnTo>
                        <a:lnTo>
                          <a:pt x="336" y="96"/>
                        </a:lnTo>
                        <a:close/>
                      </a:path>
                    </a:pathLst>
                  </a:custGeom>
                  <a:solidFill>
                    <a:srgbClr val="FFFF00"/>
                  </a:solidFill>
                  <a:ln w="12700">
                    <a:solidFill>
                      <a:schemeClr val="tx1"/>
                    </a:solidFill>
                    <a:round/>
                    <a:headEnd/>
                    <a:tailEnd/>
                  </a:ln>
                </p:spPr>
                <p:txBody>
                  <a:bodyPr/>
                  <a:lstStyle/>
                  <a:p>
                    <a:endParaRPr lang="en-US"/>
                  </a:p>
                </p:txBody>
              </p:sp>
              <p:sp>
                <p:nvSpPr>
                  <p:cNvPr id="63622" name="Oval 36">
                    <a:extLst>
                      <a:ext uri="{FF2B5EF4-FFF2-40B4-BE49-F238E27FC236}">
                        <a16:creationId xmlns:a16="http://schemas.microsoft.com/office/drawing/2014/main" id="{47CB77E2-1B47-AE41-88C9-C91D1C42B5AF}"/>
                      </a:ext>
                    </a:extLst>
                  </p:cNvPr>
                  <p:cNvSpPr>
                    <a:spLocks noChangeArrowheads="1"/>
                  </p:cNvSpPr>
                  <p:nvPr/>
                </p:nvSpPr>
                <p:spPr bwMode="auto">
                  <a:xfrm>
                    <a:off x="4104" y="2304"/>
                    <a:ext cx="37" cy="68"/>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23" name="Oval 56">
                    <a:extLst>
                      <a:ext uri="{FF2B5EF4-FFF2-40B4-BE49-F238E27FC236}">
                        <a16:creationId xmlns:a16="http://schemas.microsoft.com/office/drawing/2014/main" id="{0C527664-904B-7D45-8AC0-B22EF5A1A50F}"/>
                      </a:ext>
                    </a:extLst>
                  </p:cNvPr>
                  <p:cNvSpPr>
                    <a:spLocks noChangeArrowheads="1"/>
                  </p:cNvSpPr>
                  <p:nvPr/>
                </p:nvSpPr>
                <p:spPr bwMode="auto">
                  <a:xfrm rot="1043550">
                    <a:off x="4525" y="2244"/>
                    <a:ext cx="23" cy="34"/>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24" name="Oval 57">
                    <a:extLst>
                      <a:ext uri="{FF2B5EF4-FFF2-40B4-BE49-F238E27FC236}">
                        <a16:creationId xmlns:a16="http://schemas.microsoft.com/office/drawing/2014/main" id="{0CC92AFB-7F87-E74D-85B0-DE75CB1700D8}"/>
                      </a:ext>
                    </a:extLst>
                  </p:cNvPr>
                  <p:cNvSpPr>
                    <a:spLocks noChangeArrowheads="1"/>
                  </p:cNvSpPr>
                  <p:nvPr/>
                </p:nvSpPr>
                <p:spPr bwMode="auto">
                  <a:xfrm rot="1043550">
                    <a:off x="4560" y="2253"/>
                    <a:ext cx="23" cy="35"/>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25" name="Oval 58">
                    <a:extLst>
                      <a:ext uri="{FF2B5EF4-FFF2-40B4-BE49-F238E27FC236}">
                        <a16:creationId xmlns:a16="http://schemas.microsoft.com/office/drawing/2014/main" id="{69D2D98F-1212-1848-BC21-B58733812911}"/>
                      </a:ext>
                    </a:extLst>
                  </p:cNvPr>
                  <p:cNvSpPr>
                    <a:spLocks noChangeArrowheads="1"/>
                  </p:cNvSpPr>
                  <p:nvPr/>
                </p:nvSpPr>
                <p:spPr bwMode="auto">
                  <a:xfrm rot="1043550">
                    <a:off x="4589" y="2288"/>
                    <a:ext cx="23" cy="35"/>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26" name="Oval 59">
                    <a:extLst>
                      <a:ext uri="{FF2B5EF4-FFF2-40B4-BE49-F238E27FC236}">
                        <a16:creationId xmlns:a16="http://schemas.microsoft.com/office/drawing/2014/main" id="{2A618CB5-750F-734A-9627-316043CCF3D5}"/>
                      </a:ext>
                    </a:extLst>
                  </p:cNvPr>
                  <p:cNvSpPr>
                    <a:spLocks noChangeArrowheads="1"/>
                  </p:cNvSpPr>
                  <p:nvPr/>
                </p:nvSpPr>
                <p:spPr bwMode="auto">
                  <a:xfrm rot="1043550">
                    <a:off x="4626" y="2268"/>
                    <a:ext cx="23" cy="34"/>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27" name="Oval 60">
                    <a:extLst>
                      <a:ext uri="{FF2B5EF4-FFF2-40B4-BE49-F238E27FC236}">
                        <a16:creationId xmlns:a16="http://schemas.microsoft.com/office/drawing/2014/main" id="{4F6E00C6-3849-114A-97D1-45B55F31FE64}"/>
                      </a:ext>
                    </a:extLst>
                  </p:cNvPr>
                  <p:cNvSpPr>
                    <a:spLocks noChangeArrowheads="1"/>
                  </p:cNvSpPr>
                  <p:nvPr/>
                </p:nvSpPr>
                <p:spPr bwMode="auto">
                  <a:xfrm rot="1043550">
                    <a:off x="4656" y="2300"/>
                    <a:ext cx="23" cy="34"/>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28" name="Oval 61">
                    <a:extLst>
                      <a:ext uri="{FF2B5EF4-FFF2-40B4-BE49-F238E27FC236}">
                        <a16:creationId xmlns:a16="http://schemas.microsoft.com/office/drawing/2014/main" id="{3DD89056-DEFB-1E4E-BDEE-13D2CF8650A9}"/>
                      </a:ext>
                    </a:extLst>
                  </p:cNvPr>
                  <p:cNvSpPr>
                    <a:spLocks noChangeArrowheads="1"/>
                  </p:cNvSpPr>
                  <p:nvPr/>
                </p:nvSpPr>
                <p:spPr bwMode="auto">
                  <a:xfrm rot="1043550">
                    <a:off x="4677" y="2335"/>
                    <a:ext cx="23" cy="34"/>
                  </a:xfrm>
                  <a:prstGeom prst="ellipse">
                    <a:avLst/>
                  </a:prstGeom>
                  <a:solidFill>
                    <a:srgbClr val="C238B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29" name="Freeform 62">
                    <a:extLst>
                      <a:ext uri="{FF2B5EF4-FFF2-40B4-BE49-F238E27FC236}">
                        <a16:creationId xmlns:a16="http://schemas.microsoft.com/office/drawing/2014/main" id="{8E99CCCE-8E98-F944-A9D6-AB3636B6A2D7}"/>
                      </a:ext>
                    </a:extLst>
                  </p:cNvPr>
                  <p:cNvSpPr>
                    <a:spLocks/>
                  </p:cNvSpPr>
                  <p:nvPr/>
                </p:nvSpPr>
                <p:spPr bwMode="auto">
                  <a:xfrm rot="1043550">
                    <a:off x="4546" y="2267"/>
                    <a:ext cx="14" cy="0"/>
                  </a:xfrm>
                  <a:custGeom>
                    <a:avLst/>
                    <a:gdLst>
                      <a:gd name="T0" fmla="*/ 0 w 45"/>
                      <a:gd name="T1" fmla="*/ 0 h 1"/>
                      <a:gd name="T2" fmla="*/ 0 w 45"/>
                      <a:gd name="T3" fmla="*/ 0 h 1"/>
                      <a:gd name="T4" fmla="*/ 0 60000 65536"/>
                      <a:gd name="T5" fmla="*/ 0 60000 65536"/>
                      <a:gd name="T6" fmla="*/ 0 w 45"/>
                      <a:gd name="T7" fmla="*/ 0 h 1"/>
                      <a:gd name="T8" fmla="*/ 45 w 45"/>
                      <a:gd name="T9" fmla="*/ 0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30" name="Freeform 63">
                    <a:extLst>
                      <a:ext uri="{FF2B5EF4-FFF2-40B4-BE49-F238E27FC236}">
                        <a16:creationId xmlns:a16="http://schemas.microsoft.com/office/drawing/2014/main" id="{6773E926-0D22-D847-A1D4-12F9FCF06ED2}"/>
                      </a:ext>
                    </a:extLst>
                  </p:cNvPr>
                  <p:cNvSpPr>
                    <a:spLocks/>
                  </p:cNvSpPr>
                  <p:nvPr/>
                </p:nvSpPr>
                <p:spPr bwMode="auto">
                  <a:xfrm rot="1043550">
                    <a:off x="4578" y="2283"/>
                    <a:ext cx="18" cy="11"/>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31" name="Freeform 64">
                    <a:extLst>
                      <a:ext uri="{FF2B5EF4-FFF2-40B4-BE49-F238E27FC236}">
                        <a16:creationId xmlns:a16="http://schemas.microsoft.com/office/drawing/2014/main" id="{D6E8263E-02B8-4447-B00B-750D13B7BBC4}"/>
                      </a:ext>
                    </a:extLst>
                  </p:cNvPr>
                  <p:cNvSpPr>
                    <a:spLocks/>
                  </p:cNvSpPr>
                  <p:nvPr/>
                </p:nvSpPr>
                <p:spPr bwMode="auto">
                  <a:xfrm rot="1043550">
                    <a:off x="4614" y="2286"/>
                    <a:ext cx="12" cy="18"/>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32" name="Freeform 65">
                    <a:extLst>
                      <a:ext uri="{FF2B5EF4-FFF2-40B4-BE49-F238E27FC236}">
                        <a16:creationId xmlns:a16="http://schemas.microsoft.com/office/drawing/2014/main" id="{B45B8BDF-9FAD-9247-B44A-B0F9BC767F2C}"/>
                      </a:ext>
                    </a:extLst>
                  </p:cNvPr>
                  <p:cNvSpPr>
                    <a:spLocks/>
                  </p:cNvSpPr>
                  <p:nvPr/>
                </p:nvSpPr>
                <p:spPr bwMode="auto">
                  <a:xfrm rot="1043550">
                    <a:off x="4647" y="2295"/>
                    <a:ext cx="13" cy="8"/>
                  </a:xfrm>
                  <a:custGeom>
                    <a:avLst/>
                    <a:gdLst>
                      <a:gd name="T0" fmla="*/ 0 w 43"/>
                      <a:gd name="T1" fmla="*/ 1 h 16"/>
                      <a:gd name="T2" fmla="*/ 0 w 43"/>
                      <a:gd name="T3" fmla="*/ 1 h 16"/>
                      <a:gd name="T4" fmla="*/ 0 w 43"/>
                      <a:gd name="T5" fmla="*/ 1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33" name="Freeform 66">
                    <a:extLst>
                      <a:ext uri="{FF2B5EF4-FFF2-40B4-BE49-F238E27FC236}">
                        <a16:creationId xmlns:a16="http://schemas.microsoft.com/office/drawing/2014/main" id="{05BBFD26-FA28-CA49-8836-C2A9511981A9}"/>
                      </a:ext>
                    </a:extLst>
                  </p:cNvPr>
                  <p:cNvSpPr>
                    <a:spLocks/>
                  </p:cNvSpPr>
                  <p:nvPr/>
                </p:nvSpPr>
                <p:spPr bwMode="auto">
                  <a:xfrm rot="1043550">
                    <a:off x="4674" y="2332"/>
                    <a:ext cx="12" cy="1"/>
                  </a:xfrm>
                  <a:custGeom>
                    <a:avLst/>
                    <a:gdLst>
                      <a:gd name="T0" fmla="*/ 0 w 39"/>
                      <a:gd name="T1" fmla="*/ 0 h 1"/>
                      <a:gd name="T2" fmla="*/ 0 w 39"/>
                      <a:gd name="T3" fmla="*/ 0 h 1"/>
                      <a:gd name="T4" fmla="*/ 0 60000 65536"/>
                      <a:gd name="T5" fmla="*/ 0 60000 65536"/>
                      <a:gd name="T6" fmla="*/ 0 w 39"/>
                      <a:gd name="T7" fmla="*/ 0 h 1"/>
                      <a:gd name="T8" fmla="*/ 39 w 39"/>
                      <a:gd name="T9" fmla="*/ 1 h 1"/>
                    </a:gdLst>
                    <a:ahLst/>
                    <a:cxnLst>
                      <a:cxn ang="T4">
                        <a:pos x="T0" y="T1"/>
                      </a:cxn>
                      <a:cxn ang="T5">
                        <a:pos x="T2" y="T3"/>
                      </a:cxn>
                    </a:cxnLst>
                    <a:rect l="T6" t="T7" r="T8" b="T9"/>
                    <a:pathLst>
                      <a:path w="39" h="1">
                        <a:moveTo>
                          <a:pt x="0" y="0"/>
                        </a:moveTo>
                        <a:cubicBezTo>
                          <a:pt x="13" y="0"/>
                          <a:pt x="26" y="0"/>
                          <a:pt x="39"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34" name="Oval 69">
                    <a:extLst>
                      <a:ext uri="{FF2B5EF4-FFF2-40B4-BE49-F238E27FC236}">
                        <a16:creationId xmlns:a16="http://schemas.microsoft.com/office/drawing/2014/main" id="{F8D37CFA-598C-1E44-A36E-6044214F1588}"/>
                      </a:ext>
                    </a:extLst>
                  </p:cNvPr>
                  <p:cNvSpPr>
                    <a:spLocks noChangeArrowheads="1"/>
                  </p:cNvSpPr>
                  <p:nvPr/>
                </p:nvSpPr>
                <p:spPr bwMode="auto">
                  <a:xfrm rot="-447991">
                    <a:off x="4402" y="2414"/>
                    <a:ext cx="30" cy="34"/>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35" name="Oval 70">
                    <a:extLst>
                      <a:ext uri="{FF2B5EF4-FFF2-40B4-BE49-F238E27FC236}">
                        <a16:creationId xmlns:a16="http://schemas.microsoft.com/office/drawing/2014/main" id="{9FE1DC7B-3373-804C-B55E-5BBA2B503144}"/>
                      </a:ext>
                    </a:extLst>
                  </p:cNvPr>
                  <p:cNvSpPr>
                    <a:spLocks noChangeArrowheads="1"/>
                  </p:cNvSpPr>
                  <p:nvPr/>
                </p:nvSpPr>
                <p:spPr bwMode="auto">
                  <a:xfrm rot="-447991">
                    <a:off x="4450" y="2400"/>
                    <a:ext cx="30" cy="35"/>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36" name="Oval 71">
                    <a:extLst>
                      <a:ext uri="{FF2B5EF4-FFF2-40B4-BE49-F238E27FC236}">
                        <a16:creationId xmlns:a16="http://schemas.microsoft.com/office/drawing/2014/main" id="{F510BB55-25C1-774E-BB7D-3CD1A6D31E91}"/>
                      </a:ext>
                    </a:extLst>
                  </p:cNvPr>
                  <p:cNvSpPr>
                    <a:spLocks noChangeArrowheads="1"/>
                  </p:cNvSpPr>
                  <p:nvPr/>
                </p:nvSpPr>
                <p:spPr bwMode="auto">
                  <a:xfrm rot="-447991">
                    <a:off x="4500" y="2412"/>
                    <a:ext cx="31" cy="35"/>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37" name="Oval 72">
                    <a:extLst>
                      <a:ext uri="{FF2B5EF4-FFF2-40B4-BE49-F238E27FC236}">
                        <a16:creationId xmlns:a16="http://schemas.microsoft.com/office/drawing/2014/main" id="{9736A8DC-3B01-4E40-9267-B2C33E7A7097}"/>
                      </a:ext>
                    </a:extLst>
                  </p:cNvPr>
                  <p:cNvSpPr>
                    <a:spLocks noChangeArrowheads="1"/>
                  </p:cNvSpPr>
                  <p:nvPr/>
                </p:nvSpPr>
                <p:spPr bwMode="auto">
                  <a:xfrm rot="-447991">
                    <a:off x="4539" y="2369"/>
                    <a:ext cx="30" cy="34"/>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38" name="Oval 73">
                    <a:extLst>
                      <a:ext uri="{FF2B5EF4-FFF2-40B4-BE49-F238E27FC236}">
                        <a16:creationId xmlns:a16="http://schemas.microsoft.com/office/drawing/2014/main" id="{FD778202-5AC1-7843-84E5-6F18A4139256}"/>
                      </a:ext>
                    </a:extLst>
                  </p:cNvPr>
                  <p:cNvSpPr>
                    <a:spLocks noChangeArrowheads="1"/>
                  </p:cNvSpPr>
                  <p:nvPr/>
                </p:nvSpPr>
                <p:spPr bwMode="auto">
                  <a:xfrm rot="21152009" flipH="1">
                    <a:off x="4589" y="2378"/>
                    <a:ext cx="30" cy="34"/>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39" name="Oval 74">
                    <a:extLst>
                      <a:ext uri="{FF2B5EF4-FFF2-40B4-BE49-F238E27FC236}">
                        <a16:creationId xmlns:a16="http://schemas.microsoft.com/office/drawing/2014/main" id="{6A641216-D7BE-9747-819D-EF1ED7C8790F}"/>
                      </a:ext>
                    </a:extLst>
                  </p:cNvPr>
                  <p:cNvSpPr>
                    <a:spLocks noChangeArrowheads="1"/>
                  </p:cNvSpPr>
                  <p:nvPr/>
                </p:nvSpPr>
                <p:spPr bwMode="auto">
                  <a:xfrm rot="-447991">
                    <a:off x="4629" y="2395"/>
                    <a:ext cx="31" cy="34"/>
                  </a:xfrm>
                  <a:prstGeom prst="ellipse">
                    <a:avLst/>
                  </a:prstGeom>
                  <a:solidFill>
                    <a:srgbClr val="C238B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40" name="Freeform 75">
                    <a:extLst>
                      <a:ext uri="{FF2B5EF4-FFF2-40B4-BE49-F238E27FC236}">
                        <a16:creationId xmlns:a16="http://schemas.microsoft.com/office/drawing/2014/main" id="{E9D691CA-83C2-274C-9631-C0340C4B3CBE}"/>
                      </a:ext>
                    </a:extLst>
                  </p:cNvPr>
                  <p:cNvSpPr>
                    <a:spLocks/>
                  </p:cNvSpPr>
                  <p:nvPr/>
                </p:nvSpPr>
                <p:spPr bwMode="auto">
                  <a:xfrm rot="-447991">
                    <a:off x="4431" y="2426"/>
                    <a:ext cx="19" cy="0"/>
                  </a:xfrm>
                  <a:custGeom>
                    <a:avLst/>
                    <a:gdLst>
                      <a:gd name="T0" fmla="*/ 0 w 45"/>
                      <a:gd name="T1" fmla="*/ 0 h 1"/>
                      <a:gd name="T2" fmla="*/ 0 w 45"/>
                      <a:gd name="T3" fmla="*/ 0 h 1"/>
                      <a:gd name="T4" fmla="*/ 0 60000 65536"/>
                      <a:gd name="T5" fmla="*/ 0 60000 65536"/>
                      <a:gd name="T6" fmla="*/ 0 w 45"/>
                      <a:gd name="T7" fmla="*/ 0 h 1"/>
                      <a:gd name="T8" fmla="*/ 45 w 45"/>
                      <a:gd name="T9" fmla="*/ 0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41" name="Freeform 76">
                    <a:extLst>
                      <a:ext uri="{FF2B5EF4-FFF2-40B4-BE49-F238E27FC236}">
                        <a16:creationId xmlns:a16="http://schemas.microsoft.com/office/drawing/2014/main" id="{75787286-6A6C-544C-A7DC-0090377BF614}"/>
                      </a:ext>
                    </a:extLst>
                  </p:cNvPr>
                  <p:cNvSpPr>
                    <a:spLocks/>
                  </p:cNvSpPr>
                  <p:nvPr/>
                </p:nvSpPr>
                <p:spPr bwMode="auto">
                  <a:xfrm rot="-447991">
                    <a:off x="4479" y="2418"/>
                    <a:ext cx="24" cy="11"/>
                  </a:xfrm>
                  <a:custGeom>
                    <a:avLst/>
                    <a:gdLst>
                      <a:gd name="T0" fmla="*/ 0 w 48"/>
                      <a:gd name="T1" fmla="*/ 1 h 19"/>
                      <a:gd name="T2" fmla="*/ 1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42" name="Freeform 77">
                    <a:extLst>
                      <a:ext uri="{FF2B5EF4-FFF2-40B4-BE49-F238E27FC236}">
                        <a16:creationId xmlns:a16="http://schemas.microsoft.com/office/drawing/2014/main" id="{648BE085-B56F-3F40-ABA8-8B278C89CB49}"/>
                      </a:ext>
                    </a:extLst>
                  </p:cNvPr>
                  <p:cNvSpPr>
                    <a:spLocks/>
                  </p:cNvSpPr>
                  <p:nvPr/>
                </p:nvSpPr>
                <p:spPr bwMode="auto">
                  <a:xfrm rot="-447991">
                    <a:off x="4528" y="2398"/>
                    <a:ext cx="16" cy="18"/>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43" name="Freeform 78">
                    <a:extLst>
                      <a:ext uri="{FF2B5EF4-FFF2-40B4-BE49-F238E27FC236}">
                        <a16:creationId xmlns:a16="http://schemas.microsoft.com/office/drawing/2014/main" id="{BEB49E7F-69B2-7845-AC1B-7DECD14E253A}"/>
                      </a:ext>
                    </a:extLst>
                  </p:cNvPr>
                  <p:cNvSpPr>
                    <a:spLocks/>
                  </p:cNvSpPr>
                  <p:nvPr/>
                </p:nvSpPr>
                <p:spPr bwMode="auto">
                  <a:xfrm rot="-447991">
                    <a:off x="4570" y="2385"/>
                    <a:ext cx="19" cy="7"/>
                  </a:xfrm>
                  <a:custGeom>
                    <a:avLst/>
                    <a:gdLst>
                      <a:gd name="T0" fmla="*/ 0 w 43"/>
                      <a:gd name="T1" fmla="*/ 0 h 16"/>
                      <a:gd name="T2" fmla="*/ 0 w 43"/>
                      <a:gd name="T3" fmla="*/ 0 h 16"/>
                      <a:gd name="T4" fmla="*/ 0 w 43"/>
                      <a:gd name="T5" fmla="*/ 0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44" name="Freeform 79">
                    <a:extLst>
                      <a:ext uri="{FF2B5EF4-FFF2-40B4-BE49-F238E27FC236}">
                        <a16:creationId xmlns:a16="http://schemas.microsoft.com/office/drawing/2014/main" id="{67268741-4ECB-6643-8B3E-C98A9D6FC48E}"/>
                      </a:ext>
                    </a:extLst>
                  </p:cNvPr>
                  <p:cNvSpPr>
                    <a:spLocks/>
                  </p:cNvSpPr>
                  <p:nvPr/>
                </p:nvSpPr>
                <p:spPr bwMode="auto">
                  <a:xfrm rot="-447991">
                    <a:off x="4618" y="2401"/>
                    <a:ext cx="17" cy="1"/>
                  </a:xfrm>
                  <a:custGeom>
                    <a:avLst/>
                    <a:gdLst>
                      <a:gd name="T0" fmla="*/ 0 w 39"/>
                      <a:gd name="T1" fmla="*/ 0 h 1"/>
                      <a:gd name="T2" fmla="*/ 0 w 39"/>
                      <a:gd name="T3" fmla="*/ 0 h 1"/>
                      <a:gd name="T4" fmla="*/ 0 60000 65536"/>
                      <a:gd name="T5" fmla="*/ 0 60000 65536"/>
                      <a:gd name="T6" fmla="*/ 0 w 39"/>
                      <a:gd name="T7" fmla="*/ 0 h 1"/>
                      <a:gd name="T8" fmla="*/ 39 w 39"/>
                      <a:gd name="T9" fmla="*/ 1 h 1"/>
                    </a:gdLst>
                    <a:ahLst/>
                    <a:cxnLst>
                      <a:cxn ang="T4">
                        <a:pos x="T0" y="T1"/>
                      </a:cxn>
                      <a:cxn ang="T5">
                        <a:pos x="T2" y="T3"/>
                      </a:cxn>
                    </a:cxnLst>
                    <a:rect l="T6" t="T7" r="T8" b="T9"/>
                    <a:pathLst>
                      <a:path w="39" h="1">
                        <a:moveTo>
                          <a:pt x="0" y="0"/>
                        </a:moveTo>
                        <a:cubicBezTo>
                          <a:pt x="13" y="0"/>
                          <a:pt x="26" y="0"/>
                          <a:pt x="39"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45" name="Oval 56">
                    <a:extLst>
                      <a:ext uri="{FF2B5EF4-FFF2-40B4-BE49-F238E27FC236}">
                        <a16:creationId xmlns:a16="http://schemas.microsoft.com/office/drawing/2014/main" id="{E70C3CAB-0747-8C4E-B027-DA075171F49F}"/>
                      </a:ext>
                    </a:extLst>
                  </p:cNvPr>
                  <p:cNvSpPr>
                    <a:spLocks noChangeArrowheads="1"/>
                  </p:cNvSpPr>
                  <p:nvPr/>
                </p:nvSpPr>
                <p:spPr bwMode="auto">
                  <a:xfrm>
                    <a:off x="4192" y="2242"/>
                    <a:ext cx="23" cy="37"/>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46" name="Oval 57">
                    <a:extLst>
                      <a:ext uri="{FF2B5EF4-FFF2-40B4-BE49-F238E27FC236}">
                        <a16:creationId xmlns:a16="http://schemas.microsoft.com/office/drawing/2014/main" id="{793F3AF4-62E2-F84A-BE17-C6E8D329840C}"/>
                      </a:ext>
                    </a:extLst>
                  </p:cNvPr>
                  <p:cNvSpPr>
                    <a:spLocks noChangeArrowheads="1"/>
                  </p:cNvSpPr>
                  <p:nvPr/>
                </p:nvSpPr>
                <p:spPr bwMode="auto">
                  <a:xfrm>
                    <a:off x="4229" y="2236"/>
                    <a:ext cx="23" cy="38"/>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47" name="Oval 58">
                    <a:extLst>
                      <a:ext uri="{FF2B5EF4-FFF2-40B4-BE49-F238E27FC236}">
                        <a16:creationId xmlns:a16="http://schemas.microsoft.com/office/drawing/2014/main" id="{C7EE8A69-D58F-BC48-9DF4-AA110EF9BE98}"/>
                      </a:ext>
                    </a:extLst>
                  </p:cNvPr>
                  <p:cNvSpPr>
                    <a:spLocks noChangeArrowheads="1"/>
                  </p:cNvSpPr>
                  <p:nvPr/>
                </p:nvSpPr>
                <p:spPr bwMode="auto">
                  <a:xfrm>
                    <a:off x="4266" y="2260"/>
                    <a:ext cx="23" cy="37"/>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48" name="Oval 59">
                    <a:extLst>
                      <a:ext uri="{FF2B5EF4-FFF2-40B4-BE49-F238E27FC236}">
                        <a16:creationId xmlns:a16="http://schemas.microsoft.com/office/drawing/2014/main" id="{6AF9556B-A988-3C44-9A04-25073176E1BC}"/>
                      </a:ext>
                    </a:extLst>
                  </p:cNvPr>
                  <p:cNvSpPr>
                    <a:spLocks noChangeArrowheads="1"/>
                  </p:cNvSpPr>
                  <p:nvPr/>
                </p:nvSpPr>
                <p:spPr bwMode="auto">
                  <a:xfrm>
                    <a:off x="4297" y="2220"/>
                    <a:ext cx="23" cy="38"/>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49" name="Oval 60">
                    <a:extLst>
                      <a:ext uri="{FF2B5EF4-FFF2-40B4-BE49-F238E27FC236}">
                        <a16:creationId xmlns:a16="http://schemas.microsoft.com/office/drawing/2014/main" id="{DB65AA8F-5301-6544-AA43-E0E46EA08A60}"/>
                      </a:ext>
                    </a:extLst>
                  </p:cNvPr>
                  <p:cNvSpPr>
                    <a:spLocks noChangeArrowheads="1"/>
                  </p:cNvSpPr>
                  <p:nvPr/>
                </p:nvSpPr>
                <p:spPr bwMode="auto">
                  <a:xfrm>
                    <a:off x="4335" y="2241"/>
                    <a:ext cx="23" cy="37"/>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50" name="Freeform 62">
                    <a:extLst>
                      <a:ext uri="{FF2B5EF4-FFF2-40B4-BE49-F238E27FC236}">
                        <a16:creationId xmlns:a16="http://schemas.microsoft.com/office/drawing/2014/main" id="{E4ECA8AF-9D60-A143-8A7E-468156B0EC74}"/>
                      </a:ext>
                    </a:extLst>
                  </p:cNvPr>
                  <p:cNvSpPr>
                    <a:spLocks/>
                  </p:cNvSpPr>
                  <p:nvPr/>
                </p:nvSpPr>
                <p:spPr bwMode="auto">
                  <a:xfrm>
                    <a:off x="4214" y="2260"/>
                    <a:ext cx="15" cy="0"/>
                  </a:xfrm>
                  <a:custGeom>
                    <a:avLst/>
                    <a:gdLst>
                      <a:gd name="T0" fmla="*/ 0 w 45"/>
                      <a:gd name="T1" fmla="*/ 0 h 1"/>
                      <a:gd name="T2" fmla="*/ 0 w 45"/>
                      <a:gd name="T3" fmla="*/ 0 h 1"/>
                      <a:gd name="T4" fmla="*/ 0 60000 65536"/>
                      <a:gd name="T5" fmla="*/ 0 60000 65536"/>
                      <a:gd name="T6" fmla="*/ 0 w 45"/>
                      <a:gd name="T7" fmla="*/ 0 h 1"/>
                      <a:gd name="T8" fmla="*/ 45 w 45"/>
                      <a:gd name="T9" fmla="*/ 0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51" name="Freeform 63">
                    <a:extLst>
                      <a:ext uri="{FF2B5EF4-FFF2-40B4-BE49-F238E27FC236}">
                        <a16:creationId xmlns:a16="http://schemas.microsoft.com/office/drawing/2014/main" id="{72135A0E-CCD6-6848-BB90-76300442350A}"/>
                      </a:ext>
                    </a:extLst>
                  </p:cNvPr>
                  <p:cNvSpPr>
                    <a:spLocks/>
                  </p:cNvSpPr>
                  <p:nvPr/>
                </p:nvSpPr>
                <p:spPr bwMode="auto">
                  <a:xfrm>
                    <a:off x="4250" y="2261"/>
                    <a:ext cx="19" cy="12"/>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52" name="Freeform 64">
                    <a:extLst>
                      <a:ext uri="{FF2B5EF4-FFF2-40B4-BE49-F238E27FC236}">
                        <a16:creationId xmlns:a16="http://schemas.microsoft.com/office/drawing/2014/main" id="{7FD0E35E-091D-6B49-8F74-EDB3B5E0CC66}"/>
                      </a:ext>
                    </a:extLst>
                  </p:cNvPr>
                  <p:cNvSpPr>
                    <a:spLocks/>
                  </p:cNvSpPr>
                  <p:nvPr/>
                </p:nvSpPr>
                <p:spPr bwMode="auto">
                  <a:xfrm>
                    <a:off x="4289" y="2249"/>
                    <a:ext cx="11" cy="19"/>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53" name="Freeform 65">
                    <a:extLst>
                      <a:ext uri="{FF2B5EF4-FFF2-40B4-BE49-F238E27FC236}">
                        <a16:creationId xmlns:a16="http://schemas.microsoft.com/office/drawing/2014/main" id="{8126DA0B-EF86-234B-94ED-F1362FCDF5CA}"/>
                      </a:ext>
                    </a:extLst>
                  </p:cNvPr>
                  <p:cNvSpPr>
                    <a:spLocks/>
                  </p:cNvSpPr>
                  <p:nvPr/>
                </p:nvSpPr>
                <p:spPr bwMode="auto">
                  <a:xfrm>
                    <a:off x="4320" y="2243"/>
                    <a:ext cx="15" cy="8"/>
                  </a:xfrm>
                  <a:custGeom>
                    <a:avLst/>
                    <a:gdLst>
                      <a:gd name="T0" fmla="*/ 0 w 43"/>
                      <a:gd name="T1" fmla="*/ 1 h 16"/>
                      <a:gd name="T2" fmla="*/ 0 w 43"/>
                      <a:gd name="T3" fmla="*/ 1 h 16"/>
                      <a:gd name="T4" fmla="*/ 0 w 43"/>
                      <a:gd name="T5" fmla="*/ 1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54" name="Oval 56">
                    <a:extLst>
                      <a:ext uri="{FF2B5EF4-FFF2-40B4-BE49-F238E27FC236}">
                        <a16:creationId xmlns:a16="http://schemas.microsoft.com/office/drawing/2014/main" id="{866B6E86-2BAC-4846-9FC0-DB89A6D25183}"/>
                      </a:ext>
                    </a:extLst>
                  </p:cNvPr>
                  <p:cNvSpPr>
                    <a:spLocks noChangeArrowheads="1"/>
                  </p:cNvSpPr>
                  <p:nvPr/>
                </p:nvSpPr>
                <p:spPr bwMode="auto">
                  <a:xfrm>
                    <a:off x="4167" y="2425"/>
                    <a:ext cx="28" cy="43"/>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55" name="Oval 57">
                    <a:extLst>
                      <a:ext uri="{FF2B5EF4-FFF2-40B4-BE49-F238E27FC236}">
                        <a16:creationId xmlns:a16="http://schemas.microsoft.com/office/drawing/2014/main" id="{0279EBED-C049-4A47-82BE-7F8C790F3F9C}"/>
                      </a:ext>
                    </a:extLst>
                  </p:cNvPr>
                  <p:cNvSpPr>
                    <a:spLocks noChangeArrowheads="1"/>
                  </p:cNvSpPr>
                  <p:nvPr/>
                </p:nvSpPr>
                <p:spPr bwMode="auto">
                  <a:xfrm>
                    <a:off x="4212" y="2419"/>
                    <a:ext cx="29" cy="43"/>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56" name="Oval 58">
                    <a:extLst>
                      <a:ext uri="{FF2B5EF4-FFF2-40B4-BE49-F238E27FC236}">
                        <a16:creationId xmlns:a16="http://schemas.microsoft.com/office/drawing/2014/main" id="{8EDFE2CF-D361-3B4C-BC8E-B7528F50DBD7}"/>
                      </a:ext>
                    </a:extLst>
                  </p:cNvPr>
                  <p:cNvSpPr>
                    <a:spLocks noChangeArrowheads="1"/>
                  </p:cNvSpPr>
                  <p:nvPr/>
                </p:nvSpPr>
                <p:spPr bwMode="auto">
                  <a:xfrm>
                    <a:off x="4257" y="2445"/>
                    <a:ext cx="28" cy="44"/>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57" name="Oval 59">
                    <a:extLst>
                      <a:ext uri="{FF2B5EF4-FFF2-40B4-BE49-F238E27FC236}">
                        <a16:creationId xmlns:a16="http://schemas.microsoft.com/office/drawing/2014/main" id="{7077C870-AD56-2347-B744-EF77AD104CD7}"/>
                      </a:ext>
                    </a:extLst>
                  </p:cNvPr>
                  <p:cNvSpPr>
                    <a:spLocks noChangeArrowheads="1"/>
                  </p:cNvSpPr>
                  <p:nvPr/>
                </p:nvSpPr>
                <p:spPr bwMode="auto">
                  <a:xfrm>
                    <a:off x="4296" y="2400"/>
                    <a:ext cx="28" cy="44"/>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58" name="Freeform 62">
                    <a:extLst>
                      <a:ext uri="{FF2B5EF4-FFF2-40B4-BE49-F238E27FC236}">
                        <a16:creationId xmlns:a16="http://schemas.microsoft.com/office/drawing/2014/main" id="{854C7609-6ACC-D340-866F-378DFC4C30CC}"/>
                      </a:ext>
                    </a:extLst>
                  </p:cNvPr>
                  <p:cNvSpPr>
                    <a:spLocks/>
                  </p:cNvSpPr>
                  <p:nvPr/>
                </p:nvSpPr>
                <p:spPr bwMode="auto">
                  <a:xfrm>
                    <a:off x="4194" y="2445"/>
                    <a:ext cx="18" cy="0"/>
                  </a:xfrm>
                  <a:custGeom>
                    <a:avLst/>
                    <a:gdLst>
                      <a:gd name="T0" fmla="*/ 0 w 45"/>
                      <a:gd name="T1" fmla="*/ 0 h 1"/>
                      <a:gd name="T2" fmla="*/ 0 w 45"/>
                      <a:gd name="T3" fmla="*/ 0 h 1"/>
                      <a:gd name="T4" fmla="*/ 0 60000 65536"/>
                      <a:gd name="T5" fmla="*/ 0 60000 65536"/>
                      <a:gd name="T6" fmla="*/ 0 w 45"/>
                      <a:gd name="T7" fmla="*/ 0 h 1"/>
                      <a:gd name="T8" fmla="*/ 45 w 45"/>
                      <a:gd name="T9" fmla="*/ 0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59" name="Freeform 63">
                    <a:extLst>
                      <a:ext uri="{FF2B5EF4-FFF2-40B4-BE49-F238E27FC236}">
                        <a16:creationId xmlns:a16="http://schemas.microsoft.com/office/drawing/2014/main" id="{D57DBEF7-4458-EB44-AE36-617683A2ECC4}"/>
                      </a:ext>
                    </a:extLst>
                  </p:cNvPr>
                  <p:cNvSpPr>
                    <a:spLocks/>
                  </p:cNvSpPr>
                  <p:nvPr/>
                </p:nvSpPr>
                <p:spPr bwMode="auto">
                  <a:xfrm>
                    <a:off x="4238" y="2446"/>
                    <a:ext cx="22" cy="16"/>
                  </a:xfrm>
                  <a:custGeom>
                    <a:avLst/>
                    <a:gdLst>
                      <a:gd name="T0" fmla="*/ 0 w 48"/>
                      <a:gd name="T1" fmla="*/ 3 h 19"/>
                      <a:gd name="T2" fmla="*/ 0 w 48"/>
                      <a:gd name="T3" fmla="*/ 3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60" name="Freeform 64">
                    <a:extLst>
                      <a:ext uri="{FF2B5EF4-FFF2-40B4-BE49-F238E27FC236}">
                        <a16:creationId xmlns:a16="http://schemas.microsoft.com/office/drawing/2014/main" id="{9C3E706F-4B8E-A544-9C87-4AB5FD083CF8}"/>
                      </a:ext>
                    </a:extLst>
                  </p:cNvPr>
                  <p:cNvSpPr>
                    <a:spLocks/>
                  </p:cNvSpPr>
                  <p:nvPr/>
                </p:nvSpPr>
                <p:spPr bwMode="auto">
                  <a:xfrm>
                    <a:off x="4285" y="2434"/>
                    <a:ext cx="14" cy="21"/>
                  </a:xfrm>
                  <a:custGeom>
                    <a:avLst/>
                    <a:gdLst>
                      <a:gd name="T0" fmla="*/ 0 w 36"/>
                      <a:gd name="T1" fmla="*/ 1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61" name="Oval 69">
                    <a:extLst>
                      <a:ext uri="{FF2B5EF4-FFF2-40B4-BE49-F238E27FC236}">
                        <a16:creationId xmlns:a16="http://schemas.microsoft.com/office/drawing/2014/main" id="{B4C06FFA-DE0E-174F-889E-EBE35D0683F7}"/>
                      </a:ext>
                    </a:extLst>
                  </p:cNvPr>
                  <p:cNvSpPr>
                    <a:spLocks noChangeArrowheads="1"/>
                  </p:cNvSpPr>
                  <p:nvPr/>
                </p:nvSpPr>
                <p:spPr bwMode="auto">
                  <a:xfrm>
                    <a:off x="4438" y="2340"/>
                    <a:ext cx="28" cy="34"/>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62" name="Oval 70">
                    <a:extLst>
                      <a:ext uri="{FF2B5EF4-FFF2-40B4-BE49-F238E27FC236}">
                        <a16:creationId xmlns:a16="http://schemas.microsoft.com/office/drawing/2014/main" id="{3B3CF2DE-0046-6A46-933F-0057907B1E23}"/>
                      </a:ext>
                    </a:extLst>
                  </p:cNvPr>
                  <p:cNvSpPr>
                    <a:spLocks noChangeArrowheads="1"/>
                  </p:cNvSpPr>
                  <p:nvPr/>
                </p:nvSpPr>
                <p:spPr bwMode="auto">
                  <a:xfrm>
                    <a:off x="4483" y="2336"/>
                    <a:ext cx="29" cy="34"/>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63" name="Freeform 75">
                    <a:extLst>
                      <a:ext uri="{FF2B5EF4-FFF2-40B4-BE49-F238E27FC236}">
                        <a16:creationId xmlns:a16="http://schemas.microsoft.com/office/drawing/2014/main" id="{3057A641-4EBC-2349-8892-47C54E9536E4}"/>
                      </a:ext>
                    </a:extLst>
                  </p:cNvPr>
                  <p:cNvSpPr>
                    <a:spLocks/>
                  </p:cNvSpPr>
                  <p:nvPr/>
                </p:nvSpPr>
                <p:spPr bwMode="auto">
                  <a:xfrm>
                    <a:off x="4465" y="2356"/>
                    <a:ext cx="18" cy="1"/>
                  </a:xfrm>
                  <a:custGeom>
                    <a:avLst/>
                    <a:gdLst>
                      <a:gd name="T0" fmla="*/ 0 w 45"/>
                      <a:gd name="T1" fmla="*/ 0 h 1"/>
                      <a:gd name="T2" fmla="*/ 0 w 45"/>
                      <a:gd name="T3" fmla="*/ 0 h 1"/>
                      <a:gd name="T4" fmla="*/ 0 60000 65536"/>
                      <a:gd name="T5" fmla="*/ 0 60000 65536"/>
                      <a:gd name="T6" fmla="*/ 0 w 45"/>
                      <a:gd name="T7" fmla="*/ 0 h 1"/>
                      <a:gd name="T8" fmla="*/ 45 w 45"/>
                      <a:gd name="T9" fmla="*/ 1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64" name="Oval 71">
                    <a:extLst>
                      <a:ext uri="{FF2B5EF4-FFF2-40B4-BE49-F238E27FC236}">
                        <a16:creationId xmlns:a16="http://schemas.microsoft.com/office/drawing/2014/main" id="{89EFF8F4-BC76-014B-9CFB-84311DAB6303}"/>
                      </a:ext>
                    </a:extLst>
                  </p:cNvPr>
                  <p:cNvSpPr>
                    <a:spLocks noChangeArrowheads="1"/>
                  </p:cNvSpPr>
                  <p:nvPr/>
                </p:nvSpPr>
                <p:spPr bwMode="auto">
                  <a:xfrm rot="-2297666">
                    <a:off x="4358" y="2343"/>
                    <a:ext cx="28" cy="35"/>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65" name="Oval 72">
                    <a:extLst>
                      <a:ext uri="{FF2B5EF4-FFF2-40B4-BE49-F238E27FC236}">
                        <a16:creationId xmlns:a16="http://schemas.microsoft.com/office/drawing/2014/main" id="{7568EDD8-2174-E540-A723-3AA87B14C874}"/>
                      </a:ext>
                    </a:extLst>
                  </p:cNvPr>
                  <p:cNvSpPr>
                    <a:spLocks noChangeArrowheads="1"/>
                  </p:cNvSpPr>
                  <p:nvPr/>
                </p:nvSpPr>
                <p:spPr bwMode="auto">
                  <a:xfrm rot="-2297666">
                    <a:off x="4372" y="2281"/>
                    <a:ext cx="29" cy="34"/>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66" name="Oval 73">
                    <a:extLst>
                      <a:ext uri="{FF2B5EF4-FFF2-40B4-BE49-F238E27FC236}">
                        <a16:creationId xmlns:a16="http://schemas.microsoft.com/office/drawing/2014/main" id="{9628A75B-6A43-474C-B332-64DD22F6CEF9}"/>
                      </a:ext>
                    </a:extLst>
                  </p:cNvPr>
                  <p:cNvSpPr>
                    <a:spLocks noChangeArrowheads="1"/>
                  </p:cNvSpPr>
                  <p:nvPr/>
                </p:nvSpPr>
                <p:spPr bwMode="auto">
                  <a:xfrm rot="19302334" flipH="1">
                    <a:off x="4416" y="2257"/>
                    <a:ext cx="29" cy="34"/>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67" name="Oval 74">
                    <a:extLst>
                      <a:ext uri="{FF2B5EF4-FFF2-40B4-BE49-F238E27FC236}">
                        <a16:creationId xmlns:a16="http://schemas.microsoft.com/office/drawing/2014/main" id="{0E12ACBB-67C9-9D44-8B69-DE877058C516}"/>
                      </a:ext>
                    </a:extLst>
                  </p:cNvPr>
                  <p:cNvSpPr>
                    <a:spLocks noChangeArrowheads="1"/>
                  </p:cNvSpPr>
                  <p:nvPr/>
                </p:nvSpPr>
                <p:spPr bwMode="auto">
                  <a:xfrm rot="-2297666">
                    <a:off x="4455" y="2245"/>
                    <a:ext cx="28" cy="34"/>
                  </a:xfrm>
                  <a:prstGeom prst="ellipse">
                    <a:avLst/>
                  </a:prstGeom>
                  <a:solidFill>
                    <a:srgbClr val="C238B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68" name="Freeform 77">
                    <a:extLst>
                      <a:ext uri="{FF2B5EF4-FFF2-40B4-BE49-F238E27FC236}">
                        <a16:creationId xmlns:a16="http://schemas.microsoft.com/office/drawing/2014/main" id="{A63FF0DC-E52E-824D-AB19-2195E259E275}"/>
                      </a:ext>
                    </a:extLst>
                  </p:cNvPr>
                  <p:cNvSpPr>
                    <a:spLocks/>
                  </p:cNvSpPr>
                  <p:nvPr/>
                </p:nvSpPr>
                <p:spPr bwMode="auto">
                  <a:xfrm rot="-2297666">
                    <a:off x="4373" y="2319"/>
                    <a:ext cx="14" cy="18"/>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69" name="Freeform 78">
                    <a:extLst>
                      <a:ext uri="{FF2B5EF4-FFF2-40B4-BE49-F238E27FC236}">
                        <a16:creationId xmlns:a16="http://schemas.microsoft.com/office/drawing/2014/main" id="{9BF283C5-AF43-B94C-A47D-C305023859DD}"/>
                      </a:ext>
                    </a:extLst>
                  </p:cNvPr>
                  <p:cNvSpPr>
                    <a:spLocks/>
                  </p:cNvSpPr>
                  <p:nvPr/>
                </p:nvSpPr>
                <p:spPr bwMode="auto">
                  <a:xfrm rot="-2297666">
                    <a:off x="4399" y="2281"/>
                    <a:ext cx="17" cy="7"/>
                  </a:xfrm>
                  <a:custGeom>
                    <a:avLst/>
                    <a:gdLst>
                      <a:gd name="T0" fmla="*/ 0 w 43"/>
                      <a:gd name="T1" fmla="*/ 0 h 16"/>
                      <a:gd name="T2" fmla="*/ 0 w 43"/>
                      <a:gd name="T3" fmla="*/ 0 h 16"/>
                      <a:gd name="T4" fmla="*/ 0 w 43"/>
                      <a:gd name="T5" fmla="*/ 0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70" name="Freeform 79">
                    <a:extLst>
                      <a:ext uri="{FF2B5EF4-FFF2-40B4-BE49-F238E27FC236}">
                        <a16:creationId xmlns:a16="http://schemas.microsoft.com/office/drawing/2014/main" id="{2D96052D-1E36-8743-9404-55F278B23638}"/>
                      </a:ext>
                    </a:extLst>
                  </p:cNvPr>
                  <p:cNvSpPr>
                    <a:spLocks/>
                  </p:cNvSpPr>
                  <p:nvPr/>
                </p:nvSpPr>
                <p:spPr bwMode="auto">
                  <a:xfrm rot="-2297666">
                    <a:off x="4443" y="2264"/>
                    <a:ext cx="15" cy="1"/>
                  </a:xfrm>
                  <a:custGeom>
                    <a:avLst/>
                    <a:gdLst>
                      <a:gd name="T0" fmla="*/ 0 w 39"/>
                      <a:gd name="T1" fmla="*/ 0 h 1"/>
                      <a:gd name="T2" fmla="*/ 0 w 39"/>
                      <a:gd name="T3" fmla="*/ 0 h 1"/>
                      <a:gd name="T4" fmla="*/ 0 60000 65536"/>
                      <a:gd name="T5" fmla="*/ 0 60000 65536"/>
                      <a:gd name="T6" fmla="*/ 0 w 39"/>
                      <a:gd name="T7" fmla="*/ 0 h 1"/>
                      <a:gd name="T8" fmla="*/ 39 w 39"/>
                      <a:gd name="T9" fmla="*/ 1 h 1"/>
                    </a:gdLst>
                    <a:ahLst/>
                    <a:cxnLst>
                      <a:cxn ang="T4">
                        <a:pos x="T0" y="T1"/>
                      </a:cxn>
                      <a:cxn ang="T5">
                        <a:pos x="T2" y="T3"/>
                      </a:cxn>
                    </a:cxnLst>
                    <a:rect l="T6" t="T7" r="T8" b="T9"/>
                    <a:pathLst>
                      <a:path w="39" h="1">
                        <a:moveTo>
                          <a:pt x="0" y="0"/>
                        </a:moveTo>
                        <a:cubicBezTo>
                          <a:pt x="13" y="0"/>
                          <a:pt x="26" y="0"/>
                          <a:pt x="39"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71" name="Oval 72">
                    <a:extLst>
                      <a:ext uri="{FF2B5EF4-FFF2-40B4-BE49-F238E27FC236}">
                        <a16:creationId xmlns:a16="http://schemas.microsoft.com/office/drawing/2014/main" id="{D89F3F25-77F4-994B-959F-A050646A6259}"/>
                      </a:ext>
                    </a:extLst>
                  </p:cNvPr>
                  <p:cNvSpPr>
                    <a:spLocks noChangeArrowheads="1"/>
                  </p:cNvSpPr>
                  <p:nvPr/>
                </p:nvSpPr>
                <p:spPr bwMode="auto">
                  <a:xfrm>
                    <a:off x="4684" y="2413"/>
                    <a:ext cx="31" cy="38"/>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72" name="Oval 70">
                    <a:extLst>
                      <a:ext uri="{FF2B5EF4-FFF2-40B4-BE49-F238E27FC236}">
                        <a16:creationId xmlns:a16="http://schemas.microsoft.com/office/drawing/2014/main" id="{73A2CB02-8034-B947-BB04-F5153C61A4F7}"/>
                      </a:ext>
                    </a:extLst>
                  </p:cNvPr>
                  <p:cNvSpPr>
                    <a:spLocks noChangeArrowheads="1"/>
                  </p:cNvSpPr>
                  <p:nvPr/>
                </p:nvSpPr>
                <p:spPr bwMode="auto">
                  <a:xfrm rot="-2340948">
                    <a:off x="4241" y="2358"/>
                    <a:ext cx="28" cy="39"/>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73" name="Oval 71">
                    <a:extLst>
                      <a:ext uri="{FF2B5EF4-FFF2-40B4-BE49-F238E27FC236}">
                        <a16:creationId xmlns:a16="http://schemas.microsoft.com/office/drawing/2014/main" id="{BFBAAEDD-9292-E14B-A68A-F49DCFB16395}"/>
                      </a:ext>
                    </a:extLst>
                  </p:cNvPr>
                  <p:cNvSpPr>
                    <a:spLocks noChangeArrowheads="1"/>
                  </p:cNvSpPr>
                  <p:nvPr/>
                </p:nvSpPr>
                <p:spPr bwMode="auto">
                  <a:xfrm rot="-2340948">
                    <a:off x="4287" y="2337"/>
                    <a:ext cx="28" cy="4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74" name="Freeform 76">
                    <a:extLst>
                      <a:ext uri="{FF2B5EF4-FFF2-40B4-BE49-F238E27FC236}">
                        <a16:creationId xmlns:a16="http://schemas.microsoft.com/office/drawing/2014/main" id="{17B693A5-DDFC-7A4D-8699-E1302CF80248}"/>
                      </a:ext>
                    </a:extLst>
                  </p:cNvPr>
                  <p:cNvSpPr>
                    <a:spLocks/>
                  </p:cNvSpPr>
                  <p:nvPr/>
                </p:nvSpPr>
                <p:spPr bwMode="auto">
                  <a:xfrm rot="-2340948">
                    <a:off x="4267" y="2360"/>
                    <a:ext cx="22" cy="13"/>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75" name="Oval 56">
                    <a:extLst>
                      <a:ext uri="{FF2B5EF4-FFF2-40B4-BE49-F238E27FC236}">
                        <a16:creationId xmlns:a16="http://schemas.microsoft.com/office/drawing/2014/main" id="{93363D05-613E-0A42-98F9-905F47A4A14A}"/>
                      </a:ext>
                    </a:extLst>
                  </p:cNvPr>
                  <p:cNvSpPr>
                    <a:spLocks noChangeArrowheads="1"/>
                  </p:cNvSpPr>
                  <p:nvPr/>
                </p:nvSpPr>
                <p:spPr bwMode="auto">
                  <a:xfrm rot="20556450" flipH="1">
                    <a:off x="4324" y="2203"/>
                    <a:ext cx="23" cy="30"/>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76" name="Oval 57">
                    <a:extLst>
                      <a:ext uri="{FF2B5EF4-FFF2-40B4-BE49-F238E27FC236}">
                        <a16:creationId xmlns:a16="http://schemas.microsoft.com/office/drawing/2014/main" id="{0037A2C8-6A69-AF45-A0E9-98FB57FFAD4A}"/>
                      </a:ext>
                    </a:extLst>
                  </p:cNvPr>
                  <p:cNvSpPr>
                    <a:spLocks noChangeArrowheads="1"/>
                  </p:cNvSpPr>
                  <p:nvPr/>
                </p:nvSpPr>
                <p:spPr bwMode="auto">
                  <a:xfrm rot="20556450" flipH="1">
                    <a:off x="4289" y="2214"/>
                    <a:ext cx="22" cy="3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77" name="Oval 58">
                    <a:extLst>
                      <a:ext uri="{FF2B5EF4-FFF2-40B4-BE49-F238E27FC236}">
                        <a16:creationId xmlns:a16="http://schemas.microsoft.com/office/drawing/2014/main" id="{8771FC0E-E6FB-9A4D-B1B5-EF80E8991970}"/>
                      </a:ext>
                    </a:extLst>
                  </p:cNvPr>
                  <p:cNvSpPr>
                    <a:spLocks noChangeArrowheads="1"/>
                  </p:cNvSpPr>
                  <p:nvPr/>
                </p:nvSpPr>
                <p:spPr bwMode="auto">
                  <a:xfrm rot="20556450" flipH="1">
                    <a:off x="4258" y="2247"/>
                    <a:ext cx="23" cy="3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78" name="Oval 59">
                    <a:extLst>
                      <a:ext uri="{FF2B5EF4-FFF2-40B4-BE49-F238E27FC236}">
                        <a16:creationId xmlns:a16="http://schemas.microsoft.com/office/drawing/2014/main" id="{5E2A1AA4-71EA-3841-8B63-2E95E40F5D23}"/>
                      </a:ext>
                    </a:extLst>
                  </p:cNvPr>
                  <p:cNvSpPr>
                    <a:spLocks noChangeArrowheads="1"/>
                  </p:cNvSpPr>
                  <p:nvPr/>
                </p:nvSpPr>
                <p:spPr bwMode="auto">
                  <a:xfrm rot="20556450" flipH="1">
                    <a:off x="4222" y="2230"/>
                    <a:ext cx="22" cy="30"/>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79" name="Oval 60">
                    <a:extLst>
                      <a:ext uri="{FF2B5EF4-FFF2-40B4-BE49-F238E27FC236}">
                        <a16:creationId xmlns:a16="http://schemas.microsoft.com/office/drawing/2014/main" id="{3E6F53FE-E4A0-2542-BD6A-17996D30CB6D}"/>
                      </a:ext>
                    </a:extLst>
                  </p:cNvPr>
                  <p:cNvSpPr>
                    <a:spLocks noChangeArrowheads="1"/>
                  </p:cNvSpPr>
                  <p:nvPr/>
                </p:nvSpPr>
                <p:spPr bwMode="auto">
                  <a:xfrm rot="20556450" flipH="1">
                    <a:off x="4191" y="2261"/>
                    <a:ext cx="23" cy="30"/>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80" name="Oval 61">
                    <a:extLst>
                      <a:ext uri="{FF2B5EF4-FFF2-40B4-BE49-F238E27FC236}">
                        <a16:creationId xmlns:a16="http://schemas.microsoft.com/office/drawing/2014/main" id="{4219761D-0461-5543-B442-063336170E9D}"/>
                      </a:ext>
                    </a:extLst>
                  </p:cNvPr>
                  <p:cNvSpPr>
                    <a:spLocks noChangeArrowheads="1"/>
                  </p:cNvSpPr>
                  <p:nvPr/>
                </p:nvSpPr>
                <p:spPr bwMode="auto">
                  <a:xfrm rot="20556450" flipH="1">
                    <a:off x="4168" y="2293"/>
                    <a:ext cx="23" cy="29"/>
                  </a:xfrm>
                  <a:prstGeom prst="ellipse">
                    <a:avLst/>
                  </a:prstGeom>
                  <a:solidFill>
                    <a:srgbClr val="C238B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81" name="Freeform 62">
                    <a:extLst>
                      <a:ext uri="{FF2B5EF4-FFF2-40B4-BE49-F238E27FC236}">
                        <a16:creationId xmlns:a16="http://schemas.microsoft.com/office/drawing/2014/main" id="{00AE951F-416F-C74C-8147-640FD95FE287}"/>
                      </a:ext>
                    </a:extLst>
                  </p:cNvPr>
                  <p:cNvSpPr>
                    <a:spLocks/>
                  </p:cNvSpPr>
                  <p:nvPr/>
                </p:nvSpPr>
                <p:spPr bwMode="auto">
                  <a:xfrm rot="20556450" flipH="1">
                    <a:off x="4312" y="2225"/>
                    <a:ext cx="14" cy="1"/>
                  </a:xfrm>
                  <a:custGeom>
                    <a:avLst/>
                    <a:gdLst>
                      <a:gd name="T0" fmla="*/ 0 w 45"/>
                      <a:gd name="T1" fmla="*/ 0 h 1"/>
                      <a:gd name="T2" fmla="*/ 0 w 45"/>
                      <a:gd name="T3" fmla="*/ 0 h 1"/>
                      <a:gd name="T4" fmla="*/ 0 60000 65536"/>
                      <a:gd name="T5" fmla="*/ 0 60000 65536"/>
                      <a:gd name="T6" fmla="*/ 0 w 45"/>
                      <a:gd name="T7" fmla="*/ 0 h 1"/>
                      <a:gd name="T8" fmla="*/ 45 w 45"/>
                      <a:gd name="T9" fmla="*/ 1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82" name="Freeform 63">
                    <a:extLst>
                      <a:ext uri="{FF2B5EF4-FFF2-40B4-BE49-F238E27FC236}">
                        <a16:creationId xmlns:a16="http://schemas.microsoft.com/office/drawing/2014/main" id="{939C89C8-3A01-F34B-9AF2-139D8CFD2354}"/>
                      </a:ext>
                    </a:extLst>
                  </p:cNvPr>
                  <p:cNvSpPr>
                    <a:spLocks/>
                  </p:cNvSpPr>
                  <p:nvPr/>
                </p:nvSpPr>
                <p:spPr bwMode="auto">
                  <a:xfrm rot="20556450" flipH="1">
                    <a:off x="4275" y="2241"/>
                    <a:ext cx="19" cy="11"/>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83" name="Freeform 64">
                    <a:extLst>
                      <a:ext uri="{FF2B5EF4-FFF2-40B4-BE49-F238E27FC236}">
                        <a16:creationId xmlns:a16="http://schemas.microsoft.com/office/drawing/2014/main" id="{069DD01A-20AE-8543-B4AE-B53D4F2AC05C}"/>
                      </a:ext>
                    </a:extLst>
                  </p:cNvPr>
                  <p:cNvSpPr>
                    <a:spLocks/>
                  </p:cNvSpPr>
                  <p:nvPr/>
                </p:nvSpPr>
                <p:spPr bwMode="auto">
                  <a:xfrm rot="20556450" flipH="1">
                    <a:off x="4244" y="2246"/>
                    <a:ext cx="12" cy="15"/>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84" name="Freeform 65">
                    <a:extLst>
                      <a:ext uri="{FF2B5EF4-FFF2-40B4-BE49-F238E27FC236}">
                        <a16:creationId xmlns:a16="http://schemas.microsoft.com/office/drawing/2014/main" id="{2E80CFD6-9806-E540-86A6-1437F2317B4E}"/>
                      </a:ext>
                    </a:extLst>
                  </p:cNvPr>
                  <p:cNvSpPr>
                    <a:spLocks/>
                  </p:cNvSpPr>
                  <p:nvPr/>
                </p:nvSpPr>
                <p:spPr bwMode="auto">
                  <a:xfrm rot="20556450" flipH="1">
                    <a:off x="4210" y="2256"/>
                    <a:ext cx="14" cy="6"/>
                  </a:xfrm>
                  <a:custGeom>
                    <a:avLst/>
                    <a:gdLst>
                      <a:gd name="T0" fmla="*/ 0 w 43"/>
                      <a:gd name="T1" fmla="*/ 0 h 16"/>
                      <a:gd name="T2" fmla="*/ 0 w 43"/>
                      <a:gd name="T3" fmla="*/ 0 h 16"/>
                      <a:gd name="T4" fmla="*/ 0 w 43"/>
                      <a:gd name="T5" fmla="*/ 0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85" name="Freeform 66">
                    <a:extLst>
                      <a:ext uri="{FF2B5EF4-FFF2-40B4-BE49-F238E27FC236}">
                        <a16:creationId xmlns:a16="http://schemas.microsoft.com/office/drawing/2014/main" id="{25FA174C-5EF5-5645-8628-2783DCB3DC7E}"/>
                      </a:ext>
                    </a:extLst>
                  </p:cNvPr>
                  <p:cNvSpPr>
                    <a:spLocks/>
                  </p:cNvSpPr>
                  <p:nvPr/>
                </p:nvSpPr>
                <p:spPr bwMode="auto">
                  <a:xfrm rot="20556450" flipH="1">
                    <a:off x="4182" y="2290"/>
                    <a:ext cx="13" cy="1"/>
                  </a:xfrm>
                  <a:custGeom>
                    <a:avLst/>
                    <a:gdLst>
                      <a:gd name="T0" fmla="*/ 0 w 39"/>
                      <a:gd name="T1" fmla="*/ 0 h 1"/>
                      <a:gd name="T2" fmla="*/ 0 w 39"/>
                      <a:gd name="T3" fmla="*/ 0 h 1"/>
                      <a:gd name="T4" fmla="*/ 0 60000 65536"/>
                      <a:gd name="T5" fmla="*/ 0 60000 65536"/>
                      <a:gd name="T6" fmla="*/ 0 w 39"/>
                      <a:gd name="T7" fmla="*/ 0 h 1"/>
                      <a:gd name="T8" fmla="*/ 39 w 39"/>
                      <a:gd name="T9" fmla="*/ 1 h 1"/>
                    </a:gdLst>
                    <a:ahLst/>
                    <a:cxnLst>
                      <a:cxn ang="T4">
                        <a:pos x="T0" y="T1"/>
                      </a:cxn>
                      <a:cxn ang="T5">
                        <a:pos x="T2" y="T3"/>
                      </a:cxn>
                    </a:cxnLst>
                    <a:rect l="T6" t="T7" r="T8" b="T9"/>
                    <a:pathLst>
                      <a:path w="39" h="1">
                        <a:moveTo>
                          <a:pt x="0" y="0"/>
                        </a:moveTo>
                        <a:cubicBezTo>
                          <a:pt x="13" y="0"/>
                          <a:pt x="26" y="0"/>
                          <a:pt x="39"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86" name="Oval 69">
                    <a:extLst>
                      <a:ext uri="{FF2B5EF4-FFF2-40B4-BE49-F238E27FC236}">
                        <a16:creationId xmlns:a16="http://schemas.microsoft.com/office/drawing/2014/main" id="{AF2A90F1-E7EB-F344-AFC6-B8274ED82C4D}"/>
                      </a:ext>
                    </a:extLst>
                  </p:cNvPr>
                  <p:cNvSpPr>
                    <a:spLocks noChangeArrowheads="1"/>
                  </p:cNvSpPr>
                  <p:nvPr/>
                </p:nvSpPr>
                <p:spPr bwMode="auto">
                  <a:xfrm rot="447991" flipH="1">
                    <a:off x="4441" y="2358"/>
                    <a:ext cx="32" cy="29"/>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87" name="Oval 70">
                    <a:extLst>
                      <a:ext uri="{FF2B5EF4-FFF2-40B4-BE49-F238E27FC236}">
                        <a16:creationId xmlns:a16="http://schemas.microsoft.com/office/drawing/2014/main" id="{1332C153-78B6-8845-9B47-90F55E2DF62F}"/>
                      </a:ext>
                    </a:extLst>
                  </p:cNvPr>
                  <p:cNvSpPr>
                    <a:spLocks noChangeArrowheads="1"/>
                  </p:cNvSpPr>
                  <p:nvPr/>
                </p:nvSpPr>
                <p:spPr bwMode="auto">
                  <a:xfrm rot="447991" flipH="1">
                    <a:off x="4392" y="2345"/>
                    <a:ext cx="31" cy="29"/>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88" name="Oval 71">
                    <a:extLst>
                      <a:ext uri="{FF2B5EF4-FFF2-40B4-BE49-F238E27FC236}">
                        <a16:creationId xmlns:a16="http://schemas.microsoft.com/office/drawing/2014/main" id="{E3F53D4E-8C4C-AE45-8DCE-C3D72384AA33}"/>
                      </a:ext>
                    </a:extLst>
                  </p:cNvPr>
                  <p:cNvSpPr>
                    <a:spLocks noChangeArrowheads="1"/>
                  </p:cNvSpPr>
                  <p:nvPr/>
                </p:nvSpPr>
                <p:spPr bwMode="auto">
                  <a:xfrm rot="447991" flipH="1">
                    <a:off x="4341" y="2354"/>
                    <a:ext cx="31" cy="3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89" name="Oval 72">
                    <a:extLst>
                      <a:ext uri="{FF2B5EF4-FFF2-40B4-BE49-F238E27FC236}">
                        <a16:creationId xmlns:a16="http://schemas.microsoft.com/office/drawing/2014/main" id="{512237D2-35B8-7449-90BC-54D8B7695DD8}"/>
                      </a:ext>
                    </a:extLst>
                  </p:cNvPr>
                  <p:cNvSpPr>
                    <a:spLocks noChangeArrowheads="1"/>
                  </p:cNvSpPr>
                  <p:nvPr/>
                </p:nvSpPr>
                <p:spPr bwMode="auto">
                  <a:xfrm rot="447991" flipH="1">
                    <a:off x="4301" y="2315"/>
                    <a:ext cx="32" cy="30"/>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90" name="Oval 73">
                    <a:extLst>
                      <a:ext uri="{FF2B5EF4-FFF2-40B4-BE49-F238E27FC236}">
                        <a16:creationId xmlns:a16="http://schemas.microsoft.com/office/drawing/2014/main" id="{726D8AB3-0698-8648-9A80-C19D8DB6F7F0}"/>
                      </a:ext>
                    </a:extLst>
                  </p:cNvPr>
                  <p:cNvSpPr>
                    <a:spLocks noChangeArrowheads="1"/>
                  </p:cNvSpPr>
                  <p:nvPr/>
                </p:nvSpPr>
                <p:spPr bwMode="auto">
                  <a:xfrm rot="447991">
                    <a:off x="4251" y="2322"/>
                    <a:ext cx="31" cy="30"/>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91" name="Oval 74">
                    <a:extLst>
                      <a:ext uri="{FF2B5EF4-FFF2-40B4-BE49-F238E27FC236}">
                        <a16:creationId xmlns:a16="http://schemas.microsoft.com/office/drawing/2014/main" id="{E30E7265-64D2-E04B-B3A6-1877498F08E4}"/>
                      </a:ext>
                    </a:extLst>
                  </p:cNvPr>
                  <p:cNvSpPr>
                    <a:spLocks noChangeArrowheads="1"/>
                  </p:cNvSpPr>
                  <p:nvPr/>
                </p:nvSpPr>
                <p:spPr bwMode="auto">
                  <a:xfrm rot="447991" flipH="1">
                    <a:off x="4209" y="2336"/>
                    <a:ext cx="32" cy="29"/>
                  </a:xfrm>
                  <a:prstGeom prst="ellipse">
                    <a:avLst/>
                  </a:prstGeom>
                  <a:solidFill>
                    <a:srgbClr val="C238B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92" name="Freeform 75">
                    <a:extLst>
                      <a:ext uri="{FF2B5EF4-FFF2-40B4-BE49-F238E27FC236}">
                        <a16:creationId xmlns:a16="http://schemas.microsoft.com/office/drawing/2014/main" id="{852979C9-2BC0-B840-84DF-F004C65B727E}"/>
                      </a:ext>
                    </a:extLst>
                  </p:cNvPr>
                  <p:cNvSpPr>
                    <a:spLocks/>
                  </p:cNvSpPr>
                  <p:nvPr/>
                </p:nvSpPr>
                <p:spPr bwMode="auto">
                  <a:xfrm rot="447991" flipH="1">
                    <a:off x="4423" y="2367"/>
                    <a:ext cx="20" cy="1"/>
                  </a:xfrm>
                  <a:custGeom>
                    <a:avLst/>
                    <a:gdLst>
                      <a:gd name="T0" fmla="*/ 0 w 45"/>
                      <a:gd name="T1" fmla="*/ 0 h 1"/>
                      <a:gd name="T2" fmla="*/ 0 w 45"/>
                      <a:gd name="T3" fmla="*/ 0 h 1"/>
                      <a:gd name="T4" fmla="*/ 0 60000 65536"/>
                      <a:gd name="T5" fmla="*/ 0 60000 65536"/>
                      <a:gd name="T6" fmla="*/ 0 w 45"/>
                      <a:gd name="T7" fmla="*/ 0 h 1"/>
                      <a:gd name="T8" fmla="*/ 45 w 45"/>
                      <a:gd name="T9" fmla="*/ 1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93" name="Freeform 76">
                    <a:extLst>
                      <a:ext uri="{FF2B5EF4-FFF2-40B4-BE49-F238E27FC236}">
                        <a16:creationId xmlns:a16="http://schemas.microsoft.com/office/drawing/2014/main" id="{9CBE24A5-0B4B-A644-8E76-AEDB44C7B6BB}"/>
                      </a:ext>
                    </a:extLst>
                  </p:cNvPr>
                  <p:cNvSpPr>
                    <a:spLocks/>
                  </p:cNvSpPr>
                  <p:nvPr/>
                </p:nvSpPr>
                <p:spPr bwMode="auto">
                  <a:xfrm rot="447991" flipH="1">
                    <a:off x="4368" y="2359"/>
                    <a:ext cx="26" cy="11"/>
                  </a:xfrm>
                  <a:custGeom>
                    <a:avLst/>
                    <a:gdLst>
                      <a:gd name="T0" fmla="*/ 0 w 48"/>
                      <a:gd name="T1" fmla="*/ 1 h 19"/>
                      <a:gd name="T2" fmla="*/ 1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94" name="Freeform 77">
                    <a:extLst>
                      <a:ext uri="{FF2B5EF4-FFF2-40B4-BE49-F238E27FC236}">
                        <a16:creationId xmlns:a16="http://schemas.microsoft.com/office/drawing/2014/main" id="{97172D9A-35BE-3045-B570-F300DEA3B448}"/>
                      </a:ext>
                    </a:extLst>
                  </p:cNvPr>
                  <p:cNvSpPr>
                    <a:spLocks/>
                  </p:cNvSpPr>
                  <p:nvPr/>
                </p:nvSpPr>
                <p:spPr bwMode="auto">
                  <a:xfrm rot="447991" flipH="1">
                    <a:off x="4328" y="2341"/>
                    <a:ext cx="16" cy="15"/>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95" name="Freeform 78">
                    <a:extLst>
                      <a:ext uri="{FF2B5EF4-FFF2-40B4-BE49-F238E27FC236}">
                        <a16:creationId xmlns:a16="http://schemas.microsoft.com/office/drawing/2014/main" id="{A9460A4A-3609-C447-A17A-A6F5CB260F51}"/>
                      </a:ext>
                    </a:extLst>
                  </p:cNvPr>
                  <p:cNvSpPr>
                    <a:spLocks/>
                  </p:cNvSpPr>
                  <p:nvPr/>
                </p:nvSpPr>
                <p:spPr bwMode="auto">
                  <a:xfrm rot="447991" flipH="1">
                    <a:off x="4282" y="2328"/>
                    <a:ext cx="19" cy="7"/>
                  </a:xfrm>
                  <a:custGeom>
                    <a:avLst/>
                    <a:gdLst>
                      <a:gd name="T0" fmla="*/ 0 w 43"/>
                      <a:gd name="T1" fmla="*/ 0 h 16"/>
                      <a:gd name="T2" fmla="*/ 0 w 43"/>
                      <a:gd name="T3" fmla="*/ 0 h 16"/>
                      <a:gd name="T4" fmla="*/ 0 w 43"/>
                      <a:gd name="T5" fmla="*/ 0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96" name="Freeform 79">
                    <a:extLst>
                      <a:ext uri="{FF2B5EF4-FFF2-40B4-BE49-F238E27FC236}">
                        <a16:creationId xmlns:a16="http://schemas.microsoft.com/office/drawing/2014/main" id="{4C36FB0B-C245-CB43-A915-774642281FAC}"/>
                      </a:ext>
                    </a:extLst>
                  </p:cNvPr>
                  <p:cNvSpPr>
                    <a:spLocks/>
                  </p:cNvSpPr>
                  <p:nvPr/>
                </p:nvSpPr>
                <p:spPr bwMode="auto">
                  <a:xfrm rot="447991" flipH="1">
                    <a:off x="4235" y="2340"/>
                    <a:ext cx="17" cy="1"/>
                  </a:xfrm>
                  <a:custGeom>
                    <a:avLst/>
                    <a:gdLst>
                      <a:gd name="T0" fmla="*/ 0 w 39"/>
                      <a:gd name="T1" fmla="*/ 0 h 1"/>
                      <a:gd name="T2" fmla="*/ 0 w 39"/>
                      <a:gd name="T3" fmla="*/ 0 h 1"/>
                      <a:gd name="T4" fmla="*/ 0 60000 65536"/>
                      <a:gd name="T5" fmla="*/ 0 60000 65536"/>
                      <a:gd name="T6" fmla="*/ 0 w 39"/>
                      <a:gd name="T7" fmla="*/ 0 h 1"/>
                      <a:gd name="T8" fmla="*/ 39 w 39"/>
                      <a:gd name="T9" fmla="*/ 1 h 1"/>
                    </a:gdLst>
                    <a:ahLst/>
                    <a:cxnLst>
                      <a:cxn ang="T4">
                        <a:pos x="T0" y="T1"/>
                      </a:cxn>
                      <a:cxn ang="T5">
                        <a:pos x="T2" y="T3"/>
                      </a:cxn>
                    </a:cxnLst>
                    <a:rect l="T6" t="T7" r="T8" b="T9"/>
                    <a:pathLst>
                      <a:path w="39" h="1">
                        <a:moveTo>
                          <a:pt x="0" y="0"/>
                        </a:moveTo>
                        <a:cubicBezTo>
                          <a:pt x="13" y="0"/>
                          <a:pt x="26" y="0"/>
                          <a:pt x="39"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97" name="Oval 56">
                    <a:extLst>
                      <a:ext uri="{FF2B5EF4-FFF2-40B4-BE49-F238E27FC236}">
                        <a16:creationId xmlns:a16="http://schemas.microsoft.com/office/drawing/2014/main" id="{D169370D-9FE6-6441-B73D-85C47EFB31AF}"/>
                      </a:ext>
                    </a:extLst>
                  </p:cNvPr>
                  <p:cNvSpPr>
                    <a:spLocks noChangeArrowheads="1"/>
                  </p:cNvSpPr>
                  <p:nvPr/>
                </p:nvSpPr>
                <p:spPr bwMode="auto">
                  <a:xfrm flipH="1">
                    <a:off x="4665" y="2207"/>
                    <a:ext cx="24" cy="32"/>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98" name="Oval 57">
                    <a:extLst>
                      <a:ext uri="{FF2B5EF4-FFF2-40B4-BE49-F238E27FC236}">
                        <a16:creationId xmlns:a16="http://schemas.microsoft.com/office/drawing/2014/main" id="{DC891DE2-FB39-EB4C-AD3E-98CCE706949F}"/>
                      </a:ext>
                    </a:extLst>
                  </p:cNvPr>
                  <p:cNvSpPr>
                    <a:spLocks noChangeArrowheads="1"/>
                  </p:cNvSpPr>
                  <p:nvPr/>
                </p:nvSpPr>
                <p:spPr bwMode="auto">
                  <a:xfrm flipH="1">
                    <a:off x="4627" y="2202"/>
                    <a:ext cx="24" cy="33"/>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99" name="Oval 58">
                    <a:extLst>
                      <a:ext uri="{FF2B5EF4-FFF2-40B4-BE49-F238E27FC236}">
                        <a16:creationId xmlns:a16="http://schemas.microsoft.com/office/drawing/2014/main" id="{EF5638C8-E625-DA42-987A-74D4F7D2B0F1}"/>
                      </a:ext>
                    </a:extLst>
                  </p:cNvPr>
                  <p:cNvSpPr>
                    <a:spLocks noChangeArrowheads="1"/>
                  </p:cNvSpPr>
                  <p:nvPr/>
                </p:nvSpPr>
                <p:spPr bwMode="auto">
                  <a:xfrm flipH="1">
                    <a:off x="4590" y="2223"/>
                    <a:ext cx="23" cy="32"/>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00" name="Oval 59">
                    <a:extLst>
                      <a:ext uri="{FF2B5EF4-FFF2-40B4-BE49-F238E27FC236}">
                        <a16:creationId xmlns:a16="http://schemas.microsoft.com/office/drawing/2014/main" id="{D1416008-EE10-F14B-A4B4-1C11597CA192}"/>
                      </a:ext>
                    </a:extLst>
                  </p:cNvPr>
                  <p:cNvSpPr>
                    <a:spLocks noChangeArrowheads="1"/>
                  </p:cNvSpPr>
                  <p:nvPr/>
                </p:nvSpPr>
                <p:spPr bwMode="auto">
                  <a:xfrm flipH="1">
                    <a:off x="4557" y="2189"/>
                    <a:ext cx="24" cy="32"/>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01" name="Oval 60">
                    <a:extLst>
                      <a:ext uri="{FF2B5EF4-FFF2-40B4-BE49-F238E27FC236}">
                        <a16:creationId xmlns:a16="http://schemas.microsoft.com/office/drawing/2014/main" id="{DCCC6FD9-6472-0743-930C-B02BC98473C9}"/>
                      </a:ext>
                    </a:extLst>
                  </p:cNvPr>
                  <p:cNvSpPr>
                    <a:spLocks noChangeArrowheads="1"/>
                  </p:cNvSpPr>
                  <p:nvPr/>
                </p:nvSpPr>
                <p:spPr bwMode="auto">
                  <a:xfrm flipH="1">
                    <a:off x="4519" y="2206"/>
                    <a:ext cx="24" cy="33"/>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02" name="Freeform 62">
                    <a:extLst>
                      <a:ext uri="{FF2B5EF4-FFF2-40B4-BE49-F238E27FC236}">
                        <a16:creationId xmlns:a16="http://schemas.microsoft.com/office/drawing/2014/main" id="{F08D8C28-F424-CC49-B36F-70833E68C7A1}"/>
                      </a:ext>
                    </a:extLst>
                  </p:cNvPr>
                  <p:cNvSpPr>
                    <a:spLocks/>
                  </p:cNvSpPr>
                  <p:nvPr/>
                </p:nvSpPr>
                <p:spPr bwMode="auto">
                  <a:xfrm flipH="1">
                    <a:off x="4651" y="2222"/>
                    <a:ext cx="16" cy="1"/>
                  </a:xfrm>
                  <a:custGeom>
                    <a:avLst/>
                    <a:gdLst>
                      <a:gd name="T0" fmla="*/ 0 w 45"/>
                      <a:gd name="T1" fmla="*/ 0 h 1"/>
                      <a:gd name="T2" fmla="*/ 0 w 45"/>
                      <a:gd name="T3" fmla="*/ 0 h 1"/>
                      <a:gd name="T4" fmla="*/ 0 60000 65536"/>
                      <a:gd name="T5" fmla="*/ 0 60000 65536"/>
                      <a:gd name="T6" fmla="*/ 0 w 45"/>
                      <a:gd name="T7" fmla="*/ 0 h 1"/>
                      <a:gd name="T8" fmla="*/ 45 w 45"/>
                      <a:gd name="T9" fmla="*/ 1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03" name="Freeform 63">
                    <a:extLst>
                      <a:ext uri="{FF2B5EF4-FFF2-40B4-BE49-F238E27FC236}">
                        <a16:creationId xmlns:a16="http://schemas.microsoft.com/office/drawing/2014/main" id="{E0670075-1EF5-8948-953B-0FA41DD05DFC}"/>
                      </a:ext>
                    </a:extLst>
                  </p:cNvPr>
                  <p:cNvSpPr>
                    <a:spLocks/>
                  </p:cNvSpPr>
                  <p:nvPr/>
                </p:nvSpPr>
                <p:spPr bwMode="auto">
                  <a:xfrm flipH="1">
                    <a:off x="4610" y="2223"/>
                    <a:ext cx="19" cy="12"/>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04" name="Freeform 64">
                    <a:extLst>
                      <a:ext uri="{FF2B5EF4-FFF2-40B4-BE49-F238E27FC236}">
                        <a16:creationId xmlns:a16="http://schemas.microsoft.com/office/drawing/2014/main" id="{EB63AD48-BAF6-4549-A746-3114B773DBF7}"/>
                      </a:ext>
                    </a:extLst>
                  </p:cNvPr>
                  <p:cNvSpPr>
                    <a:spLocks/>
                  </p:cNvSpPr>
                  <p:nvPr/>
                </p:nvSpPr>
                <p:spPr bwMode="auto">
                  <a:xfrm flipH="1">
                    <a:off x="4578" y="2214"/>
                    <a:ext cx="12" cy="16"/>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05" name="Freeform 65">
                    <a:extLst>
                      <a:ext uri="{FF2B5EF4-FFF2-40B4-BE49-F238E27FC236}">
                        <a16:creationId xmlns:a16="http://schemas.microsoft.com/office/drawing/2014/main" id="{CECFC486-3222-4549-8EA8-1227C85A3805}"/>
                      </a:ext>
                    </a:extLst>
                  </p:cNvPr>
                  <p:cNvSpPr>
                    <a:spLocks/>
                  </p:cNvSpPr>
                  <p:nvPr/>
                </p:nvSpPr>
                <p:spPr bwMode="auto">
                  <a:xfrm flipH="1">
                    <a:off x="4543" y="2209"/>
                    <a:ext cx="14" cy="6"/>
                  </a:xfrm>
                  <a:custGeom>
                    <a:avLst/>
                    <a:gdLst>
                      <a:gd name="T0" fmla="*/ 0 w 43"/>
                      <a:gd name="T1" fmla="*/ 0 h 16"/>
                      <a:gd name="T2" fmla="*/ 0 w 43"/>
                      <a:gd name="T3" fmla="*/ 0 h 16"/>
                      <a:gd name="T4" fmla="*/ 0 w 43"/>
                      <a:gd name="T5" fmla="*/ 0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06" name="Oval 56">
                    <a:extLst>
                      <a:ext uri="{FF2B5EF4-FFF2-40B4-BE49-F238E27FC236}">
                        <a16:creationId xmlns:a16="http://schemas.microsoft.com/office/drawing/2014/main" id="{F0F741F0-9C03-E945-A672-BDEB8DB97F20}"/>
                      </a:ext>
                    </a:extLst>
                  </p:cNvPr>
                  <p:cNvSpPr>
                    <a:spLocks noChangeArrowheads="1"/>
                  </p:cNvSpPr>
                  <p:nvPr/>
                </p:nvSpPr>
                <p:spPr bwMode="auto">
                  <a:xfrm flipH="1">
                    <a:off x="4685" y="2364"/>
                    <a:ext cx="29" cy="38"/>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07" name="Oval 57">
                    <a:extLst>
                      <a:ext uri="{FF2B5EF4-FFF2-40B4-BE49-F238E27FC236}">
                        <a16:creationId xmlns:a16="http://schemas.microsoft.com/office/drawing/2014/main" id="{CA54370C-7EB2-2F4A-AB63-7BA533A3E602}"/>
                      </a:ext>
                    </a:extLst>
                  </p:cNvPr>
                  <p:cNvSpPr>
                    <a:spLocks noChangeArrowheads="1"/>
                  </p:cNvSpPr>
                  <p:nvPr/>
                </p:nvSpPr>
                <p:spPr bwMode="auto">
                  <a:xfrm flipH="1">
                    <a:off x="4638" y="2359"/>
                    <a:ext cx="30" cy="37"/>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08" name="Oval 58">
                    <a:extLst>
                      <a:ext uri="{FF2B5EF4-FFF2-40B4-BE49-F238E27FC236}">
                        <a16:creationId xmlns:a16="http://schemas.microsoft.com/office/drawing/2014/main" id="{E2D6908B-46E1-1E4B-80D9-34CD74A4B736}"/>
                      </a:ext>
                    </a:extLst>
                  </p:cNvPr>
                  <p:cNvSpPr>
                    <a:spLocks noChangeArrowheads="1"/>
                  </p:cNvSpPr>
                  <p:nvPr/>
                </p:nvSpPr>
                <p:spPr bwMode="auto">
                  <a:xfrm flipH="1">
                    <a:off x="4593" y="2382"/>
                    <a:ext cx="29" cy="38"/>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09" name="Oval 59">
                    <a:extLst>
                      <a:ext uri="{FF2B5EF4-FFF2-40B4-BE49-F238E27FC236}">
                        <a16:creationId xmlns:a16="http://schemas.microsoft.com/office/drawing/2014/main" id="{D7D91F09-76BF-5D41-804D-EECB7C061CFA}"/>
                      </a:ext>
                    </a:extLst>
                  </p:cNvPr>
                  <p:cNvSpPr>
                    <a:spLocks noChangeArrowheads="1"/>
                  </p:cNvSpPr>
                  <p:nvPr/>
                </p:nvSpPr>
                <p:spPr bwMode="auto">
                  <a:xfrm flipH="1">
                    <a:off x="4553" y="2343"/>
                    <a:ext cx="29" cy="37"/>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10" name="Freeform 62">
                    <a:extLst>
                      <a:ext uri="{FF2B5EF4-FFF2-40B4-BE49-F238E27FC236}">
                        <a16:creationId xmlns:a16="http://schemas.microsoft.com/office/drawing/2014/main" id="{5809D88E-3743-9544-9469-2DC3D672EDFE}"/>
                      </a:ext>
                    </a:extLst>
                  </p:cNvPr>
                  <p:cNvSpPr>
                    <a:spLocks/>
                  </p:cNvSpPr>
                  <p:nvPr/>
                </p:nvSpPr>
                <p:spPr bwMode="auto">
                  <a:xfrm flipH="1">
                    <a:off x="4668" y="2382"/>
                    <a:ext cx="18" cy="0"/>
                  </a:xfrm>
                  <a:custGeom>
                    <a:avLst/>
                    <a:gdLst>
                      <a:gd name="T0" fmla="*/ 0 w 45"/>
                      <a:gd name="T1" fmla="*/ 0 h 1"/>
                      <a:gd name="T2" fmla="*/ 0 w 45"/>
                      <a:gd name="T3" fmla="*/ 0 h 1"/>
                      <a:gd name="T4" fmla="*/ 0 60000 65536"/>
                      <a:gd name="T5" fmla="*/ 0 60000 65536"/>
                      <a:gd name="T6" fmla="*/ 0 w 45"/>
                      <a:gd name="T7" fmla="*/ 0 h 1"/>
                      <a:gd name="T8" fmla="*/ 45 w 45"/>
                      <a:gd name="T9" fmla="*/ 0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11" name="Freeform 63">
                    <a:extLst>
                      <a:ext uri="{FF2B5EF4-FFF2-40B4-BE49-F238E27FC236}">
                        <a16:creationId xmlns:a16="http://schemas.microsoft.com/office/drawing/2014/main" id="{B233218C-981E-B04A-83A4-9109084A9FCB}"/>
                      </a:ext>
                    </a:extLst>
                  </p:cNvPr>
                  <p:cNvSpPr>
                    <a:spLocks/>
                  </p:cNvSpPr>
                  <p:nvPr/>
                </p:nvSpPr>
                <p:spPr bwMode="auto">
                  <a:xfrm flipH="1">
                    <a:off x="4618" y="2383"/>
                    <a:ext cx="23" cy="12"/>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12" name="Freeform 64">
                    <a:extLst>
                      <a:ext uri="{FF2B5EF4-FFF2-40B4-BE49-F238E27FC236}">
                        <a16:creationId xmlns:a16="http://schemas.microsoft.com/office/drawing/2014/main" id="{79690A77-3F71-B249-B05A-66D341F3A7A9}"/>
                      </a:ext>
                    </a:extLst>
                  </p:cNvPr>
                  <p:cNvSpPr>
                    <a:spLocks/>
                  </p:cNvSpPr>
                  <p:nvPr/>
                </p:nvSpPr>
                <p:spPr bwMode="auto">
                  <a:xfrm flipH="1">
                    <a:off x="4579" y="2371"/>
                    <a:ext cx="15" cy="19"/>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13" name="Oval 69">
                    <a:extLst>
                      <a:ext uri="{FF2B5EF4-FFF2-40B4-BE49-F238E27FC236}">
                        <a16:creationId xmlns:a16="http://schemas.microsoft.com/office/drawing/2014/main" id="{8A9C9565-873B-324D-A4E4-42DCA519D016}"/>
                      </a:ext>
                    </a:extLst>
                  </p:cNvPr>
                  <p:cNvSpPr>
                    <a:spLocks noChangeArrowheads="1"/>
                  </p:cNvSpPr>
                  <p:nvPr/>
                </p:nvSpPr>
                <p:spPr bwMode="auto">
                  <a:xfrm flipH="1">
                    <a:off x="4408" y="2292"/>
                    <a:ext cx="29" cy="28"/>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14" name="Oval 70">
                    <a:extLst>
                      <a:ext uri="{FF2B5EF4-FFF2-40B4-BE49-F238E27FC236}">
                        <a16:creationId xmlns:a16="http://schemas.microsoft.com/office/drawing/2014/main" id="{FE01D01D-4F71-BD48-8ED4-935E7A17467C}"/>
                      </a:ext>
                    </a:extLst>
                  </p:cNvPr>
                  <p:cNvSpPr>
                    <a:spLocks noChangeArrowheads="1"/>
                  </p:cNvSpPr>
                  <p:nvPr/>
                </p:nvSpPr>
                <p:spPr bwMode="auto">
                  <a:xfrm flipH="1">
                    <a:off x="4361" y="2288"/>
                    <a:ext cx="29" cy="29"/>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15" name="Freeform 75">
                    <a:extLst>
                      <a:ext uri="{FF2B5EF4-FFF2-40B4-BE49-F238E27FC236}">
                        <a16:creationId xmlns:a16="http://schemas.microsoft.com/office/drawing/2014/main" id="{E081BDE8-301E-0B47-B0F5-86F28F34DC2B}"/>
                      </a:ext>
                    </a:extLst>
                  </p:cNvPr>
                  <p:cNvSpPr>
                    <a:spLocks/>
                  </p:cNvSpPr>
                  <p:nvPr/>
                </p:nvSpPr>
                <p:spPr bwMode="auto">
                  <a:xfrm flipH="1">
                    <a:off x="4391" y="2305"/>
                    <a:ext cx="18" cy="1"/>
                  </a:xfrm>
                  <a:custGeom>
                    <a:avLst/>
                    <a:gdLst>
                      <a:gd name="T0" fmla="*/ 0 w 45"/>
                      <a:gd name="T1" fmla="*/ 0 h 1"/>
                      <a:gd name="T2" fmla="*/ 0 w 45"/>
                      <a:gd name="T3" fmla="*/ 0 h 1"/>
                      <a:gd name="T4" fmla="*/ 0 60000 65536"/>
                      <a:gd name="T5" fmla="*/ 0 60000 65536"/>
                      <a:gd name="T6" fmla="*/ 0 w 45"/>
                      <a:gd name="T7" fmla="*/ 0 h 1"/>
                      <a:gd name="T8" fmla="*/ 45 w 45"/>
                      <a:gd name="T9" fmla="*/ 1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16" name="Oval 71">
                    <a:extLst>
                      <a:ext uri="{FF2B5EF4-FFF2-40B4-BE49-F238E27FC236}">
                        <a16:creationId xmlns:a16="http://schemas.microsoft.com/office/drawing/2014/main" id="{460C24C4-B689-0C4D-86B4-DD08294B06A1}"/>
                      </a:ext>
                    </a:extLst>
                  </p:cNvPr>
                  <p:cNvSpPr>
                    <a:spLocks noChangeArrowheads="1"/>
                  </p:cNvSpPr>
                  <p:nvPr/>
                </p:nvSpPr>
                <p:spPr bwMode="auto">
                  <a:xfrm rot="2297666" flipH="1">
                    <a:off x="4489" y="2303"/>
                    <a:ext cx="29" cy="3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17" name="Oval 72">
                    <a:extLst>
                      <a:ext uri="{FF2B5EF4-FFF2-40B4-BE49-F238E27FC236}">
                        <a16:creationId xmlns:a16="http://schemas.microsoft.com/office/drawing/2014/main" id="{505E32AB-6DCF-2942-8245-42F5B7CEE42C}"/>
                      </a:ext>
                    </a:extLst>
                  </p:cNvPr>
                  <p:cNvSpPr>
                    <a:spLocks noChangeArrowheads="1"/>
                  </p:cNvSpPr>
                  <p:nvPr/>
                </p:nvSpPr>
                <p:spPr bwMode="auto">
                  <a:xfrm rot="2297666" flipH="1">
                    <a:off x="4472" y="2244"/>
                    <a:ext cx="29" cy="30"/>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18" name="Oval 73">
                    <a:extLst>
                      <a:ext uri="{FF2B5EF4-FFF2-40B4-BE49-F238E27FC236}">
                        <a16:creationId xmlns:a16="http://schemas.microsoft.com/office/drawing/2014/main" id="{29A8C200-1C1E-8E49-8BAA-89D52CCB7452}"/>
                      </a:ext>
                    </a:extLst>
                  </p:cNvPr>
                  <p:cNvSpPr>
                    <a:spLocks noChangeArrowheads="1"/>
                  </p:cNvSpPr>
                  <p:nvPr/>
                </p:nvSpPr>
                <p:spPr bwMode="auto">
                  <a:xfrm rot="2297666">
                    <a:off x="4429" y="2217"/>
                    <a:ext cx="28" cy="29"/>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19" name="Oval 74">
                    <a:extLst>
                      <a:ext uri="{FF2B5EF4-FFF2-40B4-BE49-F238E27FC236}">
                        <a16:creationId xmlns:a16="http://schemas.microsoft.com/office/drawing/2014/main" id="{1C1BF555-B6B7-944B-AF64-4DAC98AF862C}"/>
                      </a:ext>
                    </a:extLst>
                  </p:cNvPr>
                  <p:cNvSpPr>
                    <a:spLocks noChangeArrowheads="1"/>
                  </p:cNvSpPr>
                  <p:nvPr/>
                </p:nvSpPr>
                <p:spPr bwMode="auto">
                  <a:xfrm rot="2297666" flipH="1">
                    <a:off x="4391" y="2202"/>
                    <a:ext cx="29" cy="29"/>
                  </a:xfrm>
                  <a:prstGeom prst="ellipse">
                    <a:avLst/>
                  </a:prstGeom>
                  <a:solidFill>
                    <a:srgbClr val="C238B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20" name="Freeform 77">
                    <a:extLst>
                      <a:ext uri="{FF2B5EF4-FFF2-40B4-BE49-F238E27FC236}">
                        <a16:creationId xmlns:a16="http://schemas.microsoft.com/office/drawing/2014/main" id="{F66F1F7D-DDCA-6A4C-98A7-65E91F23C210}"/>
                      </a:ext>
                    </a:extLst>
                  </p:cNvPr>
                  <p:cNvSpPr>
                    <a:spLocks/>
                  </p:cNvSpPr>
                  <p:nvPr/>
                </p:nvSpPr>
                <p:spPr bwMode="auto">
                  <a:xfrm rot="2297666" flipH="1">
                    <a:off x="4487" y="2279"/>
                    <a:ext cx="15" cy="15"/>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21" name="Freeform 78">
                    <a:extLst>
                      <a:ext uri="{FF2B5EF4-FFF2-40B4-BE49-F238E27FC236}">
                        <a16:creationId xmlns:a16="http://schemas.microsoft.com/office/drawing/2014/main" id="{DCA4787D-EBB9-EE41-8371-5C8AB21EF495}"/>
                      </a:ext>
                    </a:extLst>
                  </p:cNvPr>
                  <p:cNvSpPr>
                    <a:spLocks/>
                  </p:cNvSpPr>
                  <p:nvPr/>
                </p:nvSpPr>
                <p:spPr bwMode="auto">
                  <a:xfrm rot="2297666" flipH="1">
                    <a:off x="4457" y="2241"/>
                    <a:ext cx="17" cy="6"/>
                  </a:xfrm>
                  <a:custGeom>
                    <a:avLst/>
                    <a:gdLst>
                      <a:gd name="T0" fmla="*/ 0 w 43"/>
                      <a:gd name="T1" fmla="*/ 0 h 16"/>
                      <a:gd name="T2" fmla="*/ 0 w 43"/>
                      <a:gd name="T3" fmla="*/ 0 h 16"/>
                      <a:gd name="T4" fmla="*/ 0 w 43"/>
                      <a:gd name="T5" fmla="*/ 0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22" name="Freeform 79">
                    <a:extLst>
                      <a:ext uri="{FF2B5EF4-FFF2-40B4-BE49-F238E27FC236}">
                        <a16:creationId xmlns:a16="http://schemas.microsoft.com/office/drawing/2014/main" id="{699EB073-E729-9848-946A-E2D67F1B6239}"/>
                      </a:ext>
                    </a:extLst>
                  </p:cNvPr>
                  <p:cNvSpPr>
                    <a:spLocks/>
                  </p:cNvSpPr>
                  <p:nvPr/>
                </p:nvSpPr>
                <p:spPr bwMode="auto">
                  <a:xfrm rot="2297666" flipH="1">
                    <a:off x="4416" y="2220"/>
                    <a:ext cx="15" cy="1"/>
                  </a:xfrm>
                  <a:custGeom>
                    <a:avLst/>
                    <a:gdLst>
                      <a:gd name="T0" fmla="*/ 0 w 39"/>
                      <a:gd name="T1" fmla="*/ 0 h 1"/>
                      <a:gd name="T2" fmla="*/ 0 w 39"/>
                      <a:gd name="T3" fmla="*/ 0 h 1"/>
                      <a:gd name="T4" fmla="*/ 0 60000 65536"/>
                      <a:gd name="T5" fmla="*/ 0 60000 65536"/>
                      <a:gd name="T6" fmla="*/ 0 w 39"/>
                      <a:gd name="T7" fmla="*/ 0 h 1"/>
                      <a:gd name="T8" fmla="*/ 39 w 39"/>
                      <a:gd name="T9" fmla="*/ 1 h 1"/>
                    </a:gdLst>
                    <a:ahLst/>
                    <a:cxnLst>
                      <a:cxn ang="T4">
                        <a:pos x="T0" y="T1"/>
                      </a:cxn>
                      <a:cxn ang="T5">
                        <a:pos x="T2" y="T3"/>
                      </a:cxn>
                    </a:cxnLst>
                    <a:rect l="T6" t="T7" r="T8" b="T9"/>
                    <a:pathLst>
                      <a:path w="39" h="1">
                        <a:moveTo>
                          <a:pt x="0" y="0"/>
                        </a:moveTo>
                        <a:cubicBezTo>
                          <a:pt x="13" y="0"/>
                          <a:pt x="26" y="0"/>
                          <a:pt x="39"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23" name="Oval 72">
                    <a:extLst>
                      <a:ext uri="{FF2B5EF4-FFF2-40B4-BE49-F238E27FC236}">
                        <a16:creationId xmlns:a16="http://schemas.microsoft.com/office/drawing/2014/main" id="{247D7FFA-47B9-1B4F-A25E-E926BDB917D4}"/>
                      </a:ext>
                    </a:extLst>
                  </p:cNvPr>
                  <p:cNvSpPr>
                    <a:spLocks noChangeArrowheads="1"/>
                  </p:cNvSpPr>
                  <p:nvPr/>
                </p:nvSpPr>
                <p:spPr bwMode="auto">
                  <a:xfrm flipH="1">
                    <a:off x="4154" y="2354"/>
                    <a:ext cx="31" cy="32"/>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24" name="Oval 70">
                    <a:extLst>
                      <a:ext uri="{FF2B5EF4-FFF2-40B4-BE49-F238E27FC236}">
                        <a16:creationId xmlns:a16="http://schemas.microsoft.com/office/drawing/2014/main" id="{538A0E1E-354B-7247-8911-2F42FA56B219}"/>
                      </a:ext>
                    </a:extLst>
                  </p:cNvPr>
                  <p:cNvSpPr>
                    <a:spLocks noChangeArrowheads="1"/>
                  </p:cNvSpPr>
                  <p:nvPr/>
                </p:nvSpPr>
                <p:spPr bwMode="auto">
                  <a:xfrm rot="2340948" flipH="1">
                    <a:off x="4608" y="2311"/>
                    <a:ext cx="29" cy="33"/>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25" name="Oval 71">
                    <a:extLst>
                      <a:ext uri="{FF2B5EF4-FFF2-40B4-BE49-F238E27FC236}">
                        <a16:creationId xmlns:a16="http://schemas.microsoft.com/office/drawing/2014/main" id="{E79BCE23-9CE4-0443-9FA7-4C1F3215A41C}"/>
                      </a:ext>
                    </a:extLst>
                  </p:cNvPr>
                  <p:cNvSpPr>
                    <a:spLocks noChangeArrowheads="1"/>
                  </p:cNvSpPr>
                  <p:nvPr/>
                </p:nvSpPr>
                <p:spPr bwMode="auto">
                  <a:xfrm rot="2340948" flipH="1">
                    <a:off x="4563" y="2286"/>
                    <a:ext cx="29" cy="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726" name="Freeform 76">
                    <a:extLst>
                      <a:ext uri="{FF2B5EF4-FFF2-40B4-BE49-F238E27FC236}">
                        <a16:creationId xmlns:a16="http://schemas.microsoft.com/office/drawing/2014/main" id="{6836C3C0-EAA1-5249-AE17-CA2FFCDE436D}"/>
                      </a:ext>
                    </a:extLst>
                  </p:cNvPr>
                  <p:cNvSpPr>
                    <a:spLocks/>
                  </p:cNvSpPr>
                  <p:nvPr/>
                </p:nvSpPr>
                <p:spPr bwMode="auto">
                  <a:xfrm rot="2340948" flipH="1">
                    <a:off x="4589" y="2309"/>
                    <a:ext cx="23" cy="10"/>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536" name="AutoShape 46">
                  <a:extLst>
                    <a:ext uri="{FF2B5EF4-FFF2-40B4-BE49-F238E27FC236}">
                      <a16:creationId xmlns:a16="http://schemas.microsoft.com/office/drawing/2014/main" id="{CEFEE7C7-9502-E547-B172-E29F9ED94949}"/>
                    </a:ext>
                  </a:extLst>
                </p:cNvPr>
                <p:cNvSpPr>
                  <a:spLocks noChangeArrowheads="1"/>
                </p:cNvSpPr>
                <p:nvPr/>
              </p:nvSpPr>
              <p:spPr bwMode="auto">
                <a:xfrm rot="5400000">
                  <a:off x="8117922" y="3898998"/>
                  <a:ext cx="112935" cy="110421"/>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grpSp>
              <p:nvGrpSpPr>
                <p:cNvPr id="63537" name="Group 1486">
                  <a:extLst>
                    <a:ext uri="{FF2B5EF4-FFF2-40B4-BE49-F238E27FC236}">
                      <a16:creationId xmlns:a16="http://schemas.microsoft.com/office/drawing/2014/main" id="{77DC38B0-B57F-C248-99B2-F1C6FCFCFC24}"/>
                    </a:ext>
                  </a:extLst>
                </p:cNvPr>
                <p:cNvGrpSpPr>
                  <a:grpSpLocks/>
                </p:cNvGrpSpPr>
                <p:nvPr/>
              </p:nvGrpSpPr>
              <p:grpSpPr bwMode="auto">
                <a:xfrm>
                  <a:off x="5770516" y="3962399"/>
                  <a:ext cx="535213" cy="121621"/>
                  <a:chOff x="3428" y="2277"/>
                  <a:chExt cx="475" cy="94"/>
                </a:xfrm>
              </p:grpSpPr>
              <p:sp>
                <p:nvSpPr>
                  <p:cNvPr id="63598" name="Oval 56">
                    <a:extLst>
                      <a:ext uri="{FF2B5EF4-FFF2-40B4-BE49-F238E27FC236}">
                        <a16:creationId xmlns:a16="http://schemas.microsoft.com/office/drawing/2014/main" id="{0BCF1E35-12D7-4E44-B766-656EED8B055F}"/>
                      </a:ext>
                    </a:extLst>
                  </p:cNvPr>
                  <p:cNvSpPr>
                    <a:spLocks noChangeArrowheads="1"/>
                  </p:cNvSpPr>
                  <p:nvPr/>
                </p:nvSpPr>
                <p:spPr bwMode="auto">
                  <a:xfrm>
                    <a:off x="3428" y="2298"/>
                    <a:ext cx="26" cy="38"/>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99" name="Oval 57">
                    <a:extLst>
                      <a:ext uri="{FF2B5EF4-FFF2-40B4-BE49-F238E27FC236}">
                        <a16:creationId xmlns:a16="http://schemas.microsoft.com/office/drawing/2014/main" id="{E3D782CD-926A-8145-9E8A-46C766E69F1B}"/>
                      </a:ext>
                    </a:extLst>
                  </p:cNvPr>
                  <p:cNvSpPr>
                    <a:spLocks noChangeArrowheads="1"/>
                  </p:cNvSpPr>
                  <p:nvPr/>
                </p:nvSpPr>
                <p:spPr bwMode="auto">
                  <a:xfrm>
                    <a:off x="3470" y="2293"/>
                    <a:ext cx="27" cy="38"/>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00" name="Oval 58">
                    <a:extLst>
                      <a:ext uri="{FF2B5EF4-FFF2-40B4-BE49-F238E27FC236}">
                        <a16:creationId xmlns:a16="http://schemas.microsoft.com/office/drawing/2014/main" id="{909B9EC0-9ADD-A449-A544-316B5D25C902}"/>
                      </a:ext>
                    </a:extLst>
                  </p:cNvPr>
                  <p:cNvSpPr>
                    <a:spLocks noChangeArrowheads="1"/>
                  </p:cNvSpPr>
                  <p:nvPr/>
                </p:nvSpPr>
                <p:spPr bwMode="auto">
                  <a:xfrm>
                    <a:off x="3513" y="2317"/>
                    <a:ext cx="26" cy="38"/>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01" name="Oval 59">
                    <a:extLst>
                      <a:ext uri="{FF2B5EF4-FFF2-40B4-BE49-F238E27FC236}">
                        <a16:creationId xmlns:a16="http://schemas.microsoft.com/office/drawing/2014/main" id="{FDCFD37C-DC68-7244-B68E-0AF310A16F03}"/>
                      </a:ext>
                    </a:extLst>
                  </p:cNvPr>
                  <p:cNvSpPr>
                    <a:spLocks noChangeArrowheads="1"/>
                  </p:cNvSpPr>
                  <p:nvPr/>
                </p:nvSpPr>
                <p:spPr bwMode="auto">
                  <a:xfrm>
                    <a:off x="3550" y="2277"/>
                    <a:ext cx="27" cy="38"/>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02" name="Oval 60">
                    <a:extLst>
                      <a:ext uri="{FF2B5EF4-FFF2-40B4-BE49-F238E27FC236}">
                        <a16:creationId xmlns:a16="http://schemas.microsoft.com/office/drawing/2014/main" id="{6A014B2D-4A0E-CC4F-B53A-C940D2108509}"/>
                      </a:ext>
                    </a:extLst>
                  </p:cNvPr>
                  <p:cNvSpPr>
                    <a:spLocks noChangeArrowheads="1"/>
                  </p:cNvSpPr>
                  <p:nvPr/>
                </p:nvSpPr>
                <p:spPr bwMode="auto">
                  <a:xfrm>
                    <a:off x="3592" y="2297"/>
                    <a:ext cx="27" cy="39"/>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03" name="Oval 61">
                    <a:extLst>
                      <a:ext uri="{FF2B5EF4-FFF2-40B4-BE49-F238E27FC236}">
                        <a16:creationId xmlns:a16="http://schemas.microsoft.com/office/drawing/2014/main" id="{C582DD6D-8A2B-E743-9CE3-86850A46AD80}"/>
                      </a:ext>
                    </a:extLst>
                  </p:cNvPr>
                  <p:cNvSpPr>
                    <a:spLocks noChangeArrowheads="1"/>
                  </p:cNvSpPr>
                  <p:nvPr/>
                </p:nvSpPr>
                <p:spPr bwMode="auto">
                  <a:xfrm>
                    <a:off x="3626" y="2324"/>
                    <a:ext cx="27" cy="38"/>
                  </a:xfrm>
                  <a:prstGeom prst="ellipse">
                    <a:avLst/>
                  </a:prstGeom>
                  <a:solidFill>
                    <a:srgbClr val="C238B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04" name="Freeform 62">
                    <a:extLst>
                      <a:ext uri="{FF2B5EF4-FFF2-40B4-BE49-F238E27FC236}">
                        <a16:creationId xmlns:a16="http://schemas.microsoft.com/office/drawing/2014/main" id="{930544EA-720B-6B4F-931A-25FE3458C6A2}"/>
                      </a:ext>
                    </a:extLst>
                  </p:cNvPr>
                  <p:cNvSpPr>
                    <a:spLocks/>
                  </p:cNvSpPr>
                  <p:nvPr/>
                </p:nvSpPr>
                <p:spPr bwMode="auto">
                  <a:xfrm>
                    <a:off x="3453" y="2316"/>
                    <a:ext cx="17" cy="1"/>
                  </a:xfrm>
                  <a:custGeom>
                    <a:avLst/>
                    <a:gdLst>
                      <a:gd name="T0" fmla="*/ 0 w 45"/>
                      <a:gd name="T1" fmla="*/ 0 h 1"/>
                      <a:gd name="T2" fmla="*/ 0 w 45"/>
                      <a:gd name="T3" fmla="*/ 0 h 1"/>
                      <a:gd name="T4" fmla="*/ 0 60000 65536"/>
                      <a:gd name="T5" fmla="*/ 0 60000 65536"/>
                      <a:gd name="T6" fmla="*/ 0 w 45"/>
                      <a:gd name="T7" fmla="*/ 0 h 1"/>
                      <a:gd name="T8" fmla="*/ 45 w 45"/>
                      <a:gd name="T9" fmla="*/ 1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05" name="Freeform 63">
                    <a:extLst>
                      <a:ext uri="{FF2B5EF4-FFF2-40B4-BE49-F238E27FC236}">
                        <a16:creationId xmlns:a16="http://schemas.microsoft.com/office/drawing/2014/main" id="{D1004BA2-2748-0446-9D2E-A87603926600}"/>
                      </a:ext>
                    </a:extLst>
                  </p:cNvPr>
                  <p:cNvSpPr>
                    <a:spLocks/>
                  </p:cNvSpPr>
                  <p:nvPr/>
                </p:nvSpPr>
                <p:spPr bwMode="auto">
                  <a:xfrm>
                    <a:off x="3495" y="2318"/>
                    <a:ext cx="21" cy="12"/>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06" name="Freeform 64">
                    <a:extLst>
                      <a:ext uri="{FF2B5EF4-FFF2-40B4-BE49-F238E27FC236}">
                        <a16:creationId xmlns:a16="http://schemas.microsoft.com/office/drawing/2014/main" id="{F1EBFFAE-1B60-7A43-A992-D00110ED2233}"/>
                      </a:ext>
                    </a:extLst>
                  </p:cNvPr>
                  <p:cNvSpPr>
                    <a:spLocks/>
                  </p:cNvSpPr>
                  <p:nvPr/>
                </p:nvSpPr>
                <p:spPr bwMode="auto">
                  <a:xfrm>
                    <a:off x="3539" y="2306"/>
                    <a:ext cx="13" cy="19"/>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07" name="Freeform 65">
                    <a:extLst>
                      <a:ext uri="{FF2B5EF4-FFF2-40B4-BE49-F238E27FC236}">
                        <a16:creationId xmlns:a16="http://schemas.microsoft.com/office/drawing/2014/main" id="{629AC3BF-8C6C-5F4B-82B4-ECCF14B4A12A}"/>
                      </a:ext>
                    </a:extLst>
                  </p:cNvPr>
                  <p:cNvSpPr>
                    <a:spLocks/>
                  </p:cNvSpPr>
                  <p:nvPr/>
                </p:nvSpPr>
                <p:spPr bwMode="auto">
                  <a:xfrm>
                    <a:off x="3577" y="2300"/>
                    <a:ext cx="16" cy="8"/>
                  </a:xfrm>
                  <a:custGeom>
                    <a:avLst/>
                    <a:gdLst>
                      <a:gd name="T0" fmla="*/ 0 w 43"/>
                      <a:gd name="T1" fmla="*/ 1 h 16"/>
                      <a:gd name="T2" fmla="*/ 0 w 43"/>
                      <a:gd name="T3" fmla="*/ 1 h 16"/>
                      <a:gd name="T4" fmla="*/ 0 w 43"/>
                      <a:gd name="T5" fmla="*/ 1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08" name="Freeform 66">
                    <a:extLst>
                      <a:ext uri="{FF2B5EF4-FFF2-40B4-BE49-F238E27FC236}">
                        <a16:creationId xmlns:a16="http://schemas.microsoft.com/office/drawing/2014/main" id="{2E6DA8D1-D19C-A441-B58B-14291F4FD68F}"/>
                      </a:ext>
                    </a:extLst>
                  </p:cNvPr>
                  <p:cNvSpPr>
                    <a:spLocks/>
                  </p:cNvSpPr>
                  <p:nvPr/>
                </p:nvSpPr>
                <p:spPr bwMode="auto">
                  <a:xfrm>
                    <a:off x="3617" y="2327"/>
                    <a:ext cx="15" cy="1"/>
                  </a:xfrm>
                  <a:custGeom>
                    <a:avLst/>
                    <a:gdLst>
                      <a:gd name="T0" fmla="*/ 0 w 39"/>
                      <a:gd name="T1" fmla="*/ 0 h 1"/>
                      <a:gd name="T2" fmla="*/ 0 w 39"/>
                      <a:gd name="T3" fmla="*/ 0 h 1"/>
                      <a:gd name="T4" fmla="*/ 0 60000 65536"/>
                      <a:gd name="T5" fmla="*/ 0 60000 65536"/>
                      <a:gd name="T6" fmla="*/ 0 w 39"/>
                      <a:gd name="T7" fmla="*/ 0 h 1"/>
                      <a:gd name="T8" fmla="*/ 39 w 39"/>
                      <a:gd name="T9" fmla="*/ 1 h 1"/>
                    </a:gdLst>
                    <a:ahLst/>
                    <a:cxnLst>
                      <a:cxn ang="T4">
                        <a:pos x="T0" y="T1"/>
                      </a:cxn>
                      <a:cxn ang="T5">
                        <a:pos x="T2" y="T3"/>
                      </a:cxn>
                    </a:cxnLst>
                    <a:rect l="T6" t="T7" r="T8" b="T9"/>
                    <a:pathLst>
                      <a:path w="39" h="1">
                        <a:moveTo>
                          <a:pt x="0" y="0"/>
                        </a:moveTo>
                        <a:cubicBezTo>
                          <a:pt x="13" y="0"/>
                          <a:pt x="26" y="0"/>
                          <a:pt x="39"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09" name="Freeform 67">
                    <a:extLst>
                      <a:ext uri="{FF2B5EF4-FFF2-40B4-BE49-F238E27FC236}">
                        <a16:creationId xmlns:a16="http://schemas.microsoft.com/office/drawing/2014/main" id="{B8881176-8550-7946-AF5C-469715E88B62}"/>
                      </a:ext>
                    </a:extLst>
                  </p:cNvPr>
                  <p:cNvSpPr>
                    <a:spLocks/>
                  </p:cNvSpPr>
                  <p:nvPr/>
                </p:nvSpPr>
                <p:spPr bwMode="auto">
                  <a:xfrm>
                    <a:off x="3651" y="2337"/>
                    <a:ext cx="28" cy="12"/>
                  </a:xfrm>
                  <a:custGeom>
                    <a:avLst/>
                    <a:gdLst>
                      <a:gd name="T0" fmla="*/ 0 w 72"/>
                      <a:gd name="T1" fmla="*/ 1 h 24"/>
                      <a:gd name="T2" fmla="*/ 0 w 72"/>
                      <a:gd name="T3" fmla="*/ 0 h 24"/>
                      <a:gd name="T4" fmla="*/ 0 60000 65536"/>
                      <a:gd name="T5" fmla="*/ 0 60000 65536"/>
                      <a:gd name="T6" fmla="*/ 0 w 72"/>
                      <a:gd name="T7" fmla="*/ 0 h 24"/>
                      <a:gd name="T8" fmla="*/ 72 w 72"/>
                      <a:gd name="T9" fmla="*/ 24 h 24"/>
                    </a:gdLst>
                    <a:ahLst/>
                    <a:cxnLst>
                      <a:cxn ang="T4">
                        <a:pos x="T0" y="T1"/>
                      </a:cxn>
                      <a:cxn ang="T5">
                        <a:pos x="T2" y="T3"/>
                      </a:cxn>
                    </a:cxnLst>
                    <a:rect l="T6" t="T7" r="T8" b="T9"/>
                    <a:pathLst>
                      <a:path w="72" h="24">
                        <a:moveTo>
                          <a:pt x="0" y="24"/>
                        </a:moveTo>
                        <a:cubicBezTo>
                          <a:pt x="30" y="14"/>
                          <a:pt x="61" y="5"/>
                          <a:pt x="72"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10" name="Oval 69">
                    <a:extLst>
                      <a:ext uri="{FF2B5EF4-FFF2-40B4-BE49-F238E27FC236}">
                        <a16:creationId xmlns:a16="http://schemas.microsoft.com/office/drawing/2014/main" id="{DF7BE1A9-B14E-694D-9AE1-A7C8805BDA15}"/>
                      </a:ext>
                    </a:extLst>
                  </p:cNvPr>
                  <p:cNvSpPr>
                    <a:spLocks noChangeArrowheads="1"/>
                  </p:cNvSpPr>
                  <p:nvPr/>
                </p:nvSpPr>
                <p:spPr bwMode="auto">
                  <a:xfrm>
                    <a:off x="3678" y="2307"/>
                    <a:ext cx="26" cy="38"/>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11" name="Oval 70">
                    <a:extLst>
                      <a:ext uri="{FF2B5EF4-FFF2-40B4-BE49-F238E27FC236}">
                        <a16:creationId xmlns:a16="http://schemas.microsoft.com/office/drawing/2014/main" id="{45731F5D-5E71-2344-920E-182013FA5BD0}"/>
                      </a:ext>
                    </a:extLst>
                  </p:cNvPr>
                  <p:cNvSpPr>
                    <a:spLocks noChangeArrowheads="1"/>
                  </p:cNvSpPr>
                  <p:nvPr/>
                </p:nvSpPr>
                <p:spPr bwMode="auto">
                  <a:xfrm>
                    <a:off x="3720" y="2302"/>
                    <a:ext cx="27" cy="38"/>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12" name="Oval 71">
                    <a:extLst>
                      <a:ext uri="{FF2B5EF4-FFF2-40B4-BE49-F238E27FC236}">
                        <a16:creationId xmlns:a16="http://schemas.microsoft.com/office/drawing/2014/main" id="{68630D42-3DF7-704E-9EF3-CED46CD3BEB2}"/>
                      </a:ext>
                    </a:extLst>
                  </p:cNvPr>
                  <p:cNvSpPr>
                    <a:spLocks noChangeArrowheads="1"/>
                  </p:cNvSpPr>
                  <p:nvPr/>
                </p:nvSpPr>
                <p:spPr bwMode="auto">
                  <a:xfrm>
                    <a:off x="3763" y="2326"/>
                    <a:ext cx="27" cy="38"/>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13" name="Oval 72">
                    <a:extLst>
                      <a:ext uri="{FF2B5EF4-FFF2-40B4-BE49-F238E27FC236}">
                        <a16:creationId xmlns:a16="http://schemas.microsoft.com/office/drawing/2014/main" id="{CF3DCBB1-BF35-DF40-A3D6-0DD8681D1400}"/>
                      </a:ext>
                    </a:extLst>
                  </p:cNvPr>
                  <p:cNvSpPr>
                    <a:spLocks noChangeArrowheads="1"/>
                  </p:cNvSpPr>
                  <p:nvPr/>
                </p:nvSpPr>
                <p:spPr bwMode="auto">
                  <a:xfrm>
                    <a:off x="3800" y="2286"/>
                    <a:ext cx="27" cy="38"/>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14" name="Oval 73">
                    <a:extLst>
                      <a:ext uri="{FF2B5EF4-FFF2-40B4-BE49-F238E27FC236}">
                        <a16:creationId xmlns:a16="http://schemas.microsoft.com/office/drawing/2014/main" id="{3E5ED8E3-78E9-454D-A94C-D8B264E47950}"/>
                      </a:ext>
                    </a:extLst>
                  </p:cNvPr>
                  <p:cNvSpPr>
                    <a:spLocks noChangeArrowheads="1"/>
                  </p:cNvSpPr>
                  <p:nvPr/>
                </p:nvSpPr>
                <p:spPr bwMode="auto">
                  <a:xfrm flipH="1">
                    <a:off x="3842" y="2306"/>
                    <a:ext cx="27" cy="39"/>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15" name="Oval 74">
                    <a:extLst>
                      <a:ext uri="{FF2B5EF4-FFF2-40B4-BE49-F238E27FC236}">
                        <a16:creationId xmlns:a16="http://schemas.microsoft.com/office/drawing/2014/main" id="{88FA1945-4754-4E42-84ED-A314F17DA547}"/>
                      </a:ext>
                    </a:extLst>
                  </p:cNvPr>
                  <p:cNvSpPr>
                    <a:spLocks noChangeArrowheads="1"/>
                  </p:cNvSpPr>
                  <p:nvPr/>
                </p:nvSpPr>
                <p:spPr bwMode="auto">
                  <a:xfrm>
                    <a:off x="3876" y="2333"/>
                    <a:ext cx="27" cy="38"/>
                  </a:xfrm>
                  <a:prstGeom prst="ellipse">
                    <a:avLst/>
                  </a:prstGeom>
                  <a:solidFill>
                    <a:srgbClr val="C238B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616" name="Freeform 75">
                    <a:extLst>
                      <a:ext uri="{FF2B5EF4-FFF2-40B4-BE49-F238E27FC236}">
                        <a16:creationId xmlns:a16="http://schemas.microsoft.com/office/drawing/2014/main" id="{5756F9D1-08AA-A542-8069-31474020388B}"/>
                      </a:ext>
                    </a:extLst>
                  </p:cNvPr>
                  <p:cNvSpPr>
                    <a:spLocks/>
                  </p:cNvSpPr>
                  <p:nvPr/>
                </p:nvSpPr>
                <p:spPr bwMode="auto">
                  <a:xfrm>
                    <a:off x="3703" y="2325"/>
                    <a:ext cx="17" cy="1"/>
                  </a:xfrm>
                  <a:custGeom>
                    <a:avLst/>
                    <a:gdLst>
                      <a:gd name="T0" fmla="*/ 0 w 45"/>
                      <a:gd name="T1" fmla="*/ 0 h 1"/>
                      <a:gd name="T2" fmla="*/ 0 w 45"/>
                      <a:gd name="T3" fmla="*/ 0 h 1"/>
                      <a:gd name="T4" fmla="*/ 0 60000 65536"/>
                      <a:gd name="T5" fmla="*/ 0 60000 65536"/>
                      <a:gd name="T6" fmla="*/ 0 w 45"/>
                      <a:gd name="T7" fmla="*/ 0 h 1"/>
                      <a:gd name="T8" fmla="*/ 45 w 45"/>
                      <a:gd name="T9" fmla="*/ 1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17" name="Freeform 76">
                    <a:extLst>
                      <a:ext uri="{FF2B5EF4-FFF2-40B4-BE49-F238E27FC236}">
                        <a16:creationId xmlns:a16="http://schemas.microsoft.com/office/drawing/2014/main" id="{550E09A1-B2F8-6D4C-AF2F-638CAF1FCE8C}"/>
                      </a:ext>
                    </a:extLst>
                  </p:cNvPr>
                  <p:cNvSpPr>
                    <a:spLocks/>
                  </p:cNvSpPr>
                  <p:nvPr/>
                </p:nvSpPr>
                <p:spPr bwMode="auto">
                  <a:xfrm>
                    <a:off x="3745" y="2327"/>
                    <a:ext cx="22" cy="12"/>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18" name="Freeform 77">
                    <a:extLst>
                      <a:ext uri="{FF2B5EF4-FFF2-40B4-BE49-F238E27FC236}">
                        <a16:creationId xmlns:a16="http://schemas.microsoft.com/office/drawing/2014/main" id="{E83A34A3-F410-D541-A0FD-270E1A200C86}"/>
                      </a:ext>
                    </a:extLst>
                  </p:cNvPr>
                  <p:cNvSpPr>
                    <a:spLocks/>
                  </p:cNvSpPr>
                  <p:nvPr/>
                </p:nvSpPr>
                <p:spPr bwMode="auto">
                  <a:xfrm>
                    <a:off x="3789" y="2315"/>
                    <a:ext cx="13" cy="19"/>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19" name="Freeform 78">
                    <a:extLst>
                      <a:ext uri="{FF2B5EF4-FFF2-40B4-BE49-F238E27FC236}">
                        <a16:creationId xmlns:a16="http://schemas.microsoft.com/office/drawing/2014/main" id="{DFB2C7F9-5403-CD4B-86D7-33694A35FDFC}"/>
                      </a:ext>
                    </a:extLst>
                  </p:cNvPr>
                  <p:cNvSpPr>
                    <a:spLocks/>
                  </p:cNvSpPr>
                  <p:nvPr/>
                </p:nvSpPr>
                <p:spPr bwMode="auto">
                  <a:xfrm>
                    <a:off x="3827" y="2309"/>
                    <a:ext cx="16" cy="8"/>
                  </a:xfrm>
                  <a:custGeom>
                    <a:avLst/>
                    <a:gdLst>
                      <a:gd name="T0" fmla="*/ 0 w 43"/>
                      <a:gd name="T1" fmla="*/ 1 h 16"/>
                      <a:gd name="T2" fmla="*/ 0 w 43"/>
                      <a:gd name="T3" fmla="*/ 1 h 16"/>
                      <a:gd name="T4" fmla="*/ 0 w 43"/>
                      <a:gd name="T5" fmla="*/ 1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20" name="Freeform 79">
                    <a:extLst>
                      <a:ext uri="{FF2B5EF4-FFF2-40B4-BE49-F238E27FC236}">
                        <a16:creationId xmlns:a16="http://schemas.microsoft.com/office/drawing/2014/main" id="{25E806BF-FA55-2C41-B0B5-7D8BB082C689}"/>
                      </a:ext>
                    </a:extLst>
                  </p:cNvPr>
                  <p:cNvSpPr>
                    <a:spLocks/>
                  </p:cNvSpPr>
                  <p:nvPr/>
                </p:nvSpPr>
                <p:spPr bwMode="auto">
                  <a:xfrm>
                    <a:off x="3867" y="2336"/>
                    <a:ext cx="15" cy="0"/>
                  </a:xfrm>
                  <a:custGeom>
                    <a:avLst/>
                    <a:gdLst>
                      <a:gd name="T0" fmla="*/ 0 w 39"/>
                      <a:gd name="T1" fmla="*/ 0 h 1"/>
                      <a:gd name="T2" fmla="*/ 0 w 39"/>
                      <a:gd name="T3" fmla="*/ 0 h 1"/>
                      <a:gd name="T4" fmla="*/ 0 60000 65536"/>
                      <a:gd name="T5" fmla="*/ 0 60000 65536"/>
                      <a:gd name="T6" fmla="*/ 0 w 39"/>
                      <a:gd name="T7" fmla="*/ 0 h 1"/>
                      <a:gd name="T8" fmla="*/ 39 w 39"/>
                      <a:gd name="T9" fmla="*/ 0 h 1"/>
                    </a:gdLst>
                    <a:ahLst/>
                    <a:cxnLst>
                      <a:cxn ang="T4">
                        <a:pos x="T0" y="T1"/>
                      </a:cxn>
                      <a:cxn ang="T5">
                        <a:pos x="T2" y="T3"/>
                      </a:cxn>
                    </a:cxnLst>
                    <a:rect l="T6" t="T7" r="T8" b="T9"/>
                    <a:pathLst>
                      <a:path w="39" h="1">
                        <a:moveTo>
                          <a:pt x="0" y="0"/>
                        </a:moveTo>
                        <a:cubicBezTo>
                          <a:pt x="13" y="0"/>
                          <a:pt x="26" y="0"/>
                          <a:pt x="39"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3538" name="Group 826">
                  <a:extLst>
                    <a:ext uri="{FF2B5EF4-FFF2-40B4-BE49-F238E27FC236}">
                      <a16:creationId xmlns:a16="http://schemas.microsoft.com/office/drawing/2014/main" id="{848E2A0B-7426-9545-945C-D1F9DC7D17A7}"/>
                    </a:ext>
                  </a:extLst>
                </p:cNvPr>
                <p:cNvGrpSpPr>
                  <a:grpSpLocks/>
                </p:cNvGrpSpPr>
                <p:nvPr/>
              </p:nvGrpSpPr>
              <p:grpSpPr bwMode="auto">
                <a:xfrm>
                  <a:off x="7279124" y="3717170"/>
                  <a:ext cx="865406" cy="555490"/>
                  <a:chOff x="7246581" y="3183771"/>
                  <a:chExt cx="865406" cy="555490"/>
                </a:xfrm>
              </p:grpSpPr>
              <p:sp>
                <p:nvSpPr>
                  <p:cNvPr id="63539" name="Text Box 1567">
                    <a:extLst>
                      <a:ext uri="{FF2B5EF4-FFF2-40B4-BE49-F238E27FC236}">
                        <a16:creationId xmlns:a16="http://schemas.microsoft.com/office/drawing/2014/main" id="{E90C921B-E529-B64D-8AC0-92F551CFFF35}"/>
                      </a:ext>
                    </a:extLst>
                  </p:cNvPr>
                  <p:cNvSpPr txBox="1">
                    <a:spLocks noChangeArrowheads="1"/>
                  </p:cNvSpPr>
                  <p:nvPr/>
                </p:nvSpPr>
                <p:spPr bwMode="auto">
                  <a:xfrm>
                    <a:off x="7539598" y="3429000"/>
                    <a:ext cx="193801" cy="31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0819DC"/>
                        </a:solidFill>
                      </a:rPr>
                      <a:t>*</a:t>
                    </a:r>
                    <a:endParaRPr lang="en-US" altLang="en-US" sz="3600">
                      <a:solidFill>
                        <a:srgbClr val="000000"/>
                      </a:solidFill>
                    </a:endParaRPr>
                  </a:p>
                </p:txBody>
              </p:sp>
              <p:grpSp>
                <p:nvGrpSpPr>
                  <p:cNvPr id="63540" name="Group 1484">
                    <a:extLst>
                      <a:ext uri="{FF2B5EF4-FFF2-40B4-BE49-F238E27FC236}">
                        <a16:creationId xmlns:a16="http://schemas.microsoft.com/office/drawing/2014/main" id="{D2D3F8AC-5BB2-A142-869D-EAAC50870F6A}"/>
                      </a:ext>
                    </a:extLst>
                  </p:cNvPr>
                  <p:cNvGrpSpPr>
                    <a:grpSpLocks/>
                  </p:cNvGrpSpPr>
                  <p:nvPr/>
                </p:nvGrpSpPr>
                <p:grpSpPr bwMode="auto">
                  <a:xfrm>
                    <a:off x="7246581" y="3200400"/>
                    <a:ext cx="678296" cy="337564"/>
                    <a:chOff x="4811" y="2189"/>
                    <a:chExt cx="602" cy="256"/>
                  </a:xfrm>
                </p:grpSpPr>
                <p:sp>
                  <p:nvSpPr>
                    <p:cNvPr id="63571" name="Oval 69">
                      <a:extLst>
                        <a:ext uri="{FF2B5EF4-FFF2-40B4-BE49-F238E27FC236}">
                          <a16:creationId xmlns:a16="http://schemas.microsoft.com/office/drawing/2014/main" id="{E94FEA62-8375-D949-9861-B4D0DBF55D60}"/>
                        </a:ext>
                      </a:extLst>
                    </p:cNvPr>
                    <p:cNvSpPr>
                      <a:spLocks noChangeArrowheads="1"/>
                    </p:cNvSpPr>
                    <p:nvPr/>
                  </p:nvSpPr>
                  <p:spPr bwMode="auto">
                    <a:xfrm rot="-447991">
                      <a:off x="4811" y="2414"/>
                      <a:ext cx="31" cy="31"/>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72" name="Oval 70">
                      <a:extLst>
                        <a:ext uri="{FF2B5EF4-FFF2-40B4-BE49-F238E27FC236}">
                          <a16:creationId xmlns:a16="http://schemas.microsoft.com/office/drawing/2014/main" id="{5B3EBA83-ABD0-0D4E-8802-D6F67702A767}"/>
                        </a:ext>
                      </a:extLst>
                    </p:cNvPr>
                    <p:cNvSpPr>
                      <a:spLocks noChangeArrowheads="1"/>
                    </p:cNvSpPr>
                    <p:nvPr/>
                  </p:nvSpPr>
                  <p:spPr bwMode="auto">
                    <a:xfrm rot="-447991">
                      <a:off x="4859" y="2401"/>
                      <a:ext cx="31" cy="31"/>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73" name="Oval 71">
                      <a:extLst>
                        <a:ext uri="{FF2B5EF4-FFF2-40B4-BE49-F238E27FC236}">
                          <a16:creationId xmlns:a16="http://schemas.microsoft.com/office/drawing/2014/main" id="{3E0A010F-2EF2-4B4D-B3CC-303492429500}"/>
                        </a:ext>
                      </a:extLst>
                    </p:cNvPr>
                    <p:cNvSpPr>
                      <a:spLocks noChangeArrowheads="1"/>
                    </p:cNvSpPr>
                    <p:nvPr/>
                  </p:nvSpPr>
                  <p:spPr bwMode="auto">
                    <a:xfrm rot="-447991">
                      <a:off x="4910" y="2411"/>
                      <a:ext cx="30" cy="32"/>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74" name="Oval 72">
                      <a:extLst>
                        <a:ext uri="{FF2B5EF4-FFF2-40B4-BE49-F238E27FC236}">
                          <a16:creationId xmlns:a16="http://schemas.microsoft.com/office/drawing/2014/main" id="{75080FEA-910E-5143-9E10-27ABECB5AAB7}"/>
                        </a:ext>
                      </a:extLst>
                    </p:cNvPr>
                    <p:cNvSpPr>
                      <a:spLocks noChangeArrowheads="1"/>
                    </p:cNvSpPr>
                    <p:nvPr/>
                  </p:nvSpPr>
                  <p:spPr bwMode="auto">
                    <a:xfrm rot="-447991">
                      <a:off x="4948" y="2370"/>
                      <a:ext cx="31" cy="32"/>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75" name="Oval 73">
                      <a:extLst>
                        <a:ext uri="{FF2B5EF4-FFF2-40B4-BE49-F238E27FC236}">
                          <a16:creationId xmlns:a16="http://schemas.microsoft.com/office/drawing/2014/main" id="{5E455A8E-DDEF-6F41-A437-C55371EFBD0F}"/>
                        </a:ext>
                      </a:extLst>
                    </p:cNvPr>
                    <p:cNvSpPr>
                      <a:spLocks noChangeArrowheads="1"/>
                    </p:cNvSpPr>
                    <p:nvPr/>
                  </p:nvSpPr>
                  <p:spPr bwMode="auto">
                    <a:xfrm rot="21152009" flipH="1">
                      <a:off x="4998" y="2378"/>
                      <a:ext cx="31" cy="32"/>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76" name="Oval 74">
                      <a:extLst>
                        <a:ext uri="{FF2B5EF4-FFF2-40B4-BE49-F238E27FC236}">
                          <a16:creationId xmlns:a16="http://schemas.microsoft.com/office/drawing/2014/main" id="{A2586DBE-9BE0-3149-B29C-68D52710F116}"/>
                        </a:ext>
                      </a:extLst>
                    </p:cNvPr>
                    <p:cNvSpPr>
                      <a:spLocks noChangeArrowheads="1"/>
                    </p:cNvSpPr>
                    <p:nvPr/>
                  </p:nvSpPr>
                  <p:spPr bwMode="auto">
                    <a:xfrm rot="-447991">
                      <a:off x="5039" y="2394"/>
                      <a:ext cx="31" cy="31"/>
                    </a:xfrm>
                    <a:prstGeom prst="ellipse">
                      <a:avLst/>
                    </a:prstGeom>
                    <a:solidFill>
                      <a:srgbClr val="C238B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77" name="Freeform 75">
                      <a:extLst>
                        <a:ext uri="{FF2B5EF4-FFF2-40B4-BE49-F238E27FC236}">
                          <a16:creationId xmlns:a16="http://schemas.microsoft.com/office/drawing/2014/main" id="{9441C975-689F-6049-BB83-562596721E2C}"/>
                        </a:ext>
                      </a:extLst>
                    </p:cNvPr>
                    <p:cNvSpPr>
                      <a:spLocks/>
                    </p:cNvSpPr>
                    <p:nvPr/>
                  </p:nvSpPr>
                  <p:spPr bwMode="auto">
                    <a:xfrm rot="-447991">
                      <a:off x="4840" y="2425"/>
                      <a:ext cx="19" cy="0"/>
                    </a:xfrm>
                    <a:custGeom>
                      <a:avLst/>
                      <a:gdLst>
                        <a:gd name="T0" fmla="*/ 0 w 45"/>
                        <a:gd name="T1" fmla="*/ 0 h 1"/>
                        <a:gd name="T2" fmla="*/ 0 w 45"/>
                        <a:gd name="T3" fmla="*/ 0 h 1"/>
                        <a:gd name="T4" fmla="*/ 0 60000 65536"/>
                        <a:gd name="T5" fmla="*/ 0 60000 65536"/>
                        <a:gd name="T6" fmla="*/ 0 w 45"/>
                        <a:gd name="T7" fmla="*/ 0 h 1"/>
                        <a:gd name="T8" fmla="*/ 45 w 45"/>
                        <a:gd name="T9" fmla="*/ 0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78" name="Freeform 76">
                      <a:extLst>
                        <a:ext uri="{FF2B5EF4-FFF2-40B4-BE49-F238E27FC236}">
                          <a16:creationId xmlns:a16="http://schemas.microsoft.com/office/drawing/2014/main" id="{37C45273-D580-2645-BBE3-5E089F5556C8}"/>
                        </a:ext>
                      </a:extLst>
                    </p:cNvPr>
                    <p:cNvSpPr>
                      <a:spLocks/>
                    </p:cNvSpPr>
                    <p:nvPr/>
                  </p:nvSpPr>
                  <p:spPr bwMode="auto">
                    <a:xfrm rot="-447991">
                      <a:off x="4889" y="2416"/>
                      <a:ext cx="24" cy="12"/>
                    </a:xfrm>
                    <a:custGeom>
                      <a:avLst/>
                      <a:gdLst>
                        <a:gd name="T0" fmla="*/ 0 w 48"/>
                        <a:gd name="T1" fmla="*/ 1 h 19"/>
                        <a:gd name="T2" fmla="*/ 1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79" name="Freeform 77">
                      <a:extLst>
                        <a:ext uri="{FF2B5EF4-FFF2-40B4-BE49-F238E27FC236}">
                          <a16:creationId xmlns:a16="http://schemas.microsoft.com/office/drawing/2014/main" id="{6B832653-44F4-514E-BE16-E95D2F27256B}"/>
                        </a:ext>
                      </a:extLst>
                    </p:cNvPr>
                    <p:cNvSpPr>
                      <a:spLocks/>
                    </p:cNvSpPr>
                    <p:nvPr/>
                  </p:nvSpPr>
                  <p:spPr bwMode="auto">
                    <a:xfrm rot="-447991">
                      <a:off x="4938" y="2398"/>
                      <a:ext cx="15" cy="16"/>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80" name="Freeform 78">
                      <a:extLst>
                        <a:ext uri="{FF2B5EF4-FFF2-40B4-BE49-F238E27FC236}">
                          <a16:creationId xmlns:a16="http://schemas.microsoft.com/office/drawing/2014/main" id="{A2E81E53-7627-1245-B149-5BD7F5A8D5DA}"/>
                        </a:ext>
                      </a:extLst>
                    </p:cNvPr>
                    <p:cNvSpPr>
                      <a:spLocks/>
                    </p:cNvSpPr>
                    <p:nvPr/>
                  </p:nvSpPr>
                  <p:spPr bwMode="auto">
                    <a:xfrm rot="-447991">
                      <a:off x="4979" y="2385"/>
                      <a:ext cx="19" cy="6"/>
                    </a:xfrm>
                    <a:custGeom>
                      <a:avLst/>
                      <a:gdLst>
                        <a:gd name="T0" fmla="*/ 0 w 43"/>
                        <a:gd name="T1" fmla="*/ 0 h 16"/>
                        <a:gd name="T2" fmla="*/ 0 w 43"/>
                        <a:gd name="T3" fmla="*/ 0 h 16"/>
                        <a:gd name="T4" fmla="*/ 0 w 43"/>
                        <a:gd name="T5" fmla="*/ 0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81" name="Freeform 79">
                      <a:extLst>
                        <a:ext uri="{FF2B5EF4-FFF2-40B4-BE49-F238E27FC236}">
                          <a16:creationId xmlns:a16="http://schemas.microsoft.com/office/drawing/2014/main" id="{FDCD1CE9-25B5-754A-A510-F89C83A8F764}"/>
                        </a:ext>
                      </a:extLst>
                    </p:cNvPr>
                    <p:cNvSpPr>
                      <a:spLocks/>
                    </p:cNvSpPr>
                    <p:nvPr/>
                  </p:nvSpPr>
                  <p:spPr bwMode="auto">
                    <a:xfrm rot="-447991">
                      <a:off x="5027" y="2399"/>
                      <a:ext cx="17" cy="0"/>
                    </a:xfrm>
                    <a:custGeom>
                      <a:avLst/>
                      <a:gdLst>
                        <a:gd name="T0" fmla="*/ 0 w 39"/>
                        <a:gd name="T1" fmla="*/ 0 h 1"/>
                        <a:gd name="T2" fmla="*/ 0 w 39"/>
                        <a:gd name="T3" fmla="*/ 0 h 1"/>
                        <a:gd name="T4" fmla="*/ 0 60000 65536"/>
                        <a:gd name="T5" fmla="*/ 0 60000 65536"/>
                        <a:gd name="T6" fmla="*/ 0 w 39"/>
                        <a:gd name="T7" fmla="*/ 0 h 1"/>
                        <a:gd name="T8" fmla="*/ 39 w 39"/>
                        <a:gd name="T9" fmla="*/ 0 h 1"/>
                      </a:gdLst>
                      <a:ahLst/>
                      <a:cxnLst>
                        <a:cxn ang="T4">
                          <a:pos x="T0" y="T1"/>
                        </a:cxn>
                        <a:cxn ang="T5">
                          <a:pos x="T2" y="T3"/>
                        </a:cxn>
                      </a:cxnLst>
                      <a:rect l="T6" t="T7" r="T8" b="T9"/>
                      <a:pathLst>
                        <a:path w="39" h="1">
                          <a:moveTo>
                            <a:pt x="0" y="0"/>
                          </a:moveTo>
                          <a:cubicBezTo>
                            <a:pt x="13" y="0"/>
                            <a:pt x="26" y="0"/>
                            <a:pt x="39"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82" name="Oval 56">
                      <a:extLst>
                        <a:ext uri="{FF2B5EF4-FFF2-40B4-BE49-F238E27FC236}">
                          <a16:creationId xmlns:a16="http://schemas.microsoft.com/office/drawing/2014/main" id="{545127FA-3BEE-FB4B-865E-80DD32AB4972}"/>
                        </a:ext>
                      </a:extLst>
                    </p:cNvPr>
                    <p:cNvSpPr>
                      <a:spLocks noChangeArrowheads="1"/>
                    </p:cNvSpPr>
                    <p:nvPr/>
                  </p:nvSpPr>
                  <p:spPr bwMode="auto">
                    <a:xfrm>
                      <a:off x="5050" y="2290"/>
                      <a:ext cx="23" cy="34"/>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83" name="Oval 57">
                      <a:extLst>
                        <a:ext uri="{FF2B5EF4-FFF2-40B4-BE49-F238E27FC236}">
                          <a16:creationId xmlns:a16="http://schemas.microsoft.com/office/drawing/2014/main" id="{E2333EDE-5847-C84D-9AA1-B95D0547C95B}"/>
                        </a:ext>
                      </a:extLst>
                    </p:cNvPr>
                    <p:cNvSpPr>
                      <a:spLocks noChangeArrowheads="1"/>
                    </p:cNvSpPr>
                    <p:nvPr/>
                  </p:nvSpPr>
                  <p:spPr bwMode="auto">
                    <a:xfrm>
                      <a:off x="5087" y="2286"/>
                      <a:ext cx="23" cy="33"/>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84" name="Oval 58">
                      <a:extLst>
                        <a:ext uri="{FF2B5EF4-FFF2-40B4-BE49-F238E27FC236}">
                          <a16:creationId xmlns:a16="http://schemas.microsoft.com/office/drawing/2014/main" id="{87FF99B1-D892-7646-B3BB-622EDF41EBE0}"/>
                        </a:ext>
                      </a:extLst>
                    </p:cNvPr>
                    <p:cNvSpPr>
                      <a:spLocks noChangeArrowheads="1"/>
                    </p:cNvSpPr>
                    <p:nvPr/>
                  </p:nvSpPr>
                  <p:spPr bwMode="auto">
                    <a:xfrm>
                      <a:off x="5125" y="2307"/>
                      <a:ext cx="23" cy="34"/>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85" name="Oval 59">
                      <a:extLst>
                        <a:ext uri="{FF2B5EF4-FFF2-40B4-BE49-F238E27FC236}">
                          <a16:creationId xmlns:a16="http://schemas.microsoft.com/office/drawing/2014/main" id="{6AA1118C-5EEB-0A42-A0EE-7F154500C7D7}"/>
                        </a:ext>
                      </a:extLst>
                    </p:cNvPr>
                    <p:cNvSpPr>
                      <a:spLocks noChangeArrowheads="1"/>
                    </p:cNvSpPr>
                    <p:nvPr/>
                  </p:nvSpPr>
                  <p:spPr bwMode="auto">
                    <a:xfrm>
                      <a:off x="5156" y="2271"/>
                      <a:ext cx="23" cy="34"/>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86" name="Oval 60">
                      <a:extLst>
                        <a:ext uri="{FF2B5EF4-FFF2-40B4-BE49-F238E27FC236}">
                          <a16:creationId xmlns:a16="http://schemas.microsoft.com/office/drawing/2014/main" id="{D9AEF270-6A15-C747-BE99-68F929334702}"/>
                        </a:ext>
                      </a:extLst>
                    </p:cNvPr>
                    <p:cNvSpPr>
                      <a:spLocks noChangeArrowheads="1"/>
                    </p:cNvSpPr>
                    <p:nvPr/>
                  </p:nvSpPr>
                  <p:spPr bwMode="auto">
                    <a:xfrm>
                      <a:off x="5193" y="2289"/>
                      <a:ext cx="23" cy="35"/>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87" name="Freeform 62">
                      <a:extLst>
                        <a:ext uri="{FF2B5EF4-FFF2-40B4-BE49-F238E27FC236}">
                          <a16:creationId xmlns:a16="http://schemas.microsoft.com/office/drawing/2014/main" id="{3969BCA0-6BE6-384A-B784-AFE1F6EDF5CE}"/>
                        </a:ext>
                      </a:extLst>
                    </p:cNvPr>
                    <p:cNvSpPr>
                      <a:spLocks/>
                    </p:cNvSpPr>
                    <p:nvPr/>
                  </p:nvSpPr>
                  <p:spPr bwMode="auto">
                    <a:xfrm>
                      <a:off x="5073" y="2306"/>
                      <a:ext cx="14" cy="1"/>
                    </a:xfrm>
                    <a:custGeom>
                      <a:avLst/>
                      <a:gdLst>
                        <a:gd name="T0" fmla="*/ 0 w 45"/>
                        <a:gd name="T1" fmla="*/ 0 h 1"/>
                        <a:gd name="T2" fmla="*/ 0 w 45"/>
                        <a:gd name="T3" fmla="*/ 0 h 1"/>
                        <a:gd name="T4" fmla="*/ 0 60000 65536"/>
                        <a:gd name="T5" fmla="*/ 0 60000 65536"/>
                        <a:gd name="T6" fmla="*/ 0 w 45"/>
                        <a:gd name="T7" fmla="*/ 0 h 1"/>
                        <a:gd name="T8" fmla="*/ 45 w 45"/>
                        <a:gd name="T9" fmla="*/ 1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88" name="Freeform 63">
                      <a:extLst>
                        <a:ext uri="{FF2B5EF4-FFF2-40B4-BE49-F238E27FC236}">
                          <a16:creationId xmlns:a16="http://schemas.microsoft.com/office/drawing/2014/main" id="{4F724BD8-390C-1047-B8D8-0AA66CA30EB0}"/>
                        </a:ext>
                      </a:extLst>
                    </p:cNvPr>
                    <p:cNvSpPr>
                      <a:spLocks/>
                    </p:cNvSpPr>
                    <p:nvPr/>
                  </p:nvSpPr>
                  <p:spPr bwMode="auto">
                    <a:xfrm>
                      <a:off x="5109" y="2307"/>
                      <a:ext cx="18" cy="12"/>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89" name="Freeform 64">
                      <a:extLst>
                        <a:ext uri="{FF2B5EF4-FFF2-40B4-BE49-F238E27FC236}">
                          <a16:creationId xmlns:a16="http://schemas.microsoft.com/office/drawing/2014/main" id="{40B47854-E964-5E48-B431-6B127F1C5660}"/>
                        </a:ext>
                      </a:extLst>
                    </p:cNvPr>
                    <p:cNvSpPr>
                      <a:spLocks/>
                    </p:cNvSpPr>
                    <p:nvPr/>
                  </p:nvSpPr>
                  <p:spPr bwMode="auto">
                    <a:xfrm>
                      <a:off x="5147" y="2297"/>
                      <a:ext cx="11" cy="17"/>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90" name="Freeform 65">
                      <a:extLst>
                        <a:ext uri="{FF2B5EF4-FFF2-40B4-BE49-F238E27FC236}">
                          <a16:creationId xmlns:a16="http://schemas.microsoft.com/office/drawing/2014/main" id="{63F0181E-E0B1-2342-9F69-B8E886314DA3}"/>
                        </a:ext>
                      </a:extLst>
                    </p:cNvPr>
                    <p:cNvSpPr>
                      <a:spLocks/>
                    </p:cNvSpPr>
                    <p:nvPr/>
                  </p:nvSpPr>
                  <p:spPr bwMode="auto">
                    <a:xfrm>
                      <a:off x="5179" y="2292"/>
                      <a:ext cx="14" cy="7"/>
                    </a:xfrm>
                    <a:custGeom>
                      <a:avLst/>
                      <a:gdLst>
                        <a:gd name="T0" fmla="*/ 0 w 43"/>
                        <a:gd name="T1" fmla="*/ 0 h 16"/>
                        <a:gd name="T2" fmla="*/ 0 w 43"/>
                        <a:gd name="T3" fmla="*/ 0 h 16"/>
                        <a:gd name="T4" fmla="*/ 0 w 43"/>
                        <a:gd name="T5" fmla="*/ 0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91" name="Oval 56">
                      <a:extLst>
                        <a:ext uri="{FF2B5EF4-FFF2-40B4-BE49-F238E27FC236}">
                          <a16:creationId xmlns:a16="http://schemas.microsoft.com/office/drawing/2014/main" id="{16BF26E0-6637-DE41-BCF9-EAA0F7D268BF}"/>
                        </a:ext>
                      </a:extLst>
                    </p:cNvPr>
                    <p:cNvSpPr>
                      <a:spLocks noChangeArrowheads="1"/>
                    </p:cNvSpPr>
                    <p:nvPr/>
                  </p:nvSpPr>
                  <p:spPr bwMode="auto">
                    <a:xfrm>
                      <a:off x="5256" y="2211"/>
                      <a:ext cx="28" cy="41"/>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92" name="Oval 57">
                      <a:extLst>
                        <a:ext uri="{FF2B5EF4-FFF2-40B4-BE49-F238E27FC236}">
                          <a16:creationId xmlns:a16="http://schemas.microsoft.com/office/drawing/2014/main" id="{0F79D51A-F744-A742-AEB0-38D5824CF8F3}"/>
                        </a:ext>
                      </a:extLst>
                    </p:cNvPr>
                    <p:cNvSpPr>
                      <a:spLocks noChangeArrowheads="1"/>
                    </p:cNvSpPr>
                    <p:nvPr/>
                  </p:nvSpPr>
                  <p:spPr bwMode="auto">
                    <a:xfrm>
                      <a:off x="5302" y="2206"/>
                      <a:ext cx="28" cy="4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93" name="Oval 58">
                      <a:extLst>
                        <a:ext uri="{FF2B5EF4-FFF2-40B4-BE49-F238E27FC236}">
                          <a16:creationId xmlns:a16="http://schemas.microsoft.com/office/drawing/2014/main" id="{57060CD7-3148-AF44-BE11-11DFC58B0C08}"/>
                        </a:ext>
                      </a:extLst>
                    </p:cNvPr>
                    <p:cNvSpPr>
                      <a:spLocks noChangeArrowheads="1"/>
                    </p:cNvSpPr>
                    <p:nvPr/>
                  </p:nvSpPr>
                  <p:spPr bwMode="auto">
                    <a:xfrm>
                      <a:off x="5347" y="2231"/>
                      <a:ext cx="28" cy="4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94" name="Oval 59">
                      <a:extLst>
                        <a:ext uri="{FF2B5EF4-FFF2-40B4-BE49-F238E27FC236}">
                          <a16:creationId xmlns:a16="http://schemas.microsoft.com/office/drawing/2014/main" id="{15B7DC7E-367D-B843-9F14-EBE69F2D36F2}"/>
                        </a:ext>
                      </a:extLst>
                    </p:cNvPr>
                    <p:cNvSpPr>
                      <a:spLocks noChangeArrowheads="1"/>
                    </p:cNvSpPr>
                    <p:nvPr/>
                  </p:nvSpPr>
                  <p:spPr bwMode="auto">
                    <a:xfrm>
                      <a:off x="5385" y="2189"/>
                      <a:ext cx="28" cy="40"/>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95" name="Freeform 62">
                      <a:extLst>
                        <a:ext uri="{FF2B5EF4-FFF2-40B4-BE49-F238E27FC236}">
                          <a16:creationId xmlns:a16="http://schemas.microsoft.com/office/drawing/2014/main" id="{B925D0FD-ABD6-0A4D-A918-E5F3602E4435}"/>
                        </a:ext>
                      </a:extLst>
                    </p:cNvPr>
                    <p:cNvSpPr>
                      <a:spLocks/>
                    </p:cNvSpPr>
                    <p:nvPr/>
                  </p:nvSpPr>
                  <p:spPr bwMode="auto">
                    <a:xfrm>
                      <a:off x="5283" y="2231"/>
                      <a:ext cx="18" cy="0"/>
                    </a:xfrm>
                    <a:custGeom>
                      <a:avLst/>
                      <a:gdLst>
                        <a:gd name="T0" fmla="*/ 0 w 45"/>
                        <a:gd name="T1" fmla="*/ 0 h 1"/>
                        <a:gd name="T2" fmla="*/ 0 w 45"/>
                        <a:gd name="T3" fmla="*/ 0 h 1"/>
                        <a:gd name="T4" fmla="*/ 0 60000 65536"/>
                        <a:gd name="T5" fmla="*/ 0 60000 65536"/>
                        <a:gd name="T6" fmla="*/ 0 w 45"/>
                        <a:gd name="T7" fmla="*/ 0 h 1"/>
                        <a:gd name="T8" fmla="*/ 45 w 45"/>
                        <a:gd name="T9" fmla="*/ 0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96" name="Freeform 63">
                      <a:extLst>
                        <a:ext uri="{FF2B5EF4-FFF2-40B4-BE49-F238E27FC236}">
                          <a16:creationId xmlns:a16="http://schemas.microsoft.com/office/drawing/2014/main" id="{87BC85EC-3147-674A-BF40-7A790D0AC79D}"/>
                        </a:ext>
                      </a:extLst>
                    </p:cNvPr>
                    <p:cNvSpPr>
                      <a:spLocks/>
                    </p:cNvSpPr>
                    <p:nvPr/>
                  </p:nvSpPr>
                  <p:spPr bwMode="auto">
                    <a:xfrm>
                      <a:off x="5327" y="2232"/>
                      <a:ext cx="23" cy="13"/>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97" name="Freeform 64">
                      <a:extLst>
                        <a:ext uri="{FF2B5EF4-FFF2-40B4-BE49-F238E27FC236}">
                          <a16:creationId xmlns:a16="http://schemas.microsoft.com/office/drawing/2014/main" id="{DF72ACC3-ADA5-834C-92F4-5B35A65F4DE3}"/>
                        </a:ext>
                      </a:extLst>
                    </p:cNvPr>
                    <p:cNvSpPr>
                      <a:spLocks/>
                    </p:cNvSpPr>
                    <p:nvPr/>
                  </p:nvSpPr>
                  <p:spPr bwMode="auto">
                    <a:xfrm>
                      <a:off x="5374" y="2220"/>
                      <a:ext cx="14" cy="20"/>
                    </a:xfrm>
                    <a:custGeom>
                      <a:avLst/>
                      <a:gdLst>
                        <a:gd name="T0" fmla="*/ 0 w 36"/>
                        <a:gd name="T1" fmla="*/ 1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3541" name="Group 1511">
                    <a:extLst>
                      <a:ext uri="{FF2B5EF4-FFF2-40B4-BE49-F238E27FC236}">
                        <a16:creationId xmlns:a16="http://schemas.microsoft.com/office/drawing/2014/main" id="{E2D1A671-ABC2-1447-A75F-73FE5877CB37}"/>
                      </a:ext>
                    </a:extLst>
                  </p:cNvPr>
                  <p:cNvGrpSpPr>
                    <a:grpSpLocks/>
                  </p:cNvGrpSpPr>
                  <p:nvPr/>
                </p:nvGrpSpPr>
                <p:grpSpPr bwMode="auto">
                  <a:xfrm>
                    <a:off x="7325454" y="3281814"/>
                    <a:ext cx="678296" cy="337564"/>
                    <a:chOff x="4811" y="2189"/>
                    <a:chExt cx="602" cy="256"/>
                  </a:xfrm>
                </p:grpSpPr>
                <p:sp>
                  <p:nvSpPr>
                    <p:cNvPr id="63544" name="Oval 69">
                      <a:extLst>
                        <a:ext uri="{FF2B5EF4-FFF2-40B4-BE49-F238E27FC236}">
                          <a16:creationId xmlns:a16="http://schemas.microsoft.com/office/drawing/2014/main" id="{98B13570-D984-AA47-B778-9B8CAA296109}"/>
                        </a:ext>
                      </a:extLst>
                    </p:cNvPr>
                    <p:cNvSpPr>
                      <a:spLocks noChangeArrowheads="1"/>
                    </p:cNvSpPr>
                    <p:nvPr/>
                  </p:nvSpPr>
                  <p:spPr bwMode="auto">
                    <a:xfrm rot="-447991">
                      <a:off x="4811" y="2414"/>
                      <a:ext cx="31" cy="31"/>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45" name="Oval 70">
                      <a:extLst>
                        <a:ext uri="{FF2B5EF4-FFF2-40B4-BE49-F238E27FC236}">
                          <a16:creationId xmlns:a16="http://schemas.microsoft.com/office/drawing/2014/main" id="{83D8C87C-6CC5-3F48-A972-8309456CD17D}"/>
                        </a:ext>
                      </a:extLst>
                    </p:cNvPr>
                    <p:cNvSpPr>
                      <a:spLocks noChangeArrowheads="1"/>
                    </p:cNvSpPr>
                    <p:nvPr/>
                  </p:nvSpPr>
                  <p:spPr bwMode="auto">
                    <a:xfrm rot="-447991">
                      <a:off x="4859" y="2401"/>
                      <a:ext cx="31" cy="31"/>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46" name="Oval 71">
                      <a:extLst>
                        <a:ext uri="{FF2B5EF4-FFF2-40B4-BE49-F238E27FC236}">
                          <a16:creationId xmlns:a16="http://schemas.microsoft.com/office/drawing/2014/main" id="{CC28F530-29EA-344C-8ED4-7624E8220028}"/>
                        </a:ext>
                      </a:extLst>
                    </p:cNvPr>
                    <p:cNvSpPr>
                      <a:spLocks noChangeArrowheads="1"/>
                    </p:cNvSpPr>
                    <p:nvPr/>
                  </p:nvSpPr>
                  <p:spPr bwMode="auto">
                    <a:xfrm rot="-447991">
                      <a:off x="4910" y="2411"/>
                      <a:ext cx="30" cy="32"/>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47" name="Oval 72">
                      <a:extLst>
                        <a:ext uri="{FF2B5EF4-FFF2-40B4-BE49-F238E27FC236}">
                          <a16:creationId xmlns:a16="http://schemas.microsoft.com/office/drawing/2014/main" id="{54BF7E1F-B21E-444F-9D15-EC0E5AA3B71B}"/>
                        </a:ext>
                      </a:extLst>
                    </p:cNvPr>
                    <p:cNvSpPr>
                      <a:spLocks noChangeArrowheads="1"/>
                    </p:cNvSpPr>
                    <p:nvPr/>
                  </p:nvSpPr>
                  <p:spPr bwMode="auto">
                    <a:xfrm rot="-447991">
                      <a:off x="4948" y="2370"/>
                      <a:ext cx="31" cy="32"/>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48" name="Oval 73">
                      <a:extLst>
                        <a:ext uri="{FF2B5EF4-FFF2-40B4-BE49-F238E27FC236}">
                          <a16:creationId xmlns:a16="http://schemas.microsoft.com/office/drawing/2014/main" id="{EFF29A06-7686-D349-8768-E33A20E3AA3E}"/>
                        </a:ext>
                      </a:extLst>
                    </p:cNvPr>
                    <p:cNvSpPr>
                      <a:spLocks noChangeArrowheads="1"/>
                    </p:cNvSpPr>
                    <p:nvPr/>
                  </p:nvSpPr>
                  <p:spPr bwMode="auto">
                    <a:xfrm rot="21152009" flipH="1">
                      <a:off x="4998" y="2378"/>
                      <a:ext cx="31" cy="32"/>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49" name="Oval 74">
                      <a:extLst>
                        <a:ext uri="{FF2B5EF4-FFF2-40B4-BE49-F238E27FC236}">
                          <a16:creationId xmlns:a16="http://schemas.microsoft.com/office/drawing/2014/main" id="{64193EDE-85EA-C045-815A-7BB08F1BECF2}"/>
                        </a:ext>
                      </a:extLst>
                    </p:cNvPr>
                    <p:cNvSpPr>
                      <a:spLocks noChangeArrowheads="1"/>
                    </p:cNvSpPr>
                    <p:nvPr/>
                  </p:nvSpPr>
                  <p:spPr bwMode="auto">
                    <a:xfrm rot="-447991">
                      <a:off x="5039" y="2394"/>
                      <a:ext cx="31" cy="31"/>
                    </a:xfrm>
                    <a:prstGeom prst="ellipse">
                      <a:avLst/>
                    </a:prstGeom>
                    <a:solidFill>
                      <a:srgbClr val="C238B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50" name="Freeform 75">
                      <a:extLst>
                        <a:ext uri="{FF2B5EF4-FFF2-40B4-BE49-F238E27FC236}">
                          <a16:creationId xmlns:a16="http://schemas.microsoft.com/office/drawing/2014/main" id="{8899B8BF-59DD-F34D-B798-0C2C5FECF736}"/>
                        </a:ext>
                      </a:extLst>
                    </p:cNvPr>
                    <p:cNvSpPr>
                      <a:spLocks/>
                    </p:cNvSpPr>
                    <p:nvPr/>
                  </p:nvSpPr>
                  <p:spPr bwMode="auto">
                    <a:xfrm rot="-447991">
                      <a:off x="4840" y="2425"/>
                      <a:ext cx="19" cy="0"/>
                    </a:xfrm>
                    <a:custGeom>
                      <a:avLst/>
                      <a:gdLst>
                        <a:gd name="T0" fmla="*/ 0 w 45"/>
                        <a:gd name="T1" fmla="*/ 0 h 1"/>
                        <a:gd name="T2" fmla="*/ 0 w 45"/>
                        <a:gd name="T3" fmla="*/ 0 h 1"/>
                        <a:gd name="T4" fmla="*/ 0 60000 65536"/>
                        <a:gd name="T5" fmla="*/ 0 60000 65536"/>
                        <a:gd name="T6" fmla="*/ 0 w 45"/>
                        <a:gd name="T7" fmla="*/ 0 h 1"/>
                        <a:gd name="T8" fmla="*/ 45 w 45"/>
                        <a:gd name="T9" fmla="*/ 0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1" name="Freeform 76">
                      <a:extLst>
                        <a:ext uri="{FF2B5EF4-FFF2-40B4-BE49-F238E27FC236}">
                          <a16:creationId xmlns:a16="http://schemas.microsoft.com/office/drawing/2014/main" id="{AD7FC26E-11ED-D146-A0E9-B9D5262995FA}"/>
                        </a:ext>
                      </a:extLst>
                    </p:cNvPr>
                    <p:cNvSpPr>
                      <a:spLocks/>
                    </p:cNvSpPr>
                    <p:nvPr/>
                  </p:nvSpPr>
                  <p:spPr bwMode="auto">
                    <a:xfrm rot="-447991">
                      <a:off x="4889" y="2416"/>
                      <a:ext cx="24" cy="12"/>
                    </a:xfrm>
                    <a:custGeom>
                      <a:avLst/>
                      <a:gdLst>
                        <a:gd name="T0" fmla="*/ 0 w 48"/>
                        <a:gd name="T1" fmla="*/ 1 h 19"/>
                        <a:gd name="T2" fmla="*/ 1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2" name="Freeform 77">
                      <a:extLst>
                        <a:ext uri="{FF2B5EF4-FFF2-40B4-BE49-F238E27FC236}">
                          <a16:creationId xmlns:a16="http://schemas.microsoft.com/office/drawing/2014/main" id="{1CFF02A6-0593-0D4C-8CB0-25733CDE0E0B}"/>
                        </a:ext>
                      </a:extLst>
                    </p:cNvPr>
                    <p:cNvSpPr>
                      <a:spLocks/>
                    </p:cNvSpPr>
                    <p:nvPr/>
                  </p:nvSpPr>
                  <p:spPr bwMode="auto">
                    <a:xfrm rot="-447991">
                      <a:off x="4938" y="2398"/>
                      <a:ext cx="15" cy="16"/>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3" name="Freeform 78">
                      <a:extLst>
                        <a:ext uri="{FF2B5EF4-FFF2-40B4-BE49-F238E27FC236}">
                          <a16:creationId xmlns:a16="http://schemas.microsoft.com/office/drawing/2014/main" id="{ECB9BEBC-8E4B-044A-BACA-301C17E78DDE}"/>
                        </a:ext>
                      </a:extLst>
                    </p:cNvPr>
                    <p:cNvSpPr>
                      <a:spLocks/>
                    </p:cNvSpPr>
                    <p:nvPr/>
                  </p:nvSpPr>
                  <p:spPr bwMode="auto">
                    <a:xfrm rot="-447991">
                      <a:off x="4979" y="2385"/>
                      <a:ext cx="19" cy="6"/>
                    </a:xfrm>
                    <a:custGeom>
                      <a:avLst/>
                      <a:gdLst>
                        <a:gd name="T0" fmla="*/ 0 w 43"/>
                        <a:gd name="T1" fmla="*/ 0 h 16"/>
                        <a:gd name="T2" fmla="*/ 0 w 43"/>
                        <a:gd name="T3" fmla="*/ 0 h 16"/>
                        <a:gd name="T4" fmla="*/ 0 w 43"/>
                        <a:gd name="T5" fmla="*/ 0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4" name="Freeform 79">
                      <a:extLst>
                        <a:ext uri="{FF2B5EF4-FFF2-40B4-BE49-F238E27FC236}">
                          <a16:creationId xmlns:a16="http://schemas.microsoft.com/office/drawing/2014/main" id="{79D62537-D683-284B-9C7F-8A4DC952D279}"/>
                        </a:ext>
                      </a:extLst>
                    </p:cNvPr>
                    <p:cNvSpPr>
                      <a:spLocks/>
                    </p:cNvSpPr>
                    <p:nvPr/>
                  </p:nvSpPr>
                  <p:spPr bwMode="auto">
                    <a:xfrm rot="-447991">
                      <a:off x="5027" y="2399"/>
                      <a:ext cx="17" cy="0"/>
                    </a:xfrm>
                    <a:custGeom>
                      <a:avLst/>
                      <a:gdLst>
                        <a:gd name="T0" fmla="*/ 0 w 39"/>
                        <a:gd name="T1" fmla="*/ 0 h 1"/>
                        <a:gd name="T2" fmla="*/ 0 w 39"/>
                        <a:gd name="T3" fmla="*/ 0 h 1"/>
                        <a:gd name="T4" fmla="*/ 0 60000 65536"/>
                        <a:gd name="T5" fmla="*/ 0 60000 65536"/>
                        <a:gd name="T6" fmla="*/ 0 w 39"/>
                        <a:gd name="T7" fmla="*/ 0 h 1"/>
                        <a:gd name="T8" fmla="*/ 39 w 39"/>
                        <a:gd name="T9" fmla="*/ 0 h 1"/>
                      </a:gdLst>
                      <a:ahLst/>
                      <a:cxnLst>
                        <a:cxn ang="T4">
                          <a:pos x="T0" y="T1"/>
                        </a:cxn>
                        <a:cxn ang="T5">
                          <a:pos x="T2" y="T3"/>
                        </a:cxn>
                      </a:cxnLst>
                      <a:rect l="T6" t="T7" r="T8" b="T9"/>
                      <a:pathLst>
                        <a:path w="39" h="1">
                          <a:moveTo>
                            <a:pt x="0" y="0"/>
                          </a:moveTo>
                          <a:cubicBezTo>
                            <a:pt x="13" y="0"/>
                            <a:pt x="26" y="0"/>
                            <a:pt x="39"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5" name="Oval 56">
                      <a:extLst>
                        <a:ext uri="{FF2B5EF4-FFF2-40B4-BE49-F238E27FC236}">
                          <a16:creationId xmlns:a16="http://schemas.microsoft.com/office/drawing/2014/main" id="{CACEF69D-0386-9C4E-9188-E480D030A9C9}"/>
                        </a:ext>
                      </a:extLst>
                    </p:cNvPr>
                    <p:cNvSpPr>
                      <a:spLocks noChangeArrowheads="1"/>
                    </p:cNvSpPr>
                    <p:nvPr/>
                  </p:nvSpPr>
                  <p:spPr bwMode="auto">
                    <a:xfrm>
                      <a:off x="5050" y="2290"/>
                      <a:ext cx="23" cy="34"/>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56" name="Oval 57">
                      <a:extLst>
                        <a:ext uri="{FF2B5EF4-FFF2-40B4-BE49-F238E27FC236}">
                          <a16:creationId xmlns:a16="http://schemas.microsoft.com/office/drawing/2014/main" id="{EE1506D5-6CBC-FD40-B2CD-A5C05992825B}"/>
                        </a:ext>
                      </a:extLst>
                    </p:cNvPr>
                    <p:cNvSpPr>
                      <a:spLocks noChangeArrowheads="1"/>
                    </p:cNvSpPr>
                    <p:nvPr/>
                  </p:nvSpPr>
                  <p:spPr bwMode="auto">
                    <a:xfrm>
                      <a:off x="5087" y="2286"/>
                      <a:ext cx="23" cy="33"/>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57" name="Oval 58">
                      <a:extLst>
                        <a:ext uri="{FF2B5EF4-FFF2-40B4-BE49-F238E27FC236}">
                          <a16:creationId xmlns:a16="http://schemas.microsoft.com/office/drawing/2014/main" id="{85723370-25BE-7042-96AF-5B106C71F817}"/>
                        </a:ext>
                      </a:extLst>
                    </p:cNvPr>
                    <p:cNvSpPr>
                      <a:spLocks noChangeArrowheads="1"/>
                    </p:cNvSpPr>
                    <p:nvPr/>
                  </p:nvSpPr>
                  <p:spPr bwMode="auto">
                    <a:xfrm>
                      <a:off x="5125" y="2307"/>
                      <a:ext cx="23" cy="34"/>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58" name="Oval 59">
                      <a:extLst>
                        <a:ext uri="{FF2B5EF4-FFF2-40B4-BE49-F238E27FC236}">
                          <a16:creationId xmlns:a16="http://schemas.microsoft.com/office/drawing/2014/main" id="{0440B07E-3662-C543-B98F-ABE185DA01F6}"/>
                        </a:ext>
                      </a:extLst>
                    </p:cNvPr>
                    <p:cNvSpPr>
                      <a:spLocks noChangeArrowheads="1"/>
                    </p:cNvSpPr>
                    <p:nvPr/>
                  </p:nvSpPr>
                  <p:spPr bwMode="auto">
                    <a:xfrm>
                      <a:off x="5156" y="2271"/>
                      <a:ext cx="23" cy="34"/>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59" name="Oval 60">
                      <a:extLst>
                        <a:ext uri="{FF2B5EF4-FFF2-40B4-BE49-F238E27FC236}">
                          <a16:creationId xmlns:a16="http://schemas.microsoft.com/office/drawing/2014/main" id="{2630EE58-3001-8D40-BE00-25D7D1B57645}"/>
                        </a:ext>
                      </a:extLst>
                    </p:cNvPr>
                    <p:cNvSpPr>
                      <a:spLocks noChangeArrowheads="1"/>
                    </p:cNvSpPr>
                    <p:nvPr/>
                  </p:nvSpPr>
                  <p:spPr bwMode="auto">
                    <a:xfrm>
                      <a:off x="5193" y="2289"/>
                      <a:ext cx="23" cy="35"/>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60" name="Freeform 62">
                      <a:extLst>
                        <a:ext uri="{FF2B5EF4-FFF2-40B4-BE49-F238E27FC236}">
                          <a16:creationId xmlns:a16="http://schemas.microsoft.com/office/drawing/2014/main" id="{427C4904-25FF-2D4A-AE43-8448981365AC}"/>
                        </a:ext>
                      </a:extLst>
                    </p:cNvPr>
                    <p:cNvSpPr>
                      <a:spLocks/>
                    </p:cNvSpPr>
                    <p:nvPr/>
                  </p:nvSpPr>
                  <p:spPr bwMode="auto">
                    <a:xfrm>
                      <a:off x="5073" y="2306"/>
                      <a:ext cx="14" cy="1"/>
                    </a:xfrm>
                    <a:custGeom>
                      <a:avLst/>
                      <a:gdLst>
                        <a:gd name="T0" fmla="*/ 0 w 45"/>
                        <a:gd name="T1" fmla="*/ 0 h 1"/>
                        <a:gd name="T2" fmla="*/ 0 w 45"/>
                        <a:gd name="T3" fmla="*/ 0 h 1"/>
                        <a:gd name="T4" fmla="*/ 0 60000 65536"/>
                        <a:gd name="T5" fmla="*/ 0 60000 65536"/>
                        <a:gd name="T6" fmla="*/ 0 w 45"/>
                        <a:gd name="T7" fmla="*/ 0 h 1"/>
                        <a:gd name="T8" fmla="*/ 45 w 45"/>
                        <a:gd name="T9" fmla="*/ 1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61" name="Freeform 63">
                      <a:extLst>
                        <a:ext uri="{FF2B5EF4-FFF2-40B4-BE49-F238E27FC236}">
                          <a16:creationId xmlns:a16="http://schemas.microsoft.com/office/drawing/2014/main" id="{01E7CDD1-4542-5A41-AD29-C80CC87E0093}"/>
                        </a:ext>
                      </a:extLst>
                    </p:cNvPr>
                    <p:cNvSpPr>
                      <a:spLocks/>
                    </p:cNvSpPr>
                    <p:nvPr/>
                  </p:nvSpPr>
                  <p:spPr bwMode="auto">
                    <a:xfrm>
                      <a:off x="5109" y="2307"/>
                      <a:ext cx="18" cy="12"/>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62" name="Freeform 64">
                      <a:extLst>
                        <a:ext uri="{FF2B5EF4-FFF2-40B4-BE49-F238E27FC236}">
                          <a16:creationId xmlns:a16="http://schemas.microsoft.com/office/drawing/2014/main" id="{9A0D1F09-6EE4-2342-A638-E4A09F022828}"/>
                        </a:ext>
                      </a:extLst>
                    </p:cNvPr>
                    <p:cNvSpPr>
                      <a:spLocks/>
                    </p:cNvSpPr>
                    <p:nvPr/>
                  </p:nvSpPr>
                  <p:spPr bwMode="auto">
                    <a:xfrm>
                      <a:off x="5147" y="2297"/>
                      <a:ext cx="11" cy="17"/>
                    </a:xfrm>
                    <a:custGeom>
                      <a:avLst/>
                      <a:gdLst>
                        <a:gd name="T0" fmla="*/ 0 w 36"/>
                        <a:gd name="T1" fmla="*/ 0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63" name="Freeform 65">
                      <a:extLst>
                        <a:ext uri="{FF2B5EF4-FFF2-40B4-BE49-F238E27FC236}">
                          <a16:creationId xmlns:a16="http://schemas.microsoft.com/office/drawing/2014/main" id="{9D64BC3B-17E4-B94D-B195-F5790B83F34E}"/>
                        </a:ext>
                      </a:extLst>
                    </p:cNvPr>
                    <p:cNvSpPr>
                      <a:spLocks/>
                    </p:cNvSpPr>
                    <p:nvPr/>
                  </p:nvSpPr>
                  <p:spPr bwMode="auto">
                    <a:xfrm>
                      <a:off x="5179" y="2292"/>
                      <a:ext cx="14" cy="7"/>
                    </a:xfrm>
                    <a:custGeom>
                      <a:avLst/>
                      <a:gdLst>
                        <a:gd name="T0" fmla="*/ 0 w 43"/>
                        <a:gd name="T1" fmla="*/ 0 h 16"/>
                        <a:gd name="T2" fmla="*/ 0 w 43"/>
                        <a:gd name="T3" fmla="*/ 0 h 16"/>
                        <a:gd name="T4" fmla="*/ 0 w 43"/>
                        <a:gd name="T5" fmla="*/ 0 h 16"/>
                        <a:gd name="T6" fmla="*/ 0 60000 65536"/>
                        <a:gd name="T7" fmla="*/ 0 60000 65536"/>
                        <a:gd name="T8" fmla="*/ 0 60000 65536"/>
                        <a:gd name="T9" fmla="*/ 0 w 43"/>
                        <a:gd name="T10" fmla="*/ 0 h 16"/>
                        <a:gd name="T11" fmla="*/ 43 w 43"/>
                        <a:gd name="T12" fmla="*/ 16 h 16"/>
                      </a:gdLst>
                      <a:ahLst/>
                      <a:cxnLst>
                        <a:cxn ang="T6">
                          <a:pos x="T0" y="T1"/>
                        </a:cxn>
                        <a:cxn ang="T7">
                          <a:pos x="T2" y="T3"/>
                        </a:cxn>
                        <a:cxn ang="T8">
                          <a:pos x="T4" y="T5"/>
                        </a:cxn>
                      </a:cxnLst>
                      <a:rect l="T9" t="T10" r="T11" b="T12"/>
                      <a:pathLst>
                        <a:path w="43" h="16">
                          <a:moveTo>
                            <a:pt x="0" y="1"/>
                          </a:moveTo>
                          <a:cubicBezTo>
                            <a:pt x="13" y="2"/>
                            <a:pt x="27" y="0"/>
                            <a:pt x="39" y="4"/>
                          </a:cubicBezTo>
                          <a:cubicBezTo>
                            <a:pt x="43" y="5"/>
                            <a:pt x="42" y="16"/>
                            <a:pt x="42" y="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64" name="Oval 56">
                      <a:extLst>
                        <a:ext uri="{FF2B5EF4-FFF2-40B4-BE49-F238E27FC236}">
                          <a16:creationId xmlns:a16="http://schemas.microsoft.com/office/drawing/2014/main" id="{17EF7EA7-50E9-7D4B-945D-13D06E547246}"/>
                        </a:ext>
                      </a:extLst>
                    </p:cNvPr>
                    <p:cNvSpPr>
                      <a:spLocks noChangeArrowheads="1"/>
                    </p:cNvSpPr>
                    <p:nvPr/>
                  </p:nvSpPr>
                  <p:spPr bwMode="auto">
                    <a:xfrm>
                      <a:off x="5256" y="2211"/>
                      <a:ext cx="28" cy="41"/>
                    </a:xfrm>
                    <a:prstGeom prst="ellipse">
                      <a:avLst/>
                    </a:prstGeom>
                    <a:solidFill>
                      <a:srgbClr val="3399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65" name="Oval 57">
                      <a:extLst>
                        <a:ext uri="{FF2B5EF4-FFF2-40B4-BE49-F238E27FC236}">
                          <a16:creationId xmlns:a16="http://schemas.microsoft.com/office/drawing/2014/main" id="{CFB9EBFF-00EE-2D43-BFC7-85649CB33A49}"/>
                        </a:ext>
                      </a:extLst>
                    </p:cNvPr>
                    <p:cNvSpPr>
                      <a:spLocks noChangeArrowheads="1"/>
                    </p:cNvSpPr>
                    <p:nvPr/>
                  </p:nvSpPr>
                  <p:spPr bwMode="auto">
                    <a:xfrm>
                      <a:off x="5302" y="2206"/>
                      <a:ext cx="28" cy="4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66" name="Oval 58">
                      <a:extLst>
                        <a:ext uri="{FF2B5EF4-FFF2-40B4-BE49-F238E27FC236}">
                          <a16:creationId xmlns:a16="http://schemas.microsoft.com/office/drawing/2014/main" id="{5B047174-1FE4-E149-BF15-029265291C1D}"/>
                        </a:ext>
                      </a:extLst>
                    </p:cNvPr>
                    <p:cNvSpPr>
                      <a:spLocks noChangeArrowheads="1"/>
                    </p:cNvSpPr>
                    <p:nvPr/>
                  </p:nvSpPr>
                  <p:spPr bwMode="auto">
                    <a:xfrm>
                      <a:off x="5347" y="2231"/>
                      <a:ext cx="28" cy="4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67" name="Oval 59">
                      <a:extLst>
                        <a:ext uri="{FF2B5EF4-FFF2-40B4-BE49-F238E27FC236}">
                          <a16:creationId xmlns:a16="http://schemas.microsoft.com/office/drawing/2014/main" id="{BDCA32C9-850B-F349-909D-D373596C202E}"/>
                        </a:ext>
                      </a:extLst>
                    </p:cNvPr>
                    <p:cNvSpPr>
                      <a:spLocks noChangeArrowheads="1"/>
                    </p:cNvSpPr>
                    <p:nvPr/>
                  </p:nvSpPr>
                  <p:spPr bwMode="auto">
                    <a:xfrm>
                      <a:off x="5385" y="2189"/>
                      <a:ext cx="28" cy="40"/>
                    </a:xfrm>
                    <a:prstGeom prst="ellipse">
                      <a:avLst/>
                    </a:prstGeom>
                    <a:solidFill>
                      <a:srgbClr val="FDF43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000000"/>
                        </a:solidFill>
                      </a:endParaRPr>
                    </a:p>
                  </p:txBody>
                </p:sp>
                <p:sp>
                  <p:nvSpPr>
                    <p:cNvPr id="63568" name="Freeform 62">
                      <a:extLst>
                        <a:ext uri="{FF2B5EF4-FFF2-40B4-BE49-F238E27FC236}">
                          <a16:creationId xmlns:a16="http://schemas.microsoft.com/office/drawing/2014/main" id="{D30851B1-0919-5A4E-B4DF-2D787C52FB11}"/>
                        </a:ext>
                      </a:extLst>
                    </p:cNvPr>
                    <p:cNvSpPr>
                      <a:spLocks/>
                    </p:cNvSpPr>
                    <p:nvPr/>
                  </p:nvSpPr>
                  <p:spPr bwMode="auto">
                    <a:xfrm>
                      <a:off x="5283" y="2231"/>
                      <a:ext cx="18" cy="0"/>
                    </a:xfrm>
                    <a:custGeom>
                      <a:avLst/>
                      <a:gdLst>
                        <a:gd name="T0" fmla="*/ 0 w 45"/>
                        <a:gd name="T1" fmla="*/ 0 h 1"/>
                        <a:gd name="T2" fmla="*/ 0 w 45"/>
                        <a:gd name="T3" fmla="*/ 0 h 1"/>
                        <a:gd name="T4" fmla="*/ 0 60000 65536"/>
                        <a:gd name="T5" fmla="*/ 0 60000 65536"/>
                        <a:gd name="T6" fmla="*/ 0 w 45"/>
                        <a:gd name="T7" fmla="*/ 0 h 1"/>
                        <a:gd name="T8" fmla="*/ 45 w 45"/>
                        <a:gd name="T9" fmla="*/ 0 h 1"/>
                      </a:gdLst>
                      <a:ahLst/>
                      <a:cxnLst>
                        <a:cxn ang="T4">
                          <a:pos x="T0" y="T1"/>
                        </a:cxn>
                        <a:cxn ang="T5">
                          <a:pos x="T2" y="T3"/>
                        </a:cxn>
                      </a:cxnLst>
                      <a:rect l="T6" t="T7" r="T8" b="T9"/>
                      <a:pathLst>
                        <a:path w="45" h="1">
                          <a:moveTo>
                            <a:pt x="0" y="0"/>
                          </a:moveTo>
                          <a:cubicBezTo>
                            <a:pt x="15" y="0"/>
                            <a:pt x="30" y="0"/>
                            <a:pt x="45"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69" name="Freeform 63">
                      <a:extLst>
                        <a:ext uri="{FF2B5EF4-FFF2-40B4-BE49-F238E27FC236}">
                          <a16:creationId xmlns:a16="http://schemas.microsoft.com/office/drawing/2014/main" id="{4D344CCD-BA9E-4A49-BB6F-65C16BB68C77}"/>
                        </a:ext>
                      </a:extLst>
                    </p:cNvPr>
                    <p:cNvSpPr>
                      <a:spLocks/>
                    </p:cNvSpPr>
                    <p:nvPr/>
                  </p:nvSpPr>
                  <p:spPr bwMode="auto">
                    <a:xfrm>
                      <a:off x="5327" y="2232"/>
                      <a:ext cx="23" cy="13"/>
                    </a:xfrm>
                    <a:custGeom>
                      <a:avLst/>
                      <a:gdLst>
                        <a:gd name="T0" fmla="*/ 0 w 48"/>
                        <a:gd name="T1" fmla="*/ 1 h 19"/>
                        <a:gd name="T2" fmla="*/ 0 w 48"/>
                        <a:gd name="T3" fmla="*/ 1 h 19"/>
                        <a:gd name="T4" fmla="*/ 0 60000 65536"/>
                        <a:gd name="T5" fmla="*/ 0 60000 65536"/>
                        <a:gd name="T6" fmla="*/ 0 w 48"/>
                        <a:gd name="T7" fmla="*/ 0 h 19"/>
                        <a:gd name="T8" fmla="*/ 48 w 48"/>
                        <a:gd name="T9" fmla="*/ 19 h 19"/>
                      </a:gdLst>
                      <a:ahLst/>
                      <a:cxnLst>
                        <a:cxn ang="T4">
                          <a:pos x="T0" y="T1"/>
                        </a:cxn>
                        <a:cxn ang="T5">
                          <a:pos x="T2" y="T3"/>
                        </a:cxn>
                      </a:cxnLst>
                      <a:rect l="T6" t="T7" r="T8" b="T9"/>
                      <a:pathLst>
                        <a:path w="48" h="19">
                          <a:moveTo>
                            <a:pt x="0" y="10"/>
                          </a:moveTo>
                          <a:cubicBezTo>
                            <a:pt x="47" y="13"/>
                            <a:pt x="38" y="0"/>
                            <a:pt x="48" y="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70" name="Freeform 64">
                      <a:extLst>
                        <a:ext uri="{FF2B5EF4-FFF2-40B4-BE49-F238E27FC236}">
                          <a16:creationId xmlns:a16="http://schemas.microsoft.com/office/drawing/2014/main" id="{48C7947F-E00D-C148-991D-4AA93E144EF4}"/>
                        </a:ext>
                      </a:extLst>
                    </p:cNvPr>
                    <p:cNvSpPr>
                      <a:spLocks/>
                    </p:cNvSpPr>
                    <p:nvPr/>
                  </p:nvSpPr>
                  <p:spPr bwMode="auto">
                    <a:xfrm>
                      <a:off x="5374" y="2220"/>
                      <a:ext cx="14" cy="20"/>
                    </a:xfrm>
                    <a:custGeom>
                      <a:avLst/>
                      <a:gdLst>
                        <a:gd name="T0" fmla="*/ 0 w 36"/>
                        <a:gd name="T1" fmla="*/ 1 h 39"/>
                        <a:gd name="T2" fmla="*/ 0 w 36"/>
                        <a:gd name="T3" fmla="*/ 0 h 39"/>
                        <a:gd name="T4" fmla="*/ 0 60000 65536"/>
                        <a:gd name="T5" fmla="*/ 0 60000 65536"/>
                        <a:gd name="T6" fmla="*/ 0 w 36"/>
                        <a:gd name="T7" fmla="*/ 0 h 39"/>
                        <a:gd name="T8" fmla="*/ 36 w 36"/>
                        <a:gd name="T9" fmla="*/ 39 h 39"/>
                      </a:gdLst>
                      <a:ahLst/>
                      <a:cxnLst>
                        <a:cxn ang="T4">
                          <a:pos x="T0" y="T1"/>
                        </a:cxn>
                        <a:cxn ang="T5">
                          <a:pos x="T2" y="T3"/>
                        </a:cxn>
                      </a:cxnLst>
                      <a:rect l="T6" t="T7" r="T8" b="T9"/>
                      <a:pathLst>
                        <a:path w="36" h="39">
                          <a:moveTo>
                            <a:pt x="0" y="39"/>
                          </a:moveTo>
                          <a:cubicBezTo>
                            <a:pt x="19" y="33"/>
                            <a:pt x="36" y="23"/>
                            <a:pt x="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542" name="Text Box 1568">
                    <a:extLst>
                      <a:ext uri="{FF2B5EF4-FFF2-40B4-BE49-F238E27FC236}">
                        <a16:creationId xmlns:a16="http://schemas.microsoft.com/office/drawing/2014/main" id="{CDF96F16-778C-2D4D-BBA8-0C3E1A580B1A}"/>
                      </a:ext>
                    </a:extLst>
                  </p:cNvPr>
                  <p:cNvSpPr txBox="1">
                    <a:spLocks noChangeArrowheads="1"/>
                  </p:cNvSpPr>
                  <p:nvPr/>
                </p:nvSpPr>
                <p:spPr bwMode="auto">
                  <a:xfrm>
                    <a:off x="7701850" y="3374892"/>
                    <a:ext cx="193801" cy="31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0819DC"/>
                        </a:solidFill>
                      </a:rPr>
                      <a:t>*</a:t>
                    </a:r>
                    <a:endParaRPr lang="en-US" altLang="en-US" sz="3600">
                      <a:solidFill>
                        <a:srgbClr val="000000"/>
                      </a:solidFill>
                    </a:endParaRPr>
                  </a:p>
                </p:txBody>
              </p:sp>
              <p:sp>
                <p:nvSpPr>
                  <p:cNvPr id="63543" name="Text Box 1569">
                    <a:extLst>
                      <a:ext uri="{FF2B5EF4-FFF2-40B4-BE49-F238E27FC236}">
                        <a16:creationId xmlns:a16="http://schemas.microsoft.com/office/drawing/2014/main" id="{F62A5051-6076-F94B-BF0E-D893757536BE}"/>
                      </a:ext>
                    </a:extLst>
                  </p:cNvPr>
                  <p:cNvSpPr txBox="1">
                    <a:spLocks noChangeArrowheads="1"/>
                  </p:cNvSpPr>
                  <p:nvPr/>
                </p:nvSpPr>
                <p:spPr bwMode="auto">
                  <a:xfrm>
                    <a:off x="7918186" y="3183771"/>
                    <a:ext cx="193801" cy="31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0819DC"/>
                        </a:solidFill>
                      </a:rPr>
                      <a:t>*</a:t>
                    </a:r>
                    <a:endParaRPr lang="en-US" altLang="en-US" sz="3600">
                      <a:solidFill>
                        <a:srgbClr val="000000"/>
                      </a:solidFill>
                    </a:endParaRPr>
                  </a:p>
                </p:txBody>
              </p:sp>
            </p:grpSp>
          </p:grpSp>
          <p:sp>
            <p:nvSpPr>
              <p:cNvPr id="63506" name="Text Box 53">
                <a:extLst>
                  <a:ext uri="{FF2B5EF4-FFF2-40B4-BE49-F238E27FC236}">
                    <a16:creationId xmlns:a16="http://schemas.microsoft.com/office/drawing/2014/main" id="{5FD56A16-6839-9A4B-98A9-F5CC4530C069}"/>
                  </a:ext>
                </a:extLst>
              </p:cNvPr>
              <p:cNvSpPr txBox="1">
                <a:spLocks noChangeArrowheads="1"/>
              </p:cNvSpPr>
              <p:nvPr/>
            </p:nvSpPr>
            <p:spPr bwMode="auto">
              <a:xfrm>
                <a:off x="6493012" y="3090446"/>
                <a:ext cx="1159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MRM-MS</a:t>
                </a:r>
              </a:p>
            </p:txBody>
          </p:sp>
        </p:grpSp>
        <p:sp>
          <p:nvSpPr>
            <p:cNvPr id="63502" name="Text Box 53">
              <a:extLst>
                <a:ext uri="{FF2B5EF4-FFF2-40B4-BE49-F238E27FC236}">
                  <a16:creationId xmlns:a16="http://schemas.microsoft.com/office/drawing/2014/main" id="{D969C45B-8BC1-4942-B570-E83F966F175F}"/>
                </a:ext>
              </a:extLst>
            </p:cNvPr>
            <p:cNvSpPr txBox="1">
              <a:spLocks noChangeArrowheads="1"/>
            </p:cNvSpPr>
            <p:nvPr/>
          </p:nvSpPr>
          <p:spPr bwMode="auto">
            <a:xfrm>
              <a:off x="6477000" y="2667000"/>
              <a:ext cx="2484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Wash; elute peptides</a:t>
              </a:r>
            </a:p>
          </p:txBody>
        </p:sp>
      </p:grpSp>
      <p:sp>
        <p:nvSpPr>
          <p:cNvPr id="645" name="Text Box 55">
            <a:extLst>
              <a:ext uri="{FF2B5EF4-FFF2-40B4-BE49-F238E27FC236}">
                <a16:creationId xmlns:a16="http://schemas.microsoft.com/office/drawing/2014/main" id="{55E1F190-7659-C34E-AA04-66594F2CEB9E}"/>
              </a:ext>
            </a:extLst>
          </p:cNvPr>
          <p:cNvSpPr txBox="1">
            <a:spLocks noChangeArrowheads="1"/>
          </p:cNvSpPr>
          <p:nvPr/>
        </p:nvSpPr>
        <p:spPr bwMode="auto">
          <a:xfrm>
            <a:off x="228600" y="3048000"/>
            <a:ext cx="3795713" cy="3194050"/>
          </a:xfrm>
          <a:prstGeom prst="rect">
            <a:avLst/>
          </a:prstGeom>
          <a:solidFill>
            <a:srgbClr val="FFD100"/>
          </a:solidFill>
          <a:ln w="9525">
            <a:noFill/>
            <a:miter lim="800000"/>
            <a:headEnd/>
            <a:tailEnd/>
          </a:ln>
          <a:effectLst>
            <a:outerShdw blurRad="63500" dist="38099" dir="2700000" algn="ctr" rotWithShape="0">
              <a:srgbClr val="000000">
                <a:alpha val="74998"/>
              </a:srgbClr>
            </a:outerShdw>
          </a:effec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20000"/>
              </a:spcAft>
            </a:pPr>
            <a:r>
              <a:rPr lang="en-US" altLang="en-US" sz="1800" b="1" u="sng">
                <a:solidFill>
                  <a:srgbClr val="000000"/>
                </a:solidFill>
                <a:cs typeface="Arial" panose="020B0604020202020204" pitchFamily="34" charset="0"/>
              </a:rPr>
              <a:t>Advantages of SISCAPA/ iMRM</a:t>
            </a:r>
          </a:p>
          <a:p>
            <a:pPr eaLnBrk="1" hangingPunct="1">
              <a:spcAft>
                <a:spcPct val="20000"/>
              </a:spcAft>
              <a:buFontTx/>
              <a:buChar char="•"/>
            </a:pPr>
            <a:r>
              <a:rPr lang="en-US" altLang="en-US" sz="1800" b="1">
                <a:solidFill>
                  <a:srgbClr val="000000"/>
                </a:solidFill>
                <a:cs typeface="Arial" panose="020B0604020202020204" pitchFamily="34" charset="0"/>
              </a:rPr>
              <a:t>Simpler sample handling prior   to LC-MS/MS to reach ng/mL</a:t>
            </a:r>
          </a:p>
          <a:p>
            <a:pPr eaLnBrk="1" hangingPunct="1">
              <a:spcAft>
                <a:spcPct val="20000"/>
              </a:spcAft>
              <a:buFontTx/>
              <a:buChar char="•"/>
            </a:pPr>
            <a:r>
              <a:rPr lang="en-US" altLang="en-US" sz="1800" b="1">
                <a:solidFill>
                  <a:srgbClr val="000000"/>
                </a:solidFill>
                <a:cs typeface="Arial" panose="020B0604020202020204" pitchFamily="34" charset="0"/>
              </a:rPr>
              <a:t>Only requires 1 Ab </a:t>
            </a:r>
          </a:p>
          <a:p>
            <a:pPr eaLnBrk="1" hangingPunct="1">
              <a:spcAft>
                <a:spcPct val="20000"/>
              </a:spcAft>
              <a:buFontTx/>
              <a:buChar char="•"/>
            </a:pPr>
            <a:r>
              <a:rPr lang="en-US" altLang="en-US" sz="1800" b="1">
                <a:solidFill>
                  <a:srgbClr val="000000"/>
                </a:solidFill>
                <a:cs typeface="Arial" panose="020B0604020202020204" pitchFamily="34" charset="0"/>
              </a:rPr>
              <a:t>Easy to obtain useful anti-peptide Abs (≈ 95% success)</a:t>
            </a:r>
          </a:p>
          <a:p>
            <a:pPr eaLnBrk="1" hangingPunct="1">
              <a:spcAft>
                <a:spcPct val="20000"/>
              </a:spcAft>
              <a:buFontTx/>
              <a:buChar char="•"/>
            </a:pPr>
            <a:r>
              <a:rPr lang="en-US" altLang="en-US" sz="1800" b="1">
                <a:solidFill>
                  <a:srgbClr val="000000"/>
                </a:solidFill>
                <a:cs typeface="Arial" panose="020B0604020202020204" pitchFamily="34" charset="0"/>
              </a:rPr>
              <a:t>Can be highly multiplexed</a:t>
            </a:r>
          </a:p>
          <a:p>
            <a:pPr eaLnBrk="1" hangingPunct="1">
              <a:spcAft>
                <a:spcPct val="20000"/>
              </a:spcAft>
              <a:buFontTx/>
              <a:buChar char="•"/>
            </a:pPr>
            <a:r>
              <a:rPr lang="en-US" altLang="en-US" sz="1800" b="1">
                <a:solidFill>
                  <a:srgbClr val="000000"/>
                </a:solidFill>
                <a:cs typeface="Arial" panose="020B0604020202020204" pitchFamily="34" charset="0"/>
              </a:rPr>
              <a:t>Sensitivity increases with sample volume</a:t>
            </a:r>
          </a:p>
          <a:p>
            <a:pPr eaLnBrk="1" hangingPunct="1">
              <a:spcAft>
                <a:spcPct val="20000"/>
              </a:spcAft>
              <a:buFontTx/>
              <a:buChar char="•"/>
            </a:pPr>
            <a:r>
              <a:rPr lang="en-US" altLang="en-US" sz="1800" b="1">
                <a:solidFill>
                  <a:srgbClr val="000000"/>
                </a:solidFill>
                <a:cs typeface="Arial" panose="020B0604020202020204" pitchFamily="34" charset="0"/>
              </a:rPr>
              <a:t>Supports automation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984ABEB-9AF4-224D-8D90-E5FEB440ABD4}"/>
              </a:ext>
            </a:extLst>
          </p:cNvPr>
          <p:cNvSpPr>
            <a:spLocks noGrp="1"/>
          </p:cNvSpPr>
          <p:nvPr>
            <p:ph type="title"/>
          </p:nvPr>
        </p:nvSpPr>
        <p:spPr>
          <a:xfrm>
            <a:off x="26988" y="152400"/>
            <a:ext cx="8610600" cy="1630363"/>
          </a:xfrm>
        </p:spPr>
        <p:txBody>
          <a:bodyPr/>
          <a:lstStyle/>
          <a:p>
            <a:pPr algn="ctr"/>
            <a:r>
              <a:rPr lang="en-US" altLang="en-US">
                <a:solidFill>
                  <a:srgbClr val="000000"/>
                </a:solidFill>
                <a:ea typeface="ＭＳ Ｐゴシック" panose="020B0600070205080204" pitchFamily="34" charset="-128"/>
              </a:rPr>
              <a:t>MS Targeted Mass Spec Assay Development </a:t>
            </a:r>
            <a:endParaRPr lang="en-US" altLang="en-US">
              <a:ea typeface="ＭＳ Ｐゴシック" panose="020B0600070205080204" pitchFamily="34" charset="-128"/>
            </a:endParaRPr>
          </a:p>
        </p:txBody>
      </p:sp>
      <p:sp>
        <p:nvSpPr>
          <p:cNvPr id="2" name="TextBox 1">
            <a:extLst>
              <a:ext uri="{FF2B5EF4-FFF2-40B4-BE49-F238E27FC236}">
                <a16:creationId xmlns:a16="http://schemas.microsoft.com/office/drawing/2014/main" id="{8065CCDC-BBF3-8048-905A-EDD6F8B417D6}"/>
              </a:ext>
            </a:extLst>
          </p:cNvPr>
          <p:cNvSpPr txBox="1"/>
          <p:nvPr/>
        </p:nvSpPr>
        <p:spPr>
          <a:xfrm>
            <a:off x="152400" y="2514600"/>
            <a:ext cx="8991600" cy="3970338"/>
          </a:xfrm>
          <a:prstGeom prst="rect">
            <a:avLst/>
          </a:prstGeom>
          <a:noFill/>
        </p:spPr>
        <p:txBody>
          <a:bodyPr>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buFont typeface="Arial" panose="020B0604020202020204" pitchFamily="34" charset="0"/>
              <a:buChar char="•"/>
            </a:pPr>
            <a:r>
              <a:rPr lang="en-US" altLang="en-US" dirty="0"/>
              <a:t>50 candidates selected for targeted plasma protein assay development (</a:t>
            </a:r>
            <a:r>
              <a:rPr lang="en-US" altLang="en-US" dirty="0" err="1"/>
              <a:t>iMRM</a:t>
            </a:r>
            <a:r>
              <a:rPr lang="en-US" altLang="en-US" dirty="0"/>
              <a:t>)</a:t>
            </a:r>
          </a:p>
          <a:p>
            <a:pPr eaLnBrk="1" hangingPunct="1">
              <a:spcAft>
                <a:spcPts val="1200"/>
              </a:spcAft>
              <a:buFont typeface="Arial" panose="020B0604020202020204" pitchFamily="34" charset="0"/>
              <a:buChar char="•"/>
            </a:pPr>
            <a:r>
              <a:rPr lang="en-US" altLang="en-US" dirty="0"/>
              <a:t>5 peptides per candidate protein</a:t>
            </a:r>
          </a:p>
          <a:p>
            <a:pPr eaLnBrk="1" hangingPunct="1">
              <a:spcAft>
                <a:spcPts val="1200"/>
              </a:spcAft>
              <a:buFont typeface="Arial" panose="020B0604020202020204" pitchFamily="34" charset="0"/>
              <a:buChar char="•"/>
            </a:pPr>
            <a:r>
              <a:rPr lang="en-US" altLang="en-US" dirty="0"/>
              <a:t>252 synthesized peptides injected into rabbits</a:t>
            </a:r>
          </a:p>
          <a:p>
            <a:pPr eaLnBrk="1" hangingPunct="1">
              <a:spcAft>
                <a:spcPts val="1200"/>
              </a:spcAft>
              <a:buFont typeface="Arial" panose="020B0604020202020204" pitchFamily="34" charset="0"/>
              <a:buChar char="•"/>
            </a:pPr>
            <a:r>
              <a:rPr lang="en-US" altLang="en-US" dirty="0"/>
              <a:t>2 </a:t>
            </a:r>
            <a:r>
              <a:rPr lang="en-US" altLang="en-US" dirty="0" err="1"/>
              <a:t>pAbs</a:t>
            </a:r>
            <a:r>
              <a:rPr lang="en-US" altLang="en-US" dirty="0"/>
              <a:t> per target selected</a:t>
            </a:r>
          </a:p>
          <a:p>
            <a:pPr eaLnBrk="1" hangingPunct="1">
              <a:spcAft>
                <a:spcPts val="1200"/>
              </a:spcAft>
              <a:buFont typeface="Arial" panose="020B0604020202020204" pitchFamily="34" charset="0"/>
              <a:buChar char="•"/>
            </a:pPr>
            <a:r>
              <a:rPr lang="en-US" altLang="en-US" dirty="0"/>
              <a:t>100 MS targeted assays developed</a:t>
            </a:r>
          </a:p>
          <a:p>
            <a:pPr eaLnBrk="1" hangingPunct="1">
              <a:spcAft>
                <a:spcPts val="1200"/>
              </a:spcAft>
              <a:buFont typeface="Arial" panose="020B0604020202020204" pitchFamily="34" charset="0"/>
              <a:buChar char="•"/>
            </a:pPr>
            <a:endParaRPr lang="en-US" altLang="en-US" dirty="0"/>
          </a:p>
          <a:p>
            <a:pPr eaLnBrk="1" hangingPunct="1">
              <a:spcAft>
                <a:spcPts val="1200"/>
              </a:spcAft>
            </a:pP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a:extLst>
              <a:ext uri="{FF2B5EF4-FFF2-40B4-BE49-F238E27FC236}">
                <a16:creationId xmlns:a16="http://schemas.microsoft.com/office/drawing/2014/main" id="{994F11AE-748B-A04D-ABE2-0280D7F04B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0"/>
            <a:ext cx="6902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8DE337E-B783-164B-AC98-97677A069EFE}"/>
              </a:ext>
            </a:extLst>
          </p:cNvPr>
          <p:cNvSpPr/>
          <p:nvPr/>
        </p:nvSpPr>
        <p:spPr>
          <a:xfrm>
            <a:off x="401638" y="2579688"/>
            <a:ext cx="8201025" cy="18288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a:extLst>
              <a:ext uri="{FF2B5EF4-FFF2-40B4-BE49-F238E27FC236}">
                <a16:creationId xmlns:a16="http://schemas.microsoft.com/office/drawing/2014/main" id="{537CDFDC-BCD4-C243-8ED6-674D0F7BE2E1}"/>
              </a:ext>
            </a:extLst>
          </p:cNvPr>
          <p:cNvSpPr/>
          <p:nvPr/>
        </p:nvSpPr>
        <p:spPr>
          <a:xfrm>
            <a:off x="414338" y="4451350"/>
            <a:ext cx="8201025" cy="1879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5">
            <a:extLst>
              <a:ext uri="{FF2B5EF4-FFF2-40B4-BE49-F238E27FC236}">
                <a16:creationId xmlns:a16="http://schemas.microsoft.com/office/drawing/2014/main" id="{BA44B280-CA86-AA4D-BA76-CA4A3E697FD6}"/>
              </a:ext>
            </a:extLst>
          </p:cNvPr>
          <p:cNvSpPr/>
          <p:nvPr/>
        </p:nvSpPr>
        <p:spPr>
          <a:xfrm>
            <a:off x="403225" y="692150"/>
            <a:ext cx="8201025" cy="18288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0116" name="Rectangle 2">
            <a:extLst>
              <a:ext uri="{FF2B5EF4-FFF2-40B4-BE49-F238E27FC236}">
                <a16:creationId xmlns:a16="http://schemas.microsoft.com/office/drawing/2014/main" id="{71FDD995-8475-CF4A-95E8-4A87B9144A0D}"/>
              </a:ext>
            </a:extLst>
          </p:cNvPr>
          <p:cNvSpPr>
            <a:spLocks noChangeArrowheads="1"/>
          </p:cNvSpPr>
          <p:nvPr/>
        </p:nvSpPr>
        <p:spPr bwMode="auto">
          <a:xfrm>
            <a:off x="168275" y="7938"/>
            <a:ext cx="8801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000000"/>
                </a:solidFill>
                <a:latin typeface="Calibri" panose="020F0502020204030204" pitchFamily="34" charset="0"/>
              </a:rPr>
              <a:t>Summary of iMRM Assays developed for 50 EDRN selected proteins</a:t>
            </a:r>
            <a:endParaRPr lang="en-US" altLang="en-US" b="1">
              <a:solidFill>
                <a:srgbClr val="777777"/>
              </a:solidFill>
              <a:latin typeface="Calibri" panose="020F0502020204030204" pitchFamily="34" charset="0"/>
            </a:endParaRPr>
          </a:p>
        </p:txBody>
      </p:sp>
      <p:sp>
        <p:nvSpPr>
          <p:cNvPr id="90117" name="Slide Number Placeholder 5">
            <a:extLst>
              <a:ext uri="{FF2B5EF4-FFF2-40B4-BE49-F238E27FC236}">
                <a16:creationId xmlns:a16="http://schemas.microsoft.com/office/drawing/2014/main" id="{EE634F8E-4067-C941-8D22-FE9B90133F97}"/>
              </a:ext>
            </a:extLst>
          </p:cNvPr>
          <p:cNvSpPr txBox="1">
            <a:spLocks/>
          </p:cNvSpPr>
          <p:nvPr/>
        </p:nvSpPr>
        <p:spPr bwMode="auto">
          <a:xfrm>
            <a:off x="6705600" y="6508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728DCBEC-8A9A-544E-8DDD-D393FF0693FA}" type="slidenum">
              <a:rPr lang="en-US" altLang="en-US" sz="1200">
                <a:solidFill>
                  <a:srgbClr val="898989"/>
                </a:solidFill>
                <a:latin typeface="Calibri" panose="020F0502020204030204" pitchFamily="34" charset="0"/>
              </a:rPr>
              <a:pPr algn="r" eaLnBrk="1" hangingPunct="1"/>
              <a:t>18</a:t>
            </a:fld>
            <a:endParaRPr lang="en-US" altLang="en-US" sz="1200">
              <a:solidFill>
                <a:srgbClr val="898989"/>
              </a:solidFill>
              <a:latin typeface="Calibri" panose="020F0502020204030204" pitchFamily="34" charset="0"/>
            </a:endParaRPr>
          </a:p>
        </p:txBody>
      </p:sp>
      <p:sp>
        <p:nvSpPr>
          <p:cNvPr id="90118" name="Rectangle 2">
            <a:extLst>
              <a:ext uri="{FF2B5EF4-FFF2-40B4-BE49-F238E27FC236}">
                <a16:creationId xmlns:a16="http://schemas.microsoft.com/office/drawing/2014/main" id="{71C2E461-A715-BE48-BC2F-6B7F267D211C}"/>
              </a:ext>
            </a:extLst>
          </p:cNvPr>
          <p:cNvSpPr>
            <a:spLocks noChangeArrowheads="1"/>
          </p:cNvSpPr>
          <p:nvPr/>
        </p:nvSpPr>
        <p:spPr bwMode="auto">
          <a:xfrm>
            <a:off x="531813" y="1157288"/>
            <a:ext cx="3840162"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000000"/>
                </a:solidFill>
                <a:latin typeface="Calibri" panose="020F0502020204030204" pitchFamily="34" charset="0"/>
              </a:rPr>
              <a:t>Discovery from Sequencing and Proteomic Data</a:t>
            </a:r>
            <a:endParaRPr lang="en-US" altLang="en-US" b="1">
              <a:solidFill>
                <a:srgbClr val="777777"/>
              </a:solidFill>
              <a:latin typeface="Calibri" panose="020F0502020204030204" pitchFamily="34" charset="0"/>
            </a:endParaRPr>
          </a:p>
        </p:txBody>
      </p:sp>
      <p:cxnSp>
        <p:nvCxnSpPr>
          <p:cNvPr id="12" name="Straight Connector 11">
            <a:extLst>
              <a:ext uri="{FF2B5EF4-FFF2-40B4-BE49-F238E27FC236}">
                <a16:creationId xmlns:a16="http://schemas.microsoft.com/office/drawing/2014/main" id="{8E97C7DF-EE29-2240-AE70-2932B3BE6645}"/>
              </a:ext>
            </a:extLst>
          </p:cNvPr>
          <p:cNvCxnSpPr/>
          <p:nvPr/>
        </p:nvCxnSpPr>
        <p:spPr>
          <a:xfrm>
            <a:off x="422275" y="2543175"/>
            <a:ext cx="8181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BC6E677-B154-2E43-A5F1-71005D8B6FE1}"/>
              </a:ext>
            </a:extLst>
          </p:cNvPr>
          <p:cNvCxnSpPr/>
          <p:nvPr/>
        </p:nvCxnSpPr>
        <p:spPr>
          <a:xfrm>
            <a:off x="4371975" y="1627188"/>
            <a:ext cx="1114425" cy="0"/>
          </a:xfrm>
          <a:prstGeom prst="straightConnector1">
            <a:avLst/>
          </a:prstGeom>
          <a:ln w="44450">
            <a:solidFill>
              <a:schemeClr val="accent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90121" name="Rectangle 2">
            <a:extLst>
              <a:ext uri="{FF2B5EF4-FFF2-40B4-BE49-F238E27FC236}">
                <a16:creationId xmlns:a16="http://schemas.microsoft.com/office/drawing/2014/main" id="{7B14F1F6-744D-D341-96E5-432A09EE3046}"/>
              </a:ext>
            </a:extLst>
          </p:cNvPr>
          <p:cNvSpPr>
            <a:spLocks noChangeArrowheads="1"/>
          </p:cNvSpPr>
          <p:nvPr/>
        </p:nvSpPr>
        <p:spPr bwMode="auto">
          <a:xfrm>
            <a:off x="5367338" y="1135063"/>
            <a:ext cx="3236912"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000000"/>
                </a:solidFill>
                <a:latin typeface="Calibri" panose="020F0502020204030204" pitchFamily="34" charset="0"/>
              </a:rPr>
              <a:t>50 proteins </a:t>
            </a:r>
            <a:endParaRPr lang="en-US" altLang="en-US" b="1">
              <a:solidFill>
                <a:srgbClr val="777777"/>
              </a:solidFill>
              <a:latin typeface="Calibri" panose="020F0502020204030204" pitchFamily="34" charset="0"/>
            </a:endParaRPr>
          </a:p>
        </p:txBody>
      </p:sp>
      <p:sp>
        <p:nvSpPr>
          <p:cNvPr id="90122" name="Rectangle 2">
            <a:extLst>
              <a:ext uri="{FF2B5EF4-FFF2-40B4-BE49-F238E27FC236}">
                <a16:creationId xmlns:a16="http://schemas.microsoft.com/office/drawing/2014/main" id="{6D779F02-A23F-F24F-8501-CAF1C661F3D1}"/>
              </a:ext>
            </a:extLst>
          </p:cNvPr>
          <p:cNvSpPr>
            <a:spLocks noChangeArrowheads="1"/>
          </p:cNvSpPr>
          <p:nvPr/>
        </p:nvSpPr>
        <p:spPr bwMode="auto">
          <a:xfrm>
            <a:off x="511175" y="2705100"/>
            <a:ext cx="384016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000000"/>
                </a:solidFill>
                <a:latin typeface="Calibri" panose="020F0502020204030204" pitchFamily="34" charset="0"/>
              </a:rPr>
              <a:t>Selection of peptides for iMRM polyclonal Ab generation in rabbits</a:t>
            </a:r>
            <a:endParaRPr lang="en-US" altLang="en-US" b="1">
              <a:solidFill>
                <a:srgbClr val="777777"/>
              </a:solidFill>
              <a:latin typeface="Calibri" panose="020F0502020204030204" pitchFamily="34" charset="0"/>
            </a:endParaRPr>
          </a:p>
        </p:txBody>
      </p:sp>
      <p:cxnSp>
        <p:nvCxnSpPr>
          <p:cNvPr id="23" name="Straight Arrow Connector 22">
            <a:extLst>
              <a:ext uri="{FF2B5EF4-FFF2-40B4-BE49-F238E27FC236}">
                <a16:creationId xmlns:a16="http://schemas.microsoft.com/office/drawing/2014/main" id="{A4D2F7D9-255F-9946-AF02-6BB29C1CD6EA}"/>
              </a:ext>
            </a:extLst>
          </p:cNvPr>
          <p:cNvCxnSpPr/>
          <p:nvPr/>
        </p:nvCxnSpPr>
        <p:spPr>
          <a:xfrm>
            <a:off x="4351338" y="3175000"/>
            <a:ext cx="1114425" cy="0"/>
          </a:xfrm>
          <a:prstGeom prst="straightConnector1">
            <a:avLst/>
          </a:prstGeom>
          <a:ln w="44450">
            <a:solidFill>
              <a:schemeClr val="accent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90124" name="Rectangle 2">
            <a:extLst>
              <a:ext uri="{FF2B5EF4-FFF2-40B4-BE49-F238E27FC236}">
                <a16:creationId xmlns:a16="http://schemas.microsoft.com/office/drawing/2014/main" id="{A3D7A1DE-FEC4-1D45-BE6C-6F41100228A7}"/>
              </a:ext>
            </a:extLst>
          </p:cNvPr>
          <p:cNvSpPr>
            <a:spLocks noChangeArrowheads="1"/>
          </p:cNvSpPr>
          <p:nvPr/>
        </p:nvSpPr>
        <p:spPr bwMode="auto">
          <a:xfrm>
            <a:off x="5345113" y="2682875"/>
            <a:ext cx="32385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000000"/>
                </a:solidFill>
                <a:latin typeface="Calibri" panose="020F0502020204030204" pitchFamily="34" charset="0"/>
              </a:rPr>
              <a:t>100 anti-peptide antibodies</a:t>
            </a:r>
            <a:endParaRPr lang="en-US" altLang="en-US" b="1">
              <a:solidFill>
                <a:srgbClr val="777777"/>
              </a:solidFill>
              <a:latin typeface="Calibri" panose="020F0502020204030204" pitchFamily="34" charset="0"/>
            </a:endParaRPr>
          </a:p>
        </p:txBody>
      </p:sp>
      <p:sp>
        <p:nvSpPr>
          <p:cNvPr id="90125" name="Rectangle 2">
            <a:extLst>
              <a:ext uri="{FF2B5EF4-FFF2-40B4-BE49-F238E27FC236}">
                <a16:creationId xmlns:a16="http://schemas.microsoft.com/office/drawing/2014/main" id="{6FC991F9-8975-BE4A-83E2-2A34DB1137AF}"/>
              </a:ext>
            </a:extLst>
          </p:cNvPr>
          <p:cNvSpPr>
            <a:spLocks noChangeArrowheads="1"/>
          </p:cNvSpPr>
          <p:nvPr/>
        </p:nvSpPr>
        <p:spPr bwMode="auto">
          <a:xfrm>
            <a:off x="531813" y="4475163"/>
            <a:ext cx="3840162"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000000"/>
                </a:solidFill>
                <a:latin typeface="Calibri" panose="020F0502020204030204" pitchFamily="34" charset="0"/>
              </a:rPr>
              <a:t>Determination of pAbs generation success rate</a:t>
            </a:r>
            <a:endParaRPr lang="en-US" altLang="en-US" b="1">
              <a:solidFill>
                <a:srgbClr val="777777"/>
              </a:solidFill>
              <a:latin typeface="Calibri" panose="020F0502020204030204" pitchFamily="34" charset="0"/>
            </a:endParaRPr>
          </a:p>
        </p:txBody>
      </p:sp>
      <p:cxnSp>
        <p:nvCxnSpPr>
          <p:cNvPr id="26" name="Straight Arrow Connector 25">
            <a:extLst>
              <a:ext uri="{FF2B5EF4-FFF2-40B4-BE49-F238E27FC236}">
                <a16:creationId xmlns:a16="http://schemas.microsoft.com/office/drawing/2014/main" id="{741390AD-07AD-964B-8A6C-AD2112B44F80}"/>
              </a:ext>
            </a:extLst>
          </p:cNvPr>
          <p:cNvCxnSpPr/>
          <p:nvPr/>
        </p:nvCxnSpPr>
        <p:spPr>
          <a:xfrm>
            <a:off x="4421188" y="4864100"/>
            <a:ext cx="1114425" cy="0"/>
          </a:xfrm>
          <a:prstGeom prst="straightConnector1">
            <a:avLst/>
          </a:prstGeom>
          <a:ln w="44450">
            <a:solidFill>
              <a:schemeClr val="accent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90127" name="Rectangle 2">
            <a:extLst>
              <a:ext uri="{FF2B5EF4-FFF2-40B4-BE49-F238E27FC236}">
                <a16:creationId xmlns:a16="http://schemas.microsoft.com/office/drawing/2014/main" id="{B837F0ED-AB01-8948-811F-BA4D1099D328}"/>
              </a:ext>
            </a:extLst>
          </p:cNvPr>
          <p:cNvSpPr>
            <a:spLocks noChangeArrowheads="1"/>
          </p:cNvSpPr>
          <p:nvPr/>
        </p:nvSpPr>
        <p:spPr bwMode="auto">
          <a:xfrm>
            <a:off x="5416550" y="4476750"/>
            <a:ext cx="32369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rgbClr val="000000"/>
                </a:solidFill>
                <a:latin typeface="Calibri" panose="020F0502020204030204" pitchFamily="34" charset="0"/>
              </a:rPr>
              <a:t>83 working Abs</a:t>
            </a:r>
          </a:p>
        </p:txBody>
      </p:sp>
      <p:sp>
        <p:nvSpPr>
          <p:cNvPr id="28" name="Rectangle 2">
            <a:extLst>
              <a:ext uri="{FF2B5EF4-FFF2-40B4-BE49-F238E27FC236}">
                <a16:creationId xmlns:a16="http://schemas.microsoft.com/office/drawing/2014/main" id="{BC3EC87F-DE4F-3B47-A415-7EC3DB26A539}"/>
              </a:ext>
            </a:extLst>
          </p:cNvPr>
          <p:cNvSpPr>
            <a:spLocks noChangeArrowheads="1"/>
          </p:cNvSpPr>
          <p:nvPr/>
        </p:nvSpPr>
        <p:spPr bwMode="auto">
          <a:xfrm>
            <a:off x="5072063" y="4973638"/>
            <a:ext cx="3451225" cy="941387"/>
          </a:xfrm>
          <a:prstGeom prst="rect">
            <a:avLst/>
          </a:prstGeom>
          <a:noFill/>
          <a:ln w="9525">
            <a:noFill/>
            <a:miter lim="800000"/>
            <a:headEnd/>
            <a:tailEnd/>
          </a:ln>
        </p:spPr>
        <p:txBody>
          <a:bodyPr/>
          <a:lstStyle/>
          <a:p>
            <a:pPr eaLnBrk="0" fontAlgn="auto" hangingPunct="0">
              <a:spcBef>
                <a:spcPts val="0"/>
              </a:spcBef>
              <a:spcAft>
                <a:spcPts val="0"/>
              </a:spcAft>
              <a:defRPr/>
            </a:pPr>
            <a:r>
              <a:rPr lang="en-US" sz="2000" b="1" dirty="0">
                <a:solidFill>
                  <a:prstClr val="black"/>
                </a:solidFill>
                <a:latin typeface="Calibri"/>
                <a:ea typeface="ＭＳ Ｐゴシック"/>
                <a:cs typeface="ＭＳ Ｐゴシック"/>
              </a:rPr>
              <a:t>2 Ab/protein = 35 proteins</a:t>
            </a:r>
          </a:p>
          <a:p>
            <a:pPr eaLnBrk="0" fontAlgn="auto" hangingPunct="0">
              <a:spcBef>
                <a:spcPts val="0"/>
              </a:spcBef>
              <a:spcAft>
                <a:spcPts val="0"/>
              </a:spcAft>
              <a:defRPr/>
            </a:pPr>
            <a:r>
              <a:rPr lang="en-US" sz="2000" b="1" dirty="0">
                <a:solidFill>
                  <a:prstClr val="black"/>
                </a:solidFill>
                <a:latin typeface="Calibri"/>
                <a:ea typeface="ＭＳ Ｐゴシック"/>
                <a:cs typeface="ＭＳ Ｐゴシック"/>
              </a:rPr>
              <a:t>1 Ab/protein = 13 proteins</a:t>
            </a:r>
          </a:p>
          <a:p>
            <a:pPr eaLnBrk="0" fontAlgn="auto" hangingPunct="0">
              <a:spcBef>
                <a:spcPts val="0"/>
              </a:spcBef>
              <a:spcAft>
                <a:spcPts val="0"/>
              </a:spcAft>
              <a:defRPr/>
            </a:pPr>
            <a:r>
              <a:rPr lang="en-US" sz="2000" b="1" dirty="0">
                <a:solidFill>
                  <a:prstClr val="black"/>
                </a:solidFill>
                <a:latin typeface="Calibri"/>
                <a:ea typeface="ＭＳ Ｐゴシック"/>
                <a:cs typeface="ＭＳ Ｐゴシック"/>
              </a:rPr>
              <a:t>0 Ab/protein =  2 proteins</a:t>
            </a:r>
          </a:p>
          <a:p>
            <a:pPr eaLnBrk="0" fontAlgn="auto" hangingPunct="0">
              <a:spcBef>
                <a:spcPts val="0"/>
              </a:spcBef>
              <a:spcAft>
                <a:spcPts val="0"/>
              </a:spcAft>
              <a:defRPr/>
            </a:pPr>
            <a:r>
              <a:rPr lang="en-US" sz="2000" b="1" dirty="0">
                <a:solidFill>
                  <a:prstClr val="black"/>
                </a:solidFill>
                <a:latin typeface="Calibri"/>
                <a:ea typeface="ＭＳ Ｐゴシック"/>
                <a:cs typeface="ＭＳ Ｐゴシック"/>
              </a:rPr>
              <a:t>                            </a:t>
            </a:r>
            <a:r>
              <a:rPr lang="en-US" sz="1600" b="1" dirty="0">
                <a:solidFill>
                  <a:prstClr val="black"/>
                </a:solidFill>
                <a:latin typeface="Calibri"/>
                <a:ea typeface="ＭＳ Ｐゴシック"/>
                <a:cs typeface="ＭＳ Ｐゴシック"/>
              </a:rPr>
              <a:t>(</a:t>
            </a:r>
            <a:r>
              <a:rPr lang="en-US" sz="1600" b="1" dirty="0">
                <a:solidFill>
                  <a:prstClr val="black"/>
                </a:solidFill>
                <a:latin typeface="Calibri"/>
                <a:ea typeface="+mn-ea"/>
              </a:rPr>
              <a:t>BCL2L1,  VANGL1)</a:t>
            </a:r>
            <a:endParaRPr lang="en-US" sz="1600" b="1" dirty="0">
              <a:solidFill>
                <a:srgbClr val="777777"/>
              </a:solidFill>
              <a:latin typeface="Calibri"/>
              <a:ea typeface="ＭＳ Ｐゴシック"/>
              <a:cs typeface="ＭＳ Ｐゴシック"/>
            </a:endParaRPr>
          </a:p>
        </p:txBody>
      </p:sp>
      <p:cxnSp>
        <p:nvCxnSpPr>
          <p:cNvPr id="29" name="Straight Connector 28">
            <a:extLst>
              <a:ext uri="{FF2B5EF4-FFF2-40B4-BE49-F238E27FC236}">
                <a16:creationId xmlns:a16="http://schemas.microsoft.com/office/drawing/2014/main" id="{3E44F628-3336-F141-BA24-B6E2AE9EA797}"/>
              </a:ext>
            </a:extLst>
          </p:cNvPr>
          <p:cNvCxnSpPr/>
          <p:nvPr/>
        </p:nvCxnSpPr>
        <p:spPr>
          <a:xfrm>
            <a:off x="400050" y="4359275"/>
            <a:ext cx="81835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Line 3">
            <a:extLst>
              <a:ext uri="{FF2B5EF4-FFF2-40B4-BE49-F238E27FC236}">
                <a16:creationId xmlns:a16="http://schemas.microsoft.com/office/drawing/2014/main" id="{34CBD0C1-4608-F540-B450-D36D19DFC3FA}"/>
              </a:ext>
            </a:extLst>
          </p:cNvPr>
          <p:cNvSpPr>
            <a:spLocks noChangeShapeType="1"/>
          </p:cNvSpPr>
          <p:nvPr/>
        </p:nvSpPr>
        <p:spPr bwMode="auto">
          <a:xfrm>
            <a:off x="242888" y="517525"/>
            <a:ext cx="8534400" cy="0"/>
          </a:xfrm>
          <a:prstGeom prst="line">
            <a:avLst/>
          </a:prstGeom>
          <a:noFill/>
          <a:ln w="38100">
            <a:solidFill>
              <a:srgbClr val="4F81BD"/>
            </a:solidFill>
            <a:round/>
            <a:headEnd/>
            <a:tailEnd/>
          </a:ln>
          <a:effectLst>
            <a:outerShdw blurRad="63500" dist="107763" dir="2700000" algn="ctr" rotWithShape="0">
              <a:schemeClr val="bg1">
                <a:lumMod val="50000"/>
                <a:alpha val="75000"/>
              </a:schemeClr>
            </a:outerShdw>
          </a:effectLst>
        </p:spPr>
        <p:txBody>
          <a:bodyPr wrap="none" anchor="ctr"/>
          <a:lstStyle/>
          <a:p>
            <a:pPr fontAlgn="auto">
              <a:spcBef>
                <a:spcPts val="0"/>
              </a:spcBef>
              <a:spcAft>
                <a:spcPts val="0"/>
              </a:spcAft>
              <a:defRPr/>
            </a:pPr>
            <a:endParaRPr lang="en-US">
              <a:solidFill>
                <a:prstClr val="black"/>
              </a:solidFill>
              <a:latin typeface="Arial" pitchFamily="-112" charset="0"/>
              <a:ea typeface="ＭＳ Ｐゴシック" charset="0"/>
              <a:cs typeface="ＭＳ Ｐゴシック"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3">
            <a:extLst>
              <a:ext uri="{FF2B5EF4-FFF2-40B4-BE49-F238E27FC236}">
                <a16:creationId xmlns:a16="http://schemas.microsoft.com/office/drawing/2014/main" id="{02A8E708-ADF6-984B-B204-DC77006097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5">
            <a:extLst>
              <a:ext uri="{FF2B5EF4-FFF2-40B4-BE49-F238E27FC236}">
                <a16:creationId xmlns:a16="http://schemas.microsoft.com/office/drawing/2014/main" id="{7ECA4D24-1CEE-9648-827F-C4B23BE57CD5}"/>
              </a:ext>
            </a:extLst>
          </p:cNvPr>
          <p:cNvSpPr txBox="1">
            <a:spLocks noChangeArrowheads="1"/>
          </p:cNvSpPr>
          <p:nvPr/>
        </p:nvSpPr>
        <p:spPr bwMode="auto">
          <a:xfrm>
            <a:off x="228600" y="964406"/>
            <a:ext cx="2667000" cy="9382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b="1" dirty="0">
                <a:solidFill>
                  <a:srgbClr val="000000"/>
                </a:solidFill>
              </a:rPr>
              <a:t>Global Proteomic Discovery</a:t>
            </a:r>
          </a:p>
          <a:p>
            <a:pPr algn="ctr" eaLnBrk="1" hangingPunct="1"/>
            <a:r>
              <a:rPr lang="en-US" altLang="en-US" sz="1100" dirty="0">
                <a:solidFill>
                  <a:srgbClr val="000000"/>
                </a:solidFill>
              </a:rPr>
              <a:t>Ovarian Cyst Fluid: malignant vs. benign (LC/MS)</a:t>
            </a:r>
          </a:p>
          <a:p>
            <a:pPr algn="ctr" eaLnBrk="1" hangingPunct="1"/>
            <a:endParaRPr lang="en-US" altLang="en-US" sz="1100" dirty="0">
              <a:solidFill>
                <a:srgbClr val="000000"/>
              </a:solidFill>
            </a:endParaRPr>
          </a:p>
          <a:p>
            <a:pPr algn="ctr" eaLnBrk="1" hangingPunct="1"/>
            <a:r>
              <a:rPr lang="en-US" altLang="en-US" sz="1100" dirty="0">
                <a:solidFill>
                  <a:srgbClr val="000000"/>
                </a:solidFill>
              </a:rPr>
              <a:t>Gillette - Broad</a:t>
            </a:r>
          </a:p>
        </p:txBody>
      </p:sp>
      <p:sp>
        <p:nvSpPr>
          <p:cNvPr id="35842" name="Text Box 6">
            <a:extLst>
              <a:ext uri="{FF2B5EF4-FFF2-40B4-BE49-F238E27FC236}">
                <a16:creationId xmlns:a16="http://schemas.microsoft.com/office/drawing/2014/main" id="{4ECB74F3-B2AE-E847-83F5-EE9A4775BA1C}"/>
              </a:ext>
            </a:extLst>
          </p:cNvPr>
          <p:cNvSpPr txBox="1">
            <a:spLocks noChangeArrowheads="1"/>
          </p:cNvSpPr>
          <p:nvPr/>
        </p:nvSpPr>
        <p:spPr bwMode="auto">
          <a:xfrm>
            <a:off x="3200400" y="964406"/>
            <a:ext cx="2971800" cy="9382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b="1">
                <a:solidFill>
                  <a:srgbClr val="000000"/>
                </a:solidFill>
              </a:rPr>
              <a:t>Genomic Biomarker Discovery</a:t>
            </a:r>
          </a:p>
          <a:p>
            <a:pPr algn="ctr" eaLnBrk="1" hangingPunct="1"/>
            <a:r>
              <a:rPr lang="en-US" altLang="en-US" sz="1100">
                <a:solidFill>
                  <a:srgbClr val="000000"/>
                </a:solidFill>
              </a:rPr>
              <a:t>Tissue lysate: ovarian cancer vs. fallopian tube epithelium filtered by secretome, TCGA</a:t>
            </a:r>
          </a:p>
          <a:p>
            <a:pPr algn="ctr" eaLnBrk="1" hangingPunct="1"/>
            <a:endParaRPr lang="en-US" altLang="en-US" sz="1100">
              <a:solidFill>
                <a:srgbClr val="000000"/>
              </a:solidFill>
            </a:endParaRPr>
          </a:p>
          <a:p>
            <a:pPr algn="ctr" eaLnBrk="1" hangingPunct="1"/>
            <a:r>
              <a:rPr lang="en-US" altLang="en-US" sz="1100">
                <a:solidFill>
                  <a:srgbClr val="000000"/>
                </a:solidFill>
              </a:rPr>
              <a:t>Birrer - MGH</a:t>
            </a:r>
          </a:p>
        </p:txBody>
      </p:sp>
      <p:sp>
        <p:nvSpPr>
          <p:cNvPr id="35843" name="TextBox 28">
            <a:extLst>
              <a:ext uri="{FF2B5EF4-FFF2-40B4-BE49-F238E27FC236}">
                <a16:creationId xmlns:a16="http://schemas.microsoft.com/office/drawing/2014/main" id="{AB7A521F-D20C-2A48-8E1F-06B5942DC701}"/>
              </a:ext>
            </a:extLst>
          </p:cNvPr>
          <p:cNvSpPr txBox="1">
            <a:spLocks noChangeArrowheads="1"/>
          </p:cNvSpPr>
          <p:nvPr/>
        </p:nvSpPr>
        <p:spPr bwMode="auto">
          <a:xfrm>
            <a:off x="6553200" y="964153"/>
            <a:ext cx="2362200" cy="93871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b="1" dirty="0">
                <a:solidFill>
                  <a:srgbClr val="000000"/>
                </a:solidFill>
              </a:rPr>
              <a:t>Proteomics of Conditioned Media Discovery </a:t>
            </a:r>
          </a:p>
          <a:p>
            <a:pPr algn="ctr" eaLnBrk="1" hangingPunct="1"/>
            <a:r>
              <a:rPr lang="en-US" altLang="en-US" sz="1100" dirty="0">
                <a:solidFill>
                  <a:srgbClr val="000000"/>
                </a:solidFill>
              </a:rPr>
              <a:t>Tubal Fimbria vs Ovarian Cancer</a:t>
            </a:r>
          </a:p>
          <a:p>
            <a:pPr algn="ctr" eaLnBrk="1" hangingPunct="1"/>
            <a:endParaRPr lang="en-US" altLang="en-US" sz="1100" dirty="0">
              <a:solidFill>
                <a:srgbClr val="000000"/>
              </a:solidFill>
            </a:endParaRPr>
          </a:p>
          <a:p>
            <a:pPr algn="ctr" eaLnBrk="1" hangingPunct="1"/>
            <a:r>
              <a:rPr lang="en-US" altLang="en-US" sz="1100" dirty="0" err="1">
                <a:solidFill>
                  <a:srgbClr val="000000"/>
                </a:solidFill>
              </a:rPr>
              <a:t>Drapkin</a:t>
            </a:r>
            <a:r>
              <a:rPr lang="en-US" altLang="en-US" sz="1100" dirty="0">
                <a:solidFill>
                  <a:srgbClr val="000000"/>
                </a:solidFill>
              </a:rPr>
              <a:t> - DFCI</a:t>
            </a:r>
          </a:p>
        </p:txBody>
      </p:sp>
      <p:sp>
        <p:nvSpPr>
          <p:cNvPr id="35844" name="Text Box 9">
            <a:extLst>
              <a:ext uri="{FF2B5EF4-FFF2-40B4-BE49-F238E27FC236}">
                <a16:creationId xmlns:a16="http://schemas.microsoft.com/office/drawing/2014/main" id="{BD69417B-4DBC-F244-AE57-DF7D49960F2D}"/>
              </a:ext>
            </a:extLst>
          </p:cNvPr>
          <p:cNvSpPr txBox="1">
            <a:spLocks noChangeArrowheads="1"/>
          </p:cNvSpPr>
          <p:nvPr/>
        </p:nvSpPr>
        <p:spPr bwMode="auto">
          <a:xfrm>
            <a:off x="3405188" y="5589588"/>
            <a:ext cx="2590800" cy="7699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a:solidFill>
                  <a:srgbClr val="000000"/>
                </a:solidFill>
              </a:rPr>
              <a:t>Longitudinal Targeted Algorithm for Lead Time &amp; Sensitivity</a:t>
            </a:r>
          </a:p>
          <a:p>
            <a:pPr algn="ctr" eaLnBrk="1" hangingPunct="1"/>
            <a:endParaRPr lang="en-US" altLang="en-US" sz="1100">
              <a:solidFill>
                <a:srgbClr val="000000"/>
              </a:solidFill>
            </a:endParaRPr>
          </a:p>
          <a:p>
            <a:pPr algn="ctr" eaLnBrk="1" hangingPunct="1"/>
            <a:r>
              <a:rPr lang="en-US" altLang="en-US" sz="1100">
                <a:solidFill>
                  <a:srgbClr val="000000"/>
                </a:solidFill>
              </a:rPr>
              <a:t>Skates - MGH</a:t>
            </a:r>
          </a:p>
        </p:txBody>
      </p:sp>
      <p:sp>
        <p:nvSpPr>
          <p:cNvPr id="35845" name="Text Box 7">
            <a:extLst>
              <a:ext uri="{FF2B5EF4-FFF2-40B4-BE49-F238E27FC236}">
                <a16:creationId xmlns:a16="http://schemas.microsoft.com/office/drawing/2014/main" id="{956BA064-3930-964C-A49E-41F972D733B9}"/>
              </a:ext>
            </a:extLst>
          </p:cNvPr>
          <p:cNvSpPr txBox="1">
            <a:spLocks noChangeArrowheads="1"/>
          </p:cNvSpPr>
          <p:nvPr/>
        </p:nvSpPr>
        <p:spPr bwMode="auto">
          <a:xfrm>
            <a:off x="3352800" y="4032250"/>
            <a:ext cx="2667000" cy="9382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dirty="0">
                <a:solidFill>
                  <a:srgbClr val="000000"/>
                </a:solidFill>
              </a:rPr>
              <a:t>Targeted MS Qualification via immuno-SRM in plasma from pelvic mass pts, then in longitudinal screening samples</a:t>
            </a:r>
          </a:p>
          <a:p>
            <a:pPr algn="ctr" eaLnBrk="1" hangingPunct="1"/>
            <a:endParaRPr lang="en-US" altLang="en-US" sz="1100" dirty="0">
              <a:solidFill>
                <a:srgbClr val="000000"/>
              </a:solidFill>
            </a:endParaRPr>
          </a:p>
          <a:p>
            <a:pPr algn="ctr" eaLnBrk="1" hangingPunct="1"/>
            <a:r>
              <a:rPr lang="en-US" altLang="en-US" sz="1100" dirty="0">
                <a:solidFill>
                  <a:srgbClr val="000000"/>
                </a:solidFill>
              </a:rPr>
              <a:t>Gillette - Broad</a:t>
            </a:r>
          </a:p>
        </p:txBody>
      </p:sp>
      <p:cxnSp>
        <p:nvCxnSpPr>
          <p:cNvPr id="87" name="Elbow Connector 86">
            <a:extLst>
              <a:ext uri="{FF2B5EF4-FFF2-40B4-BE49-F238E27FC236}">
                <a16:creationId xmlns:a16="http://schemas.microsoft.com/office/drawing/2014/main" id="{285360E0-D015-EA40-8107-9B84D3FD8873}"/>
              </a:ext>
            </a:extLst>
          </p:cNvPr>
          <p:cNvCxnSpPr>
            <a:stCxn id="35845" idx="2"/>
            <a:endCxn id="35844" idx="0"/>
          </p:cNvCxnSpPr>
          <p:nvPr/>
        </p:nvCxnSpPr>
        <p:spPr bwMode="auto">
          <a:xfrm rot="16200000" flipH="1">
            <a:off x="4383881" y="5272882"/>
            <a:ext cx="619125" cy="14288"/>
          </a:xfrm>
          <a:prstGeom prst="bentConnector3">
            <a:avLst>
              <a:gd name="adj1" fmla="val 5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847" name="TextBox 15">
            <a:extLst>
              <a:ext uri="{FF2B5EF4-FFF2-40B4-BE49-F238E27FC236}">
                <a16:creationId xmlns:a16="http://schemas.microsoft.com/office/drawing/2014/main" id="{D62B2599-075F-4B41-AEEC-DB82C68E2622}"/>
              </a:ext>
            </a:extLst>
          </p:cNvPr>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solidFill>
                  <a:srgbClr val="000000"/>
                </a:solidFill>
              </a:rPr>
              <a:t>MGH/Broad/DFCI Ovarian Biomarker Pipeline</a:t>
            </a:r>
          </a:p>
        </p:txBody>
      </p:sp>
      <p:grpSp>
        <p:nvGrpSpPr>
          <p:cNvPr id="35848" name="Group 20">
            <a:extLst>
              <a:ext uri="{FF2B5EF4-FFF2-40B4-BE49-F238E27FC236}">
                <a16:creationId xmlns:a16="http://schemas.microsoft.com/office/drawing/2014/main" id="{AB0A6708-2A87-154C-B688-F0969098EE42}"/>
              </a:ext>
            </a:extLst>
          </p:cNvPr>
          <p:cNvGrpSpPr>
            <a:grpSpLocks/>
          </p:cNvGrpSpPr>
          <p:nvPr/>
        </p:nvGrpSpPr>
        <p:grpSpPr bwMode="auto">
          <a:xfrm>
            <a:off x="1454150" y="1943100"/>
            <a:ext cx="6356350" cy="2089150"/>
            <a:chOff x="1453985" y="1943099"/>
            <a:chExt cx="6357055" cy="2089142"/>
          </a:xfrm>
        </p:grpSpPr>
        <p:grpSp>
          <p:nvGrpSpPr>
            <p:cNvPr id="35849" name="Group 15">
              <a:extLst>
                <a:ext uri="{FF2B5EF4-FFF2-40B4-BE49-F238E27FC236}">
                  <a16:creationId xmlns:a16="http://schemas.microsoft.com/office/drawing/2014/main" id="{1F39AB45-BDF3-054E-834B-154CE9BC2DB4}"/>
                </a:ext>
              </a:extLst>
            </p:cNvPr>
            <p:cNvGrpSpPr>
              <a:grpSpLocks/>
            </p:cNvGrpSpPr>
            <p:nvPr/>
          </p:nvGrpSpPr>
          <p:grpSpPr bwMode="auto">
            <a:xfrm>
              <a:off x="3886200" y="2590800"/>
              <a:ext cx="1600200" cy="1441441"/>
              <a:chOff x="3886200" y="2590800"/>
              <a:chExt cx="1600200" cy="1441441"/>
            </a:xfrm>
          </p:grpSpPr>
          <p:sp>
            <p:nvSpPr>
              <p:cNvPr id="35859" name="Text Box 10">
                <a:extLst>
                  <a:ext uri="{FF2B5EF4-FFF2-40B4-BE49-F238E27FC236}">
                    <a16:creationId xmlns:a16="http://schemas.microsoft.com/office/drawing/2014/main" id="{81C6A1AE-92F3-7F40-993C-29DDC9EF60A9}"/>
                  </a:ext>
                </a:extLst>
              </p:cNvPr>
              <p:cNvSpPr txBox="1">
                <a:spLocks noChangeArrowheads="1"/>
              </p:cNvSpPr>
              <p:nvPr/>
            </p:nvSpPr>
            <p:spPr bwMode="auto">
              <a:xfrm>
                <a:off x="3886200" y="2590800"/>
                <a:ext cx="1600200" cy="769937"/>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a:solidFill>
                      <a:srgbClr val="000000"/>
                    </a:solidFill>
                  </a:rPr>
                  <a:t>Integrative Candidate Selection</a:t>
                </a:r>
              </a:p>
              <a:p>
                <a:pPr algn="ctr" eaLnBrk="1" hangingPunct="1"/>
                <a:endParaRPr lang="en-US" altLang="en-US" sz="1100">
                  <a:solidFill>
                    <a:srgbClr val="000000"/>
                  </a:solidFill>
                </a:endParaRPr>
              </a:p>
              <a:p>
                <a:pPr algn="ctr" eaLnBrk="1" hangingPunct="1"/>
                <a:r>
                  <a:rPr lang="en-US" altLang="en-US" sz="1100">
                    <a:solidFill>
                      <a:srgbClr val="000000"/>
                    </a:solidFill>
                  </a:rPr>
                  <a:t>Team</a:t>
                </a:r>
              </a:p>
            </p:txBody>
          </p:sp>
          <p:cxnSp>
            <p:nvCxnSpPr>
              <p:cNvPr id="76" name="Elbow Connector 75">
                <a:extLst>
                  <a:ext uri="{FF2B5EF4-FFF2-40B4-BE49-F238E27FC236}">
                    <a16:creationId xmlns:a16="http://schemas.microsoft.com/office/drawing/2014/main" id="{AD437818-C30B-E64F-8AE1-CE76D4965E5A}"/>
                  </a:ext>
                </a:extLst>
              </p:cNvPr>
              <p:cNvCxnSpPr>
                <a:stCxn id="35859" idx="2"/>
                <a:endCxn id="35845" idx="0"/>
              </p:cNvCxnSpPr>
              <p:nvPr/>
            </p:nvCxnSpPr>
            <p:spPr>
              <a:xfrm rot="16200000" flipH="1">
                <a:off x="4350739" y="3696486"/>
                <a:ext cx="671509" cy="0"/>
              </a:xfrm>
              <a:prstGeom prst="bentConnector3">
                <a:avLst>
                  <a:gd name="adj1" fmla="val 5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5" name="Right Arrow 64">
              <a:extLst>
                <a:ext uri="{FF2B5EF4-FFF2-40B4-BE49-F238E27FC236}">
                  <a16:creationId xmlns:a16="http://schemas.microsoft.com/office/drawing/2014/main" id="{07B8D951-F69E-BF47-A1D1-BFFB12A1BA18}"/>
                </a:ext>
              </a:extLst>
            </p:cNvPr>
            <p:cNvSpPr/>
            <p:nvPr/>
          </p:nvSpPr>
          <p:spPr>
            <a:xfrm rot="1422065">
              <a:off x="1453985" y="2303223"/>
              <a:ext cx="2533743" cy="484632"/>
            </a:xfrm>
            <a:prstGeom prst="rightArrow">
              <a:avLst/>
            </a:prstGeom>
            <a:gradFill>
              <a:gsLst>
                <a:gs pos="0">
                  <a:schemeClr val="accent3"/>
                </a:gs>
                <a:gs pos="68000">
                  <a:schemeClr val="accent1">
                    <a:tint val="86000"/>
                    <a:satMod val="115000"/>
                  </a:schemeClr>
                </a:gs>
                <a:gs pos="100000">
                  <a:schemeClr val="accent1">
                    <a:tint val="50000"/>
                    <a:satMod val="1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6" name="Down Arrow 65">
              <a:extLst>
                <a:ext uri="{FF2B5EF4-FFF2-40B4-BE49-F238E27FC236}">
                  <a16:creationId xmlns:a16="http://schemas.microsoft.com/office/drawing/2014/main" id="{C32DD2F2-44C4-0149-BFF4-13472F734DE4}"/>
                </a:ext>
              </a:extLst>
            </p:cNvPr>
            <p:cNvSpPr/>
            <p:nvPr/>
          </p:nvSpPr>
          <p:spPr>
            <a:xfrm>
              <a:off x="4495800" y="1943099"/>
              <a:ext cx="457200" cy="685800"/>
            </a:xfrm>
            <a:prstGeom prst="downArrow">
              <a:avLst/>
            </a:prstGeom>
            <a:gradFill flip="none" rotWithShape="1">
              <a:gsLst>
                <a:gs pos="54000">
                  <a:schemeClr val="accent3"/>
                </a:gs>
                <a:gs pos="99000">
                  <a:schemeClr val="accent1"/>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7" name="Down Arrow 66">
              <a:extLst>
                <a:ext uri="{FF2B5EF4-FFF2-40B4-BE49-F238E27FC236}">
                  <a16:creationId xmlns:a16="http://schemas.microsoft.com/office/drawing/2014/main" id="{5D4767ED-E09B-F646-BD08-1B5C39560093}"/>
                </a:ext>
              </a:extLst>
            </p:cNvPr>
            <p:cNvSpPr/>
            <p:nvPr/>
          </p:nvSpPr>
          <p:spPr>
            <a:xfrm rot="4010558">
              <a:off x="6351674" y="1367663"/>
              <a:ext cx="524591" cy="2394140"/>
            </a:xfrm>
            <a:prstGeom prst="downArrow">
              <a:avLst/>
            </a:prstGeom>
            <a:gradFill flip="none" rotWithShape="1">
              <a:gsLst>
                <a:gs pos="1000">
                  <a:schemeClr val="accent2"/>
                </a:gs>
                <a:gs pos="65000">
                  <a:schemeClr val="accent3"/>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a:extLst>
              <a:ext uri="{FF2B5EF4-FFF2-40B4-BE49-F238E27FC236}">
                <a16:creationId xmlns:a16="http://schemas.microsoft.com/office/drawing/2014/main" id="{69C1DE95-DB8A-CC4C-B790-0163003C32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984ABEB-9AF4-224D-8D90-E5FEB440ABD4}"/>
              </a:ext>
            </a:extLst>
          </p:cNvPr>
          <p:cNvSpPr>
            <a:spLocks noGrp="1"/>
          </p:cNvSpPr>
          <p:nvPr>
            <p:ph type="title"/>
          </p:nvPr>
        </p:nvSpPr>
        <p:spPr>
          <a:xfrm>
            <a:off x="26988" y="152400"/>
            <a:ext cx="8610600" cy="1630363"/>
          </a:xfrm>
        </p:spPr>
        <p:txBody>
          <a:bodyPr/>
          <a:lstStyle/>
          <a:p>
            <a:pPr algn="ctr"/>
            <a:r>
              <a:rPr lang="en-US" altLang="en-US" dirty="0">
                <a:solidFill>
                  <a:srgbClr val="000000"/>
                </a:solidFill>
                <a:ea typeface="ＭＳ Ｐゴシック" panose="020B0600070205080204" pitchFamily="34" charset="-128"/>
              </a:rPr>
              <a:t>Targeted Mass Spec Assay</a:t>
            </a:r>
            <a:br>
              <a:rPr lang="en-US" altLang="en-US" dirty="0">
                <a:solidFill>
                  <a:srgbClr val="000000"/>
                </a:solidFill>
                <a:ea typeface="ＭＳ Ｐゴシック" panose="020B0600070205080204" pitchFamily="34" charset="-128"/>
              </a:rPr>
            </a:br>
            <a:r>
              <a:rPr lang="en-US" altLang="en-US" dirty="0">
                <a:solidFill>
                  <a:srgbClr val="000000"/>
                </a:solidFill>
                <a:ea typeface="ＭＳ Ｐゴシック" panose="020B0600070205080204" pitchFamily="34" charset="-128"/>
              </a:rPr>
              <a:t>Next Steps </a:t>
            </a:r>
            <a:endParaRPr lang="en-US" altLang="en-US" dirty="0">
              <a:ea typeface="ＭＳ Ｐゴシック" panose="020B0600070205080204" pitchFamily="34" charset="-128"/>
            </a:endParaRPr>
          </a:p>
        </p:txBody>
      </p:sp>
      <p:sp>
        <p:nvSpPr>
          <p:cNvPr id="2" name="TextBox 1">
            <a:extLst>
              <a:ext uri="{FF2B5EF4-FFF2-40B4-BE49-F238E27FC236}">
                <a16:creationId xmlns:a16="http://schemas.microsoft.com/office/drawing/2014/main" id="{8065CCDC-BBF3-8048-905A-EDD6F8B417D6}"/>
              </a:ext>
            </a:extLst>
          </p:cNvPr>
          <p:cNvSpPr txBox="1"/>
          <p:nvPr/>
        </p:nvSpPr>
        <p:spPr>
          <a:xfrm>
            <a:off x="53761" y="2362200"/>
            <a:ext cx="8991600" cy="3662541"/>
          </a:xfrm>
          <a:prstGeom prst="rect">
            <a:avLst/>
          </a:prstGeom>
          <a:noFill/>
        </p:spPr>
        <p:txBody>
          <a:bodyPr>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buFont typeface="Arial" panose="020B0604020202020204" pitchFamily="34" charset="0"/>
              <a:buChar char="•"/>
            </a:pPr>
            <a:r>
              <a:rPr lang="en-US" altLang="en-US" dirty="0"/>
              <a:t>Evaluate in longitudinal plasma samples from screening study (CGN-GOG0199)</a:t>
            </a:r>
          </a:p>
          <a:p>
            <a:pPr eaLnBrk="1" hangingPunct="1">
              <a:spcAft>
                <a:spcPts val="1200"/>
              </a:spcAft>
              <a:buFont typeface="Arial" panose="020B0604020202020204" pitchFamily="34" charset="0"/>
              <a:buChar char="•"/>
            </a:pPr>
            <a:r>
              <a:rPr lang="en-US" altLang="en-US" dirty="0"/>
              <a:t>Determine fraction cases with change-point for each candidate</a:t>
            </a:r>
          </a:p>
          <a:p>
            <a:pPr eaLnBrk="1" hangingPunct="1">
              <a:spcAft>
                <a:spcPts val="1200"/>
              </a:spcAft>
              <a:buFont typeface="Arial" panose="020B0604020202020204" pitchFamily="34" charset="0"/>
              <a:buChar char="•"/>
            </a:pPr>
            <a:r>
              <a:rPr lang="en-US" altLang="en-US" dirty="0"/>
              <a:t>Determine earliest point of detection following change-point (@98% spec)</a:t>
            </a:r>
          </a:p>
          <a:p>
            <a:pPr eaLnBrk="1" hangingPunct="1">
              <a:spcAft>
                <a:spcPts val="1200"/>
              </a:spcAft>
              <a:buFont typeface="Arial" panose="020B0604020202020204" pitchFamily="34" charset="0"/>
              <a:buChar char="•"/>
            </a:pPr>
            <a:r>
              <a:rPr lang="en-US" altLang="en-US" dirty="0"/>
              <a:t>Combine candidates with positive longitudinal signal into a longitudinal classifier</a:t>
            </a:r>
          </a:p>
          <a:p>
            <a:pPr eaLnBrk="1" hangingPunct="1">
              <a:spcAft>
                <a:spcPts val="1200"/>
              </a:spcAft>
              <a:buFont typeface="Arial" panose="020B0604020202020204" pitchFamily="34" charset="0"/>
              <a:buChar char="•"/>
            </a:pPr>
            <a:r>
              <a:rPr lang="en-US" altLang="en-US" dirty="0"/>
              <a:t>Evaluate on independent longitudinal sample set</a:t>
            </a:r>
          </a:p>
        </p:txBody>
      </p:sp>
    </p:spTree>
    <p:extLst>
      <p:ext uri="{BB962C8B-B14F-4D97-AF65-F5344CB8AC3E}">
        <p14:creationId xmlns:p14="http://schemas.microsoft.com/office/powerpoint/2010/main" val="112539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1">
            <a:extLst>
              <a:ext uri="{FF2B5EF4-FFF2-40B4-BE49-F238E27FC236}">
                <a16:creationId xmlns:a16="http://schemas.microsoft.com/office/drawing/2014/main" id="{2324C704-E2BF-E14E-BD9B-89E9C896305D}"/>
              </a:ext>
            </a:extLst>
          </p:cNvPr>
          <p:cNvSpPr>
            <a:spLocks noChangeArrowheads="1"/>
          </p:cNvSpPr>
          <p:nvPr/>
        </p:nvSpPr>
        <p:spPr bwMode="auto">
          <a:xfrm>
            <a:off x="3505200" y="4572000"/>
            <a:ext cx="3162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rgbClr val="FFFFFF"/>
                </a:solidFill>
              </a:rPr>
              <a:t>CANCER November 1, 2002 / Volume 95 / Number 9</a:t>
            </a:r>
          </a:p>
        </p:txBody>
      </p:sp>
      <p:sp>
        <p:nvSpPr>
          <p:cNvPr id="36866" name="Rectangle 32">
            <a:extLst>
              <a:ext uri="{FF2B5EF4-FFF2-40B4-BE49-F238E27FC236}">
                <a16:creationId xmlns:a16="http://schemas.microsoft.com/office/drawing/2014/main" id="{7A9215D3-8284-9444-B0E7-F12D7C7F24C3}"/>
              </a:ext>
            </a:extLst>
          </p:cNvPr>
          <p:cNvSpPr>
            <a:spLocks noChangeArrowheads="1"/>
          </p:cNvSpPr>
          <p:nvPr/>
        </p:nvSpPr>
        <p:spPr bwMode="auto">
          <a:xfrm>
            <a:off x="0" y="1066800"/>
            <a:ext cx="396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u="sng">
                <a:solidFill>
                  <a:srgbClr val="083763"/>
                </a:solidFill>
              </a:rPr>
              <a:t>Increasing signal</a:t>
            </a:r>
            <a:r>
              <a:rPr lang="en-US" altLang="en-US" b="1">
                <a:solidFill>
                  <a:srgbClr val="083763"/>
                </a:solidFill>
              </a:rPr>
              <a:t>: Candidates enriched in proximal fluids</a:t>
            </a:r>
          </a:p>
          <a:p>
            <a:pPr eaLnBrk="1" hangingPunct="1"/>
            <a:endParaRPr lang="en-US" altLang="en-US" b="1">
              <a:solidFill>
                <a:srgbClr val="083763"/>
              </a:solidFill>
            </a:endParaRPr>
          </a:p>
          <a:p>
            <a:pPr eaLnBrk="1" hangingPunct="1"/>
            <a:r>
              <a:rPr lang="en-US" altLang="en-US" b="1" u="sng">
                <a:solidFill>
                  <a:srgbClr val="083763"/>
                </a:solidFill>
              </a:rPr>
              <a:t>Decreasing noise</a:t>
            </a:r>
            <a:r>
              <a:rPr lang="en-US" altLang="en-US" b="1">
                <a:solidFill>
                  <a:srgbClr val="083763"/>
                </a:solidFill>
              </a:rPr>
              <a:t>: Patient unaffected tissue as control</a:t>
            </a:r>
          </a:p>
        </p:txBody>
      </p:sp>
      <p:grpSp>
        <p:nvGrpSpPr>
          <p:cNvPr id="36867" name="Group 1">
            <a:extLst>
              <a:ext uri="{FF2B5EF4-FFF2-40B4-BE49-F238E27FC236}">
                <a16:creationId xmlns:a16="http://schemas.microsoft.com/office/drawing/2014/main" id="{21E639FD-4E28-BB42-AF74-F873056CA891}"/>
              </a:ext>
            </a:extLst>
          </p:cNvPr>
          <p:cNvGrpSpPr>
            <a:grpSpLocks/>
          </p:cNvGrpSpPr>
          <p:nvPr/>
        </p:nvGrpSpPr>
        <p:grpSpPr bwMode="auto">
          <a:xfrm>
            <a:off x="4343400" y="1138238"/>
            <a:ext cx="4792663" cy="2976562"/>
            <a:chOff x="4343400" y="1003300"/>
            <a:chExt cx="4792663" cy="2976563"/>
          </a:xfrm>
        </p:grpSpPr>
        <p:pic>
          <p:nvPicPr>
            <p:cNvPr id="36872" name="Picture 6" descr="Proximal fluid Ovarian cyst_ascites_plasma.jpg">
              <a:extLst>
                <a:ext uri="{FF2B5EF4-FFF2-40B4-BE49-F238E27FC236}">
                  <a16:creationId xmlns:a16="http://schemas.microsoft.com/office/drawing/2014/main" id="{5799098F-11D2-7846-BC73-082D16B365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003300"/>
              <a:ext cx="479266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52">
              <a:extLst>
                <a:ext uri="{FF2B5EF4-FFF2-40B4-BE49-F238E27FC236}">
                  <a16:creationId xmlns:a16="http://schemas.microsoft.com/office/drawing/2014/main" id="{DD6B3B4F-11B9-1545-B8BB-E2427D925DE8}"/>
                </a:ext>
              </a:extLst>
            </p:cNvPr>
            <p:cNvSpPr>
              <a:spLocks noChangeArrowheads="1"/>
            </p:cNvSpPr>
            <p:nvPr/>
          </p:nvSpPr>
          <p:spPr bwMode="auto">
            <a:xfrm>
              <a:off x="6629400" y="3733800"/>
              <a:ext cx="2308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solidFill>
                    <a:srgbClr val="000000"/>
                  </a:solidFill>
                </a:rPr>
                <a:t>Sedlaczek et al., CANCER 95: 2002</a:t>
              </a:r>
            </a:p>
          </p:txBody>
        </p:sp>
      </p:grpSp>
      <p:sp>
        <p:nvSpPr>
          <p:cNvPr id="36868" name="Text Box 8">
            <a:extLst>
              <a:ext uri="{FF2B5EF4-FFF2-40B4-BE49-F238E27FC236}">
                <a16:creationId xmlns:a16="http://schemas.microsoft.com/office/drawing/2014/main" id="{E88F9F1E-39DE-5347-B112-30202F3ACC83}"/>
              </a:ext>
            </a:extLst>
          </p:cNvPr>
          <p:cNvSpPr txBox="1">
            <a:spLocks noChangeArrowheads="1"/>
          </p:cNvSpPr>
          <p:nvPr/>
        </p:nvSpPr>
        <p:spPr bwMode="auto">
          <a:xfrm>
            <a:off x="4724400" y="6172200"/>
            <a:ext cx="424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b="1">
                <a:solidFill>
                  <a:srgbClr val="000000"/>
                </a:solidFill>
              </a:rPr>
              <a:t>Tissue interstital fluid (TIF)</a:t>
            </a:r>
          </a:p>
          <a:p>
            <a:pPr algn="ctr" eaLnBrk="1" hangingPunct="1"/>
            <a:r>
              <a:rPr lang="en-US" altLang="en-US" sz="1600" b="1">
                <a:solidFill>
                  <a:srgbClr val="000000"/>
                </a:solidFill>
              </a:rPr>
              <a:t>Vibratome sections from fresh resections</a:t>
            </a:r>
          </a:p>
        </p:txBody>
      </p:sp>
      <p:pic>
        <p:nvPicPr>
          <p:cNvPr id="36869" name="Picture 16" descr="ovary sections in petri dish.tiff">
            <a:extLst>
              <a:ext uri="{FF2B5EF4-FFF2-40B4-BE49-F238E27FC236}">
                <a16:creationId xmlns:a16="http://schemas.microsoft.com/office/drawing/2014/main" id="{16720613-7399-B44D-8EB3-A3E830FAA5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286250"/>
            <a:ext cx="19431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3" descr="Ovary cyst.jpg">
            <a:extLst>
              <a:ext uri="{FF2B5EF4-FFF2-40B4-BE49-F238E27FC236}">
                <a16:creationId xmlns:a16="http://schemas.microsoft.com/office/drawing/2014/main" id="{DAAC603F-751B-C443-92BB-7C6278A8B7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114800"/>
            <a:ext cx="34417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10">
            <a:extLst>
              <a:ext uri="{FF2B5EF4-FFF2-40B4-BE49-F238E27FC236}">
                <a16:creationId xmlns:a16="http://schemas.microsoft.com/office/drawing/2014/main" id="{EE1962B5-95F9-B14C-831B-859ED945E650}"/>
              </a:ext>
            </a:extLst>
          </p:cNvPr>
          <p:cNvSpPr txBox="1">
            <a:spLocks noChangeArrowheads="1"/>
          </p:cNvSpPr>
          <p:nvPr/>
        </p:nvSpPr>
        <p:spPr bwMode="auto">
          <a:xfrm>
            <a:off x="0" y="714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083763"/>
                </a:solidFill>
              </a:rPr>
              <a:t>Ovarian Cyst Fluid (OCF) and Tissue Interstitial Fluid (TIF)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5596279-3323-C546-859D-575C9AC85D2A}"/>
              </a:ext>
            </a:extLst>
          </p:cNvPr>
          <p:cNvSpPr>
            <a:spLocks noChangeArrowheads="1"/>
          </p:cNvSpPr>
          <p:nvPr/>
        </p:nvSpPr>
        <p:spPr bwMode="auto">
          <a:xfrm>
            <a:off x="0" y="76200"/>
            <a:ext cx="9144000" cy="8382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nchor="ctr"/>
          <a:lstStyle/>
          <a:p>
            <a:pPr algn="ctr">
              <a:defRPr/>
            </a:pPr>
            <a:r>
              <a:rPr lang="en-US" sz="2800" dirty="0">
                <a:solidFill>
                  <a:srgbClr val="0F6FC6">
                    <a:lumMod val="50000"/>
                  </a:srgbClr>
                </a:solidFill>
                <a:latin typeface="Arial" charset="0"/>
                <a:ea typeface="ＭＳ Ｐゴシック" charset="0"/>
                <a:cs typeface="Arial" charset="0"/>
              </a:rPr>
              <a:t>Tagged proteomic workflow allows robust and</a:t>
            </a:r>
          </a:p>
          <a:p>
            <a:pPr algn="ctr">
              <a:defRPr/>
            </a:pPr>
            <a:r>
              <a:rPr lang="en-US" sz="2800" dirty="0">
                <a:solidFill>
                  <a:srgbClr val="0F6FC6">
                    <a:lumMod val="50000"/>
                  </a:srgbClr>
                </a:solidFill>
                <a:latin typeface="Arial" charset="0"/>
                <a:ea typeface="ＭＳ Ｐゴシック" charset="0"/>
                <a:cs typeface="Arial" charset="0"/>
              </a:rPr>
              <a:t> deep discovery</a:t>
            </a:r>
          </a:p>
        </p:txBody>
      </p:sp>
      <p:sp>
        <p:nvSpPr>
          <p:cNvPr id="38914" name="Text Box 3">
            <a:extLst>
              <a:ext uri="{FF2B5EF4-FFF2-40B4-BE49-F238E27FC236}">
                <a16:creationId xmlns:a16="http://schemas.microsoft.com/office/drawing/2014/main" id="{0E596F7B-533B-3C4E-ABD5-E7049E3AFACE}"/>
              </a:ext>
            </a:extLst>
          </p:cNvPr>
          <p:cNvSpPr txBox="1">
            <a:spLocks noChangeArrowheads="1"/>
          </p:cNvSpPr>
          <p:nvPr/>
        </p:nvSpPr>
        <p:spPr bwMode="auto">
          <a:xfrm>
            <a:off x="1219200" y="3505200"/>
            <a:ext cx="1352550" cy="6413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00066"/>
                </a:solidFill>
              </a:rPr>
              <a:t>proteolytic</a:t>
            </a:r>
          </a:p>
          <a:p>
            <a:pPr algn="ctr"/>
            <a:r>
              <a:rPr lang="en-US" altLang="en-US" sz="1800" b="1">
                <a:solidFill>
                  <a:srgbClr val="000066"/>
                </a:solidFill>
              </a:rPr>
              <a:t>digestion</a:t>
            </a:r>
          </a:p>
        </p:txBody>
      </p:sp>
      <p:sp>
        <p:nvSpPr>
          <p:cNvPr id="38915" name="Line 4">
            <a:extLst>
              <a:ext uri="{FF2B5EF4-FFF2-40B4-BE49-F238E27FC236}">
                <a16:creationId xmlns:a16="http://schemas.microsoft.com/office/drawing/2014/main" id="{ED2A10D4-EA89-5841-BA77-C4138665111F}"/>
              </a:ext>
            </a:extLst>
          </p:cNvPr>
          <p:cNvSpPr>
            <a:spLocks noChangeShapeType="1"/>
          </p:cNvSpPr>
          <p:nvPr/>
        </p:nvSpPr>
        <p:spPr bwMode="auto">
          <a:xfrm>
            <a:off x="2155825" y="1989138"/>
            <a:ext cx="11113"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6" name="Text Box 5">
            <a:extLst>
              <a:ext uri="{FF2B5EF4-FFF2-40B4-BE49-F238E27FC236}">
                <a16:creationId xmlns:a16="http://schemas.microsoft.com/office/drawing/2014/main" id="{7DC0B712-8D22-6049-8671-E5D651ACD085}"/>
              </a:ext>
            </a:extLst>
          </p:cNvPr>
          <p:cNvSpPr txBox="1">
            <a:spLocks noChangeArrowheads="1"/>
          </p:cNvSpPr>
          <p:nvPr/>
        </p:nvSpPr>
        <p:spPr bwMode="auto">
          <a:xfrm>
            <a:off x="3738563" y="1066800"/>
            <a:ext cx="16716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b="1">
                <a:solidFill>
                  <a:srgbClr val="000000"/>
                </a:solidFill>
              </a:rPr>
              <a:t>IgY14</a:t>
            </a:r>
          </a:p>
          <a:p>
            <a:pPr algn="ctr" eaLnBrk="1" hangingPunct="1"/>
            <a:r>
              <a:rPr lang="en-US" altLang="en-US" sz="1600" b="1">
                <a:solidFill>
                  <a:srgbClr val="000000"/>
                </a:solidFill>
              </a:rPr>
              <a:t>Immunoaffinity</a:t>
            </a:r>
          </a:p>
          <a:p>
            <a:pPr algn="ctr" eaLnBrk="1" hangingPunct="1"/>
            <a:r>
              <a:rPr lang="en-US" altLang="en-US" sz="1600" b="1">
                <a:solidFill>
                  <a:srgbClr val="000000"/>
                </a:solidFill>
              </a:rPr>
              <a:t>Depletion</a:t>
            </a:r>
          </a:p>
        </p:txBody>
      </p:sp>
      <p:grpSp>
        <p:nvGrpSpPr>
          <p:cNvPr id="38917" name="Group 6">
            <a:extLst>
              <a:ext uri="{FF2B5EF4-FFF2-40B4-BE49-F238E27FC236}">
                <a16:creationId xmlns:a16="http://schemas.microsoft.com/office/drawing/2014/main" id="{9647A2D8-0840-6640-BFB8-A6CACCCB58EF}"/>
              </a:ext>
            </a:extLst>
          </p:cNvPr>
          <p:cNvGrpSpPr>
            <a:grpSpLocks/>
          </p:cNvGrpSpPr>
          <p:nvPr/>
        </p:nvGrpSpPr>
        <p:grpSpPr bwMode="auto">
          <a:xfrm rot="10800000">
            <a:off x="3733800" y="1905000"/>
            <a:ext cx="1558925" cy="195263"/>
            <a:chOff x="303" y="3826"/>
            <a:chExt cx="982" cy="123"/>
          </a:xfrm>
        </p:grpSpPr>
        <p:sp>
          <p:nvSpPr>
            <p:cNvPr id="39352" name="Oval 7">
              <a:extLst>
                <a:ext uri="{FF2B5EF4-FFF2-40B4-BE49-F238E27FC236}">
                  <a16:creationId xmlns:a16="http://schemas.microsoft.com/office/drawing/2014/main" id="{126C6B61-77B3-FA41-BE23-7E81768B05E8}"/>
                </a:ext>
              </a:extLst>
            </p:cNvPr>
            <p:cNvSpPr>
              <a:spLocks noChangeArrowheads="1"/>
            </p:cNvSpPr>
            <p:nvPr/>
          </p:nvSpPr>
          <p:spPr bwMode="auto">
            <a:xfrm>
              <a:off x="1059" y="3884"/>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53" name="Oval 8">
              <a:extLst>
                <a:ext uri="{FF2B5EF4-FFF2-40B4-BE49-F238E27FC236}">
                  <a16:creationId xmlns:a16="http://schemas.microsoft.com/office/drawing/2014/main" id="{2BC713E2-2B38-9E40-BBDE-FB3B0EF42CA1}"/>
                </a:ext>
              </a:extLst>
            </p:cNvPr>
            <p:cNvSpPr>
              <a:spLocks noChangeArrowheads="1"/>
            </p:cNvSpPr>
            <p:nvPr/>
          </p:nvSpPr>
          <p:spPr bwMode="auto">
            <a:xfrm>
              <a:off x="891" y="3896"/>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54" name="Oval 9">
              <a:extLst>
                <a:ext uri="{FF2B5EF4-FFF2-40B4-BE49-F238E27FC236}">
                  <a16:creationId xmlns:a16="http://schemas.microsoft.com/office/drawing/2014/main" id="{B6191C5A-D3F4-A64D-9591-1B3492B30A34}"/>
                </a:ext>
              </a:extLst>
            </p:cNvPr>
            <p:cNvSpPr>
              <a:spLocks noChangeArrowheads="1"/>
            </p:cNvSpPr>
            <p:nvPr/>
          </p:nvSpPr>
          <p:spPr bwMode="auto">
            <a:xfrm>
              <a:off x="852" y="3857"/>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55" name="Oval 10">
              <a:extLst>
                <a:ext uri="{FF2B5EF4-FFF2-40B4-BE49-F238E27FC236}">
                  <a16:creationId xmlns:a16="http://schemas.microsoft.com/office/drawing/2014/main" id="{902E2B0F-DBC2-C841-971A-F169AFCF36D2}"/>
                </a:ext>
              </a:extLst>
            </p:cNvPr>
            <p:cNvSpPr>
              <a:spLocks noChangeArrowheads="1"/>
            </p:cNvSpPr>
            <p:nvPr/>
          </p:nvSpPr>
          <p:spPr bwMode="auto">
            <a:xfrm>
              <a:off x="885" y="3836"/>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56" name="Oval 11">
              <a:extLst>
                <a:ext uri="{FF2B5EF4-FFF2-40B4-BE49-F238E27FC236}">
                  <a16:creationId xmlns:a16="http://schemas.microsoft.com/office/drawing/2014/main" id="{6C8994E9-0FD5-7A4C-9D92-0A80B18DCA5F}"/>
                </a:ext>
              </a:extLst>
            </p:cNvPr>
            <p:cNvSpPr>
              <a:spLocks noChangeArrowheads="1"/>
            </p:cNvSpPr>
            <p:nvPr/>
          </p:nvSpPr>
          <p:spPr bwMode="auto">
            <a:xfrm>
              <a:off x="918" y="3860"/>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57" name="Oval 12">
              <a:extLst>
                <a:ext uri="{FF2B5EF4-FFF2-40B4-BE49-F238E27FC236}">
                  <a16:creationId xmlns:a16="http://schemas.microsoft.com/office/drawing/2014/main" id="{9EFC46F4-67E8-FC46-B5BF-CAAD045515D6}"/>
                </a:ext>
              </a:extLst>
            </p:cNvPr>
            <p:cNvSpPr>
              <a:spLocks noChangeArrowheads="1"/>
            </p:cNvSpPr>
            <p:nvPr/>
          </p:nvSpPr>
          <p:spPr bwMode="auto">
            <a:xfrm>
              <a:off x="724" y="3892"/>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58" name="Oval 13">
              <a:extLst>
                <a:ext uri="{FF2B5EF4-FFF2-40B4-BE49-F238E27FC236}">
                  <a16:creationId xmlns:a16="http://schemas.microsoft.com/office/drawing/2014/main" id="{7F8BE68E-91CD-4641-B545-ABE5AC56B7DD}"/>
                </a:ext>
              </a:extLst>
            </p:cNvPr>
            <p:cNvSpPr>
              <a:spLocks noChangeArrowheads="1"/>
            </p:cNvSpPr>
            <p:nvPr/>
          </p:nvSpPr>
          <p:spPr bwMode="auto">
            <a:xfrm>
              <a:off x="685" y="3844"/>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59" name="Oval 14">
              <a:extLst>
                <a:ext uri="{FF2B5EF4-FFF2-40B4-BE49-F238E27FC236}">
                  <a16:creationId xmlns:a16="http://schemas.microsoft.com/office/drawing/2014/main" id="{1C1D2B29-5E9B-D645-81DF-9560B9E48231}"/>
                </a:ext>
              </a:extLst>
            </p:cNvPr>
            <p:cNvSpPr>
              <a:spLocks noChangeArrowheads="1"/>
            </p:cNvSpPr>
            <p:nvPr/>
          </p:nvSpPr>
          <p:spPr bwMode="auto">
            <a:xfrm>
              <a:off x="751" y="3856"/>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60" name="Oval 15">
              <a:extLst>
                <a:ext uri="{FF2B5EF4-FFF2-40B4-BE49-F238E27FC236}">
                  <a16:creationId xmlns:a16="http://schemas.microsoft.com/office/drawing/2014/main" id="{3775567D-E854-D74D-87A1-A11C43C86621}"/>
                </a:ext>
              </a:extLst>
            </p:cNvPr>
            <p:cNvSpPr>
              <a:spLocks noChangeArrowheads="1"/>
            </p:cNvSpPr>
            <p:nvPr/>
          </p:nvSpPr>
          <p:spPr bwMode="auto">
            <a:xfrm>
              <a:off x="793" y="3835"/>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61" name="Oval 16">
              <a:extLst>
                <a:ext uri="{FF2B5EF4-FFF2-40B4-BE49-F238E27FC236}">
                  <a16:creationId xmlns:a16="http://schemas.microsoft.com/office/drawing/2014/main" id="{D05E70CA-464E-5541-A8EC-2D923455C354}"/>
                </a:ext>
              </a:extLst>
            </p:cNvPr>
            <p:cNvSpPr>
              <a:spLocks noChangeArrowheads="1"/>
            </p:cNvSpPr>
            <p:nvPr/>
          </p:nvSpPr>
          <p:spPr bwMode="auto">
            <a:xfrm>
              <a:off x="781" y="3877"/>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62" name="Oval 17">
              <a:extLst>
                <a:ext uri="{FF2B5EF4-FFF2-40B4-BE49-F238E27FC236}">
                  <a16:creationId xmlns:a16="http://schemas.microsoft.com/office/drawing/2014/main" id="{4058A8DA-6DA3-A043-AAAD-E61B46283FF2}"/>
                </a:ext>
              </a:extLst>
            </p:cNvPr>
            <p:cNvSpPr>
              <a:spLocks noChangeArrowheads="1"/>
            </p:cNvSpPr>
            <p:nvPr/>
          </p:nvSpPr>
          <p:spPr bwMode="auto">
            <a:xfrm>
              <a:off x="814" y="3856"/>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63" name="Oval 18">
              <a:extLst>
                <a:ext uri="{FF2B5EF4-FFF2-40B4-BE49-F238E27FC236}">
                  <a16:creationId xmlns:a16="http://schemas.microsoft.com/office/drawing/2014/main" id="{40CEA083-BC6E-8D47-A3A7-BF9FC19E9F93}"/>
                </a:ext>
              </a:extLst>
            </p:cNvPr>
            <p:cNvSpPr>
              <a:spLocks noChangeArrowheads="1"/>
            </p:cNvSpPr>
            <p:nvPr/>
          </p:nvSpPr>
          <p:spPr bwMode="auto">
            <a:xfrm>
              <a:off x="808" y="3878"/>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64" name="Oval 19">
              <a:extLst>
                <a:ext uri="{FF2B5EF4-FFF2-40B4-BE49-F238E27FC236}">
                  <a16:creationId xmlns:a16="http://schemas.microsoft.com/office/drawing/2014/main" id="{7AC9E840-7B8F-DA49-9623-1D1396A6FEBD}"/>
                </a:ext>
              </a:extLst>
            </p:cNvPr>
            <p:cNvSpPr>
              <a:spLocks noChangeArrowheads="1"/>
            </p:cNvSpPr>
            <p:nvPr/>
          </p:nvSpPr>
          <p:spPr bwMode="auto">
            <a:xfrm>
              <a:off x="856" y="3889"/>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65" name="Oval 20">
              <a:extLst>
                <a:ext uri="{FF2B5EF4-FFF2-40B4-BE49-F238E27FC236}">
                  <a16:creationId xmlns:a16="http://schemas.microsoft.com/office/drawing/2014/main" id="{2E933214-55C8-3342-A9D3-03283D90E754}"/>
                </a:ext>
              </a:extLst>
            </p:cNvPr>
            <p:cNvSpPr>
              <a:spLocks noChangeArrowheads="1"/>
            </p:cNvSpPr>
            <p:nvPr/>
          </p:nvSpPr>
          <p:spPr bwMode="auto">
            <a:xfrm>
              <a:off x="577" y="3898"/>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66" name="Oval 21">
              <a:extLst>
                <a:ext uri="{FF2B5EF4-FFF2-40B4-BE49-F238E27FC236}">
                  <a16:creationId xmlns:a16="http://schemas.microsoft.com/office/drawing/2014/main" id="{7B4196DC-E53E-6042-A1BE-461889A7AD71}"/>
                </a:ext>
              </a:extLst>
            </p:cNvPr>
            <p:cNvSpPr>
              <a:spLocks noChangeArrowheads="1"/>
            </p:cNvSpPr>
            <p:nvPr/>
          </p:nvSpPr>
          <p:spPr bwMode="auto">
            <a:xfrm>
              <a:off x="556" y="3859"/>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67" name="Oval 22">
              <a:extLst>
                <a:ext uri="{FF2B5EF4-FFF2-40B4-BE49-F238E27FC236}">
                  <a16:creationId xmlns:a16="http://schemas.microsoft.com/office/drawing/2014/main" id="{B418816C-8BD0-FA42-98E4-81BD5BDAFB71}"/>
                </a:ext>
              </a:extLst>
            </p:cNvPr>
            <p:cNvSpPr>
              <a:spLocks noChangeArrowheads="1"/>
            </p:cNvSpPr>
            <p:nvPr/>
          </p:nvSpPr>
          <p:spPr bwMode="auto">
            <a:xfrm>
              <a:off x="589" y="3838"/>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68" name="Oval 23">
              <a:extLst>
                <a:ext uri="{FF2B5EF4-FFF2-40B4-BE49-F238E27FC236}">
                  <a16:creationId xmlns:a16="http://schemas.microsoft.com/office/drawing/2014/main" id="{A8D7DC3B-BFB9-8647-9930-F2359537A92A}"/>
                </a:ext>
              </a:extLst>
            </p:cNvPr>
            <p:cNvSpPr>
              <a:spLocks noChangeArrowheads="1"/>
            </p:cNvSpPr>
            <p:nvPr/>
          </p:nvSpPr>
          <p:spPr bwMode="auto">
            <a:xfrm>
              <a:off x="622" y="3862"/>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69" name="Oval 24">
              <a:extLst>
                <a:ext uri="{FF2B5EF4-FFF2-40B4-BE49-F238E27FC236}">
                  <a16:creationId xmlns:a16="http://schemas.microsoft.com/office/drawing/2014/main" id="{E95F46A0-A903-8440-9844-5D237AA11EB6}"/>
                </a:ext>
              </a:extLst>
            </p:cNvPr>
            <p:cNvSpPr>
              <a:spLocks noChangeArrowheads="1"/>
            </p:cNvSpPr>
            <p:nvPr/>
          </p:nvSpPr>
          <p:spPr bwMode="auto">
            <a:xfrm>
              <a:off x="664" y="3841"/>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70" name="Oval 25">
              <a:extLst>
                <a:ext uri="{FF2B5EF4-FFF2-40B4-BE49-F238E27FC236}">
                  <a16:creationId xmlns:a16="http://schemas.microsoft.com/office/drawing/2014/main" id="{F0C57DA7-CF23-8D44-8629-E8A0EA8EEDD1}"/>
                </a:ext>
              </a:extLst>
            </p:cNvPr>
            <p:cNvSpPr>
              <a:spLocks noChangeArrowheads="1"/>
            </p:cNvSpPr>
            <p:nvPr/>
          </p:nvSpPr>
          <p:spPr bwMode="auto">
            <a:xfrm>
              <a:off x="652" y="3883"/>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71" name="Oval 26">
              <a:extLst>
                <a:ext uri="{FF2B5EF4-FFF2-40B4-BE49-F238E27FC236}">
                  <a16:creationId xmlns:a16="http://schemas.microsoft.com/office/drawing/2014/main" id="{5D8F1704-F227-7344-BC05-C0CED72C2CED}"/>
                </a:ext>
              </a:extLst>
            </p:cNvPr>
            <p:cNvSpPr>
              <a:spLocks noChangeArrowheads="1"/>
            </p:cNvSpPr>
            <p:nvPr/>
          </p:nvSpPr>
          <p:spPr bwMode="auto">
            <a:xfrm>
              <a:off x="685" y="3862"/>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72" name="Oval 27">
              <a:extLst>
                <a:ext uri="{FF2B5EF4-FFF2-40B4-BE49-F238E27FC236}">
                  <a16:creationId xmlns:a16="http://schemas.microsoft.com/office/drawing/2014/main" id="{EDBEB42D-3CB7-7A49-9BAD-8133FED9B6D5}"/>
                </a:ext>
              </a:extLst>
            </p:cNvPr>
            <p:cNvSpPr>
              <a:spLocks noChangeArrowheads="1"/>
            </p:cNvSpPr>
            <p:nvPr/>
          </p:nvSpPr>
          <p:spPr bwMode="auto">
            <a:xfrm>
              <a:off x="679" y="3884"/>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nvGrpSpPr>
            <p:cNvPr id="39373" name="Group 28">
              <a:extLst>
                <a:ext uri="{FF2B5EF4-FFF2-40B4-BE49-F238E27FC236}">
                  <a16:creationId xmlns:a16="http://schemas.microsoft.com/office/drawing/2014/main" id="{2D94EAF7-EFB9-AC48-A8D2-A386336B7E4A}"/>
                </a:ext>
              </a:extLst>
            </p:cNvPr>
            <p:cNvGrpSpPr>
              <a:grpSpLocks/>
            </p:cNvGrpSpPr>
            <p:nvPr/>
          </p:nvGrpSpPr>
          <p:grpSpPr bwMode="auto">
            <a:xfrm>
              <a:off x="381" y="3826"/>
              <a:ext cx="194" cy="119"/>
              <a:chOff x="3573" y="1372"/>
              <a:chExt cx="194" cy="119"/>
            </a:xfrm>
          </p:grpSpPr>
          <p:sp>
            <p:nvSpPr>
              <p:cNvPr id="39391" name="Oval 29">
                <a:extLst>
                  <a:ext uri="{FF2B5EF4-FFF2-40B4-BE49-F238E27FC236}">
                    <a16:creationId xmlns:a16="http://schemas.microsoft.com/office/drawing/2014/main" id="{0E2499A6-C994-A244-B351-25EF1CFD56EF}"/>
                  </a:ext>
                </a:extLst>
              </p:cNvPr>
              <p:cNvSpPr>
                <a:spLocks noChangeArrowheads="1"/>
              </p:cNvSpPr>
              <p:nvPr/>
            </p:nvSpPr>
            <p:spPr bwMode="auto">
              <a:xfrm>
                <a:off x="3684" y="1444"/>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92" name="Oval 30">
                <a:extLst>
                  <a:ext uri="{FF2B5EF4-FFF2-40B4-BE49-F238E27FC236}">
                    <a16:creationId xmlns:a16="http://schemas.microsoft.com/office/drawing/2014/main" id="{785570FD-A283-D54C-BC90-B46DDCF6DCDF}"/>
                  </a:ext>
                </a:extLst>
              </p:cNvPr>
              <p:cNvSpPr>
                <a:spLocks noChangeArrowheads="1"/>
              </p:cNvSpPr>
              <p:nvPr/>
            </p:nvSpPr>
            <p:spPr bwMode="auto">
              <a:xfrm>
                <a:off x="3645" y="1405"/>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93" name="Oval 31">
                <a:extLst>
                  <a:ext uri="{FF2B5EF4-FFF2-40B4-BE49-F238E27FC236}">
                    <a16:creationId xmlns:a16="http://schemas.microsoft.com/office/drawing/2014/main" id="{C9B503BB-2EA5-7B40-B44E-AC2DA3285BE6}"/>
                  </a:ext>
                </a:extLst>
              </p:cNvPr>
              <p:cNvSpPr>
                <a:spLocks noChangeArrowheads="1"/>
              </p:cNvSpPr>
              <p:nvPr/>
            </p:nvSpPr>
            <p:spPr bwMode="auto">
              <a:xfrm>
                <a:off x="3678" y="1384"/>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94" name="Oval 32">
                <a:extLst>
                  <a:ext uri="{FF2B5EF4-FFF2-40B4-BE49-F238E27FC236}">
                    <a16:creationId xmlns:a16="http://schemas.microsoft.com/office/drawing/2014/main" id="{E5ACF776-AABA-D94F-A186-191A21AE969E}"/>
                  </a:ext>
                </a:extLst>
              </p:cNvPr>
              <p:cNvSpPr>
                <a:spLocks noChangeArrowheads="1"/>
              </p:cNvSpPr>
              <p:nvPr/>
            </p:nvSpPr>
            <p:spPr bwMode="auto">
              <a:xfrm>
                <a:off x="3720" y="1408"/>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95" name="Oval 33">
                <a:extLst>
                  <a:ext uri="{FF2B5EF4-FFF2-40B4-BE49-F238E27FC236}">
                    <a16:creationId xmlns:a16="http://schemas.microsoft.com/office/drawing/2014/main" id="{CDA8F9C4-91F4-7E4B-8259-78EA478AA87E}"/>
                  </a:ext>
                </a:extLst>
              </p:cNvPr>
              <p:cNvSpPr>
                <a:spLocks noChangeArrowheads="1"/>
              </p:cNvSpPr>
              <p:nvPr/>
            </p:nvSpPr>
            <p:spPr bwMode="auto">
              <a:xfrm>
                <a:off x="3669" y="1412"/>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96" name="Oval 34">
                <a:extLst>
                  <a:ext uri="{FF2B5EF4-FFF2-40B4-BE49-F238E27FC236}">
                    <a16:creationId xmlns:a16="http://schemas.microsoft.com/office/drawing/2014/main" id="{73114AEB-BDFC-0447-814E-39B4235F46C9}"/>
                  </a:ext>
                </a:extLst>
              </p:cNvPr>
              <p:cNvSpPr>
                <a:spLocks noChangeArrowheads="1"/>
              </p:cNvSpPr>
              <p:nvPr/>
            </p:nvSpPr>
            <p:spPr bwMode="auto">
              <a:xfrm>
                <a:off x="3585" y="1372"/>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97" name="Oval 35">
                <a:extLst>
                  <a:ext uri="{FF2B5EF4-FFF2-40B4-BE49-F238E27FC236}">
                    <a16:creationId xmlns:a16="http://schemas.microsoft.com/office/drawing/2014/main" id="{0AD8193E-DF98-674C-B66A-326FED054FE5}"/>
                  </a:ext>
                </a:extLst>
              </p:cNvPr>
              <p:cNvSpPr>
                <a:spLocks noChangeArrowheads="1"/>
              </p:cNvSpPr>
              <p:nvPr/>
            </p:nvSpPr>
            <p:spPr bwMode="auto">
              <a:xfrm>
                <a:off x="3573" y="1414"/>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98" name="Oval 36">
                <a:extLst>
                  <a:ext uri="{FF2B5EF4-FFF2-40B4-BE49-F238E27FC236}">
                    <a16:creationId xmlns:a16="http://schemas.microsoft.com/office/drawing/2014/main" id="{2CA17251-0B5B-6B45-9029-FCD56FDADDCC}"/>
                  </a:ext>
                </a:extLst>
              </p:cNvPr>
              <p:cNvSpPr>
                <a:spLocks noChangeArrowheads="1"/>
              </p:cNvSpPr>
              <p:nvPr/>
            </p:nvSpPr>
            <p:spPr bwMode="auto">
              <a:xfrm>
                <a:off x="3606" y="1393"/>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99" name="Oval 37">
                <a:extLst>
                  <a:ext uri="{FF2B5EF4-FFF2-40B4-BE49-F238E27FC236}">
                    <a16:creationId xmlns:a16="http://schemas.microsoft.com/office/drawing/2014/main" id="{6178A515-8ADB-3541-B311-CCB6793CD8DB}"/>
                  </a:ext>
                </a:extLst>
              </p:cNvPr>
              <p:cNvSpPr>
                <a:spLocks noChangeArrowheads="1"/>
              </p:cNvSpPr>
              <p:nvPr/>
            </p:nvSpPr>
            <p:spPr bwMode="auto">
              <a:xfrm>
                <a:off x="3618" y="1415"/>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sp>
          <p:nvSpPr>
            <p:cNvPr id="39374" name="Oval 38">
              <a:extLst>
                <a:ext uri="{FF2B5EF4-FFF2-40B4-BE49-F238E27FC236}">
                  <a16:creationId xmlns:a16="http://schemas.microsoft.com/office/drawing/2014/main" id="{67AD79FF-EA70-5141-A4EF-052AD1AD7DE6}"/>
                </a:ext>
              </a:extLst>
            </p:cNvPr>
            <p:cNvSpPr>
              <a:spLocks noChangeArrowheads="1"/>
            </p:cNvSpPr>
            <p:nvPr/>
          </p:nvSpPr>
          <p:spPr bwMode="auto">
            <a:xfrm>
              <a:off x="1128" y="3854"/>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75" name="Oval 39">
              <a:extLst>
                <a:ext uri="{FF2B5EF4-FFF2-40B4-BE49-F238E27FC236}">
                  <a16:creationId xmlns:a16="http://schemas.microsoft.com/office/drawing/2014/main" id="{68A0FE7F-9540-EC46-99CE-AF2EFEDEE46D}"/>
                </a:ext>
              </a:extLst>
            </p:cNvPr>
            <p:cNvSpPr>
              <a:spLocks noChangeArrowheads="1"/>
            </p:cNvSpPr>
            <p:nvPr/>
          </p:nvSpPr>
          <p:spPr bwMode="auto">
            <a:xfrm>
              <a:off x="1116" y="3896"/>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nvGrpSpPr>
            <p:cNvPr id="39376" name="Group 40">
              <a:extLst>
                <a:ext uri="{FF2B5EF4-FFF2-40B4-BE49-F238E27FC236}">
                  <a16:creationId xmlns:a16="http://schemas.microsoft.com/office/drawing/2014/main" id="{87A2F5B6-4FC0-C743-81E8-20F95535824C}"/>
                </a:ext>
              </a:extLst>
            </p:cNvPr>
            <p:cNvGrpSpPr>
              <a:grpSpLocks/>
            </p:cNvGrpSpPr>
            <p:nvPr/>
          </p:nvGrpSpPr>
          <p:grpSpPr bwMode="auto">
            <a:xfrm>
              <a:off x="948" y="3830"/>
              <a:ext cx="194" cy="119"/>
              <a:chOff x="3573" y="1372"/>
              <a:chExt cx="194" cy="119"/>
            </a:xfrm>
          </p:grpSpPr>
          <p:sp>
            <p:nvSpPr>
              <p:cNvPr id="39382" name="Oval 41">
                <a:extLst>
                  <a:ext uri="{FF2B5EF4-FFF2-40B4-BE49-F238E27FC236}">
                    <a16:creationId xmlns:a16="http://schemas.microsoft.com/office/drawing/2014/main" id="{5312853F-66ED-9D41-A429-E3C308B7DE1E}"/>
                  </a:ext>
                </a:extLst>
              </p:cNvPr>
              <p:cNvSpPr>
                <a:spLocks noChangeArrowheads="1"/>
              </p:cNvSpPr>
              <p:nvPr/>
            </p:nvSpPr>
            <p:spPr bwMode="auto">
              <a:xfrm>
                <a:off x="3684" y="1444"/>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83" name="Oval 42">
                <a:extLst>
                  <a:ext uri="{FF2B5EF4-FFF2-40B4-BE49-F238E27FC236}">
                    <a16:creationId xmlns:a16="http://schemas.microsoft.com/office/drawing/2014/main" id="{208C50C9-E661-B340-B032-3AC24A0A0F27}"/>
                  </a:ext>
                </a:extLst>
              </p:cNvPr>
              <p:cNvSpPr>
                <a:spLocks noChangeArrowheads="1"/>
              </p:cNvSpPr>
              <p:nvPr/>
            </p:nvSpPr>
            <p:spPr bwMode="auto">
              <a:xfrm>
                <a:off x="3645" y="1405"/>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84" name="Oval 43">
                <a:extLst>
                  <a:ext uri="{FF2B5EF4-FFF2-40B4-BE49-F238E27FC236}">
                    <a16:creationId xmlns:a16="http://schemas.microsoft.com/office/drawing/2014/main" id="{1594DDC0-75EF-D841-AE34-B07802B4B411}"/>
                  </a:ext>
                </a:extLst>
              </p:cNvPr>
              <p:cNvSpPr>
                <a:spLocks noChangeArrowheads="1"/>
              </p:cNvSpPr>
              <p:nvPr/>
            </p:nvSpPr>
            <p:spPr bwMode="auto">
              <a:xfrm>
                <a:off x="3678" y="1384"/>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85" name="Oval 44">
                <a:extLst>
                  <a:ext uri="{FF2B5EF4-FFF2-40B4-BE49-F238E27FC236}">
                    <a16:creationId xmlns:a16="http://schemas.microsoft.com/office/drawing/2014/main" id="{944AF60E-2505-0D4A-8D07-D59044FE90E9}"/>
                  </a:ext>
                </a:extLst>
              </p:cNvPr>
              <p:cNvSpPr>
                <a:spLocks noChangeArrowheads="1"/>
              </p:cNvSpPr>
              <p:nvPr/>
            </p:nvSpPr>
            <p:spPr bwMode="auto">
              <a:xfrm>
                <a:off x="3720" y="1408"/>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86" name="Oval 45">
                <a:extLst>
                  <a:ext uri="{FF2B5EF4-FFF2-40B4-BE49-F238E27FC236}">
                    <a16:creationId xmlns:a16="http://schemas.microsoft.com/office/drawing/2014/main" id="{A796E40E-B246-584B-8FBD-69C4C3C36A62}"/>
                  </a:ext>
                </a:extLst>
              </p:cNvPr>
              <p:cNvSpPr>
                <a:spLocks noChangeArrowheads="1"/>
              </p:cNvSpPr>
              <p:nvPr/>
            </p:nvSpPr>
            <p:spPr bwMode="auto">
              <a:xfrm>
                <a:off x="3669" y="1412"/>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87" name="Oval 46">
                <a:extLst>
                  <a:ext uri="{FF2B5EF4-FFF2-40B4-BE49-F238E27FC236}">
                    <a16:creationId xmlns:a16="http://schemas.microsoft.com/office/drawing/2014/main" id="{63159CA7-E992-2C4F-AFA5-680A1FCB4735}"/>
                  </a:ext>
                </a:extLst>
              </p:cNvPr>
              <p:cNvSpPr>
                <a:spLocks noChangeArrowheads="1"/>
              </p:cNvSpPr>
              <p:nvPr/>
            </p:nvSpPr>
            <p:spPr bwMode="auto">
              <a:xfrm>
                <a:off x="3585" y="1372"/>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88" name="Oval 47">
                <a:extLst>
                  <a:ext uri="{FF2B5EF4-FFF2-40B4-BE49-F238E27FC236}">
                    <a16:creationId xmlns:a16="http://schemas.microsoft.com/office/drawing/2014/main" id="{3B61945E-759C-0546-B344-98C7AD9BF0D4}"/>
                  </a:ext>
                </a:extLst>
              </p:cNvPr>
              <p:cNvSpPr>
                <a:spLocks noChangeArrowheads="1"/>
              </p:cNvSpPr>
              <p:nvPr/>
            </p:nvSpPr>
            <p:spPr bwMode="auto">
              <a:xfrm>
                <a:off x="3573" y="1414"/>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89" name="Oval 48">
                <a:extLst>
                  <a:ext uri="{FF2B5EF4-FFF2-40B4-BE49-F238E27FC236}">
                    <a16:creationId xmlns:a16="http://schemas.microsoft.com/office/drawing/2014/main" id="{75D8EE07-08BE-0041-95FF-97F93A4097EB}"/>
                  </a:ext>
                </a:extLst>
              </p:cNvPr>
              <p:cNvSpPr>
                <a:spLocks noChangeArrowheads="1"/>
              </p:cNvSpPr>
              <p:nvPr/>
            </p:nvSpPr>
            <p:spPr bwMode="auto">
              <a:xfrm>
                <a:off x="3606" y="1393"/>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90" name="Oval 49">
                <a:extLst>
                  <a:ext uri="{FF2B5EF4-FFF2-40B4-BE49-F238E27FC236}">
                    <a16:creationId xmlns:a16="http://schemas.microsoft.com/office/drawing/2014/main" id="{54072692-34C0-1249-8A67-C130343750A5}"/>
                  </a:ext>
                </a:extLst>
              </p:cNvPr>
              <p:cNvSpPr>
                <a:spLocks noChangeArrowheads="1"/>
              </p:cNvSpPr>
              <p:nvPr/>
            </p:nvSpPr>
            <p:spPr bwMode="auto">
              <a:xfrm>
                <a:off x="3618" y="1415"/>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sp>
          <p:nvSpPr>
            <p:cNvPr id="39377" name="Oval 50">
              <a:extLst>
                <a:ext uri="{FF2B5EF4-FFF2-40B4-BE49-F238E27FC236}">
                  <a16:creationId xmlns:a16="http://schemas.microsoft.com/office/drawing/2014/main" id="{7F700F92-7FA9-6A44-AE1C-CE355CA0B9E6}"/>
                </a:ext>
              </a:extLst>
            </p:cNvPr>
            <p:cNvSpPr>
              <a:spLocks noChangeArrowheads="1"/>
            </p:cNvSpPr>
            <p:nvPr/>
          </p:nvSpPr>
          <p:spPr bwMode="auto">
            <a:xfrm>
              <a:off x="1149" y="3875"/>
              <a:ext cx="47" cy="47"/>
            </a:xfrm>
            <a:prstGeom prst="ellipse">
              <a:avLst/>
            </a:prstGeom>
            <a:solidFill>
              <a:srgbClr val="FFFF00"/>
            </a:solidFill>
            <a:ln w="12700">
              <a:solidFill>
                <a:srgbClr val="000000"/>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78" name="Rectangle 51">
              <a:extLst>
                <a:ext uri="{FF2B5EF4-FFF2-40B4-BE49-F238E27FC236}">
                  <a16:creationId xmlns:a16="http://schemas.microsoft.com/office/drawing/2014/main" id="{FD239510-32FB-3147-8A1A-A81AA5AED915}"/>
                </a:ext>
              </a:extLst>
            </p:cNvPr>
            <p:cNvSpPr>
              <a:spLocks noChangeArrowheads="1"/>
            </p:cNvSpPr>
            <p:nvPr/>
          </p:nvSpPr>
          <p:spPr bwMode="auto">
            <a:xfrm>
              <a:off x="1184" y="3840"/>
              <a:ext cx="100" cy="109"/>
            </a:xfrm>
            <a:prstGeom prst="rect">
              <a:avLst/>
            </a:prstGeom>
            <a:solidFill>
              <a:srgbClr val="96969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79" name="Line 52">
              <a:extLst>
                <a:ext uri="{FF2B5EF4-FFF2-40B4-BE49-F238E27FC236}">
                  <a16:creationId xmlns:a16="http://schemas.microsoft.com/office/drawing/2014/main" id="{11C1903F-486B-2A4E-AA2F-B0CB7A588DE8}"/>
                </a:ext>
              </a:extLst>
            </p:cNvPr>
            <p:cNvSpPr>
              <a:spLocks noChangeShapeType="1"/>
            </p:cNvSpPr>
            <p:nvPr/>
          </p:nvSpPr>
          <p:spPr bwMode="auto">
            <a:xfrm>
              <a:off x="312" y="3830"/>
              <a:ext cx="973" cy="0"/>
            </a:xfrm>
            <a:prstGeom prst="line">
              <a:avLst/>
            </a:prstGeom>
            <a:noFill/>
            <a:ln w="38100">
              <a:solidFill>
                <a:srgbClr val="FF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80" name="Line 53">
              <a:extLst>
                <a:ext uri="{FF2B5EF4-FFF2-40B4-BE49-F238E27FC236}">
                  <a16:creationId xmlns:a16="http://schemas.microsoft.com/office/drawing/2014/main" id="{C98E1A55-7925-3B4A-B68D-BF7C0D57BB3E}"/>
                </a:ext>
              </a:extLst>
            </p:cNvPr>
            <p:cNvSpPr>
              <a:spLocks noChangeShapeType="1"/>
            </p:cNvSpPr>
            <p:nvPr/>
          </p:nvSpPr>
          <p:spPr bwMode="auto">
            <a:xfrm>
              <a:off x="307" y="3946"/>
              <a:ext cx="973" cy="0"/>
            </a:xfrm>
            <a:prstGeom prst="line">
              <a:avLst/>
            </a:prstGeom>
            <a:noFill/>
            <a:ln w="38100">
              <a:solidFill>
                <a:srgbClr val="FF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81" name="Rectangle 54">
              <a:extLst>
                <a:ext uri="{FF2B5EF4-FFF2-40B4-BE49-F238E27FC236}">
                  <a16:creationId xmlns:a16="http://schemas.microsoft.com/office/drawing/2014/main" id="{AB894A53-2C3F-C849-9C24-167069C620AE}"/>
                </a:ext>
              </a:extLst>
            </p:cNvPr>
            <p:cNvSpPr>
              <a:spLocks noChangeArrowheads="1"/>
            </p:cNvSpPr>
            <p:nvPr/>
          </p:nvSpPr>
          <p:spPr bwMode="auto">
            <a:xfrm>
              <a:off x="303" y="3848"/>
              <a:ext cx="100" cy="87"/>
            </a:xfrm>
            <a:prstGeom prst="rect">
              <a:avLst/>
            </a:prstGeom>
            <a:solidFill>
              <a:srgbClr val="96969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sp>
        <p:nvSpPr>
          <p:cNvPr id="38918" name="Line 55">
            <a:extLst>
              <a:ext uri="{FF2B5EF4-FFF2-40B4-BE49-F238E27FC236}">
                <a16:creationId xmlns:a16="http://schemas.microsoft.com/office/drawing/2014/main" id="{A67CA4C3-46B1-DF47-BE2A-02867843C128}"/>
              </a:ext>
            </a:extLst>
          </p:cNvPr>
          <p:cNvSpPr>
            <a:spLocks noChangeShapeType="1"/>
          </p:cNvSpPr>
          <p:nvPr/>
        </p:nvSpPr>
        <p:spPr bwMode="auto">
          <a:xfrm flipV="1">
            <a:off x="2362200" y="1981200"/>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8919" name="Group 1">
            <a:extLst>
              <a:ext uri="{FF2B5EF4-FFF2-40B4-BE49-F238E27FC236}">
                <a16:creationId xmlns:a16="http://schemas.microsoft.com/office/drawing/2014/main" id="{0CB91E15-0934-4444-957A-5263AC5D60BE}"/>
              </a:ext>
            </a:extLst>
          </p:cNvPr>
          <p:cNvGrpSpPr>
            <a:grpSpLocks/>
          </p:cNvGrpSpPr>
          <p:nvPr/>
        </p:nvGrpSpPr>
        <p:grpSpPr bwMode="auto">
          <a:xfrm>
            <a:off x="2743200" y="3124200"/>
            <a:ext cx="3338513" cy="1427163"/>
            <a:chOff x="2438400" y="2847975"/>
            <a:chExt cx="3338513" cy="1427163"/>
          </a:xfrm>
        </p:grpSpPr>
        <p:grpSp>
          <p:nvGrpSpPr>
            <p:cNvPr id="39052" name="Group 59">
              <a:extLst>
                <a:ext uri="{FF2B5EF4-FFF2-40B4-BE49-F238E27FC236}">
                  <a16:creationId xmlns:a16="http://schemas.microsoft.com/office/drawing/2014/main" id="{C3ECC055-75D9-1245-9704-4B949A0BB554}"/>
                </a:ext>
              </a:extLst>
            </p:cNvPr>
            <p:cNvGrpSpPr>
              <a:grpSpLocks/>
            </p:cNvGrpSpPr>
            <p:nvPr/>
          </p:nvGrpSpPr>
          <p:grpSpPr bwMode="auto">
            <a:xfrm>
              <a:off x="4114800" y="2847975"/>
              <a:ext cx="231775" cy="415925"/>
              <a:chOff x="3112" y="3043"/>
              <a:chExt cx="240" cy="482"/>
            </a:xfrm>
          </p:grpSpPr>
          <p:sp>
            <p:nvSpPr>
              <p:cNvPr id="39343" name="Oval 60">
                <a:extLst>
                  <a:ext uri="{FF2B5EF4-FFF2-40B4-BE49-F238E27FC236}">
                    <a16:creationId xmlns:a16="http://schemas.microsoft.com/office/drawing/2014/main" id="{1F455D21-A0A0-904D-A69E-FB760E632C99}"/>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44" name="Line 61">
                <a:extLst>
                  <a:ext uri="{FF2B5EF4-FFF2-40B4-BE49-F238E27FC236}">
                    <a16:creationId xmlns:a16="http://schemas.microsoft.com/office/drawing/2014/main" id="{BD9C8BD8-FB19-644C-84EF-A390986363FE}"/>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45" name="Line 62">
                <a:extLst>
                  <a:ext uri="{FF2B5EF4-FFF2-40B4-BE49-F238E27FC236}">
                    <a16:creationId xmlns:a16="http://schemas.microsoft.com/office/drawing/2014/main" id="{77770F40-92A2-4148-9543-D56408E6D0C8}"/>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46" name="Line 63">
                <a:extLst>
                  <a:ext uri="{FF2B5EF4-FFF2-40B4-BE49-F238E27FC236}">
                    <a16:creationId xmlns:a16="http://schemas.microsoft.com/office/drawing/2014/main" id="{C8D56E48-B877-9844-85E3-5B9167246206}"/>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47" name="Line 64">
                <a:extLst>
                  <a:ext uri="{FF2B5EF4-FFF2-40B4-BE49-F238E27FC236}">
                    <a16:creationId xmlns:a16="http://schemas.microsoft.com/office/drawing/2014/main" id="{B0DCDE14-4FA1-5F4D-BAA1-86363981151E}"/>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48" name="Oval 65">
                <a:extLst>
                  <a:ext uri="{FF2B5EF4-FFF2-40B4-BE49-F238E27FC236}">
                    <a16:creationId xmlns:a16="http://schemas.microsoft.com/office/drawing/2014/main" id="{ACDEEB5D-2881-4046-B23F-31431D3D21E2}"/>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49" name="AutoShape 66">
                <a:extLst>
                  <a:ext uri="{FF2B5EF4-FFF2-40B4-BE49-F238E27FC236}">
                    <a16:creationId xmlns:a16="http://schemas.microsoft.com/office/drawing/2014/main" id="{8CDB8AF2-F893-994D-A192-937A33707C3D}"/>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350" name="Oval 67">
                <a:extLst>
                  <a:ext uri="{FF2B5EF4-FFF2-40B4-BE49-F238E27FC236}">
                    <a16:creationId xmlns:a16="http://schemas.microsoft.com/office/drawing/2014/main" id="{AE8D8C31-C999-A642-AF59-800FF5AFA0E9}"/>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51" name="Oval 68">
                <a:extLst>
                  <a:ext uri="{FF2B5EF4-FFF2-40B4-BE49-F238E27FC236}">
                    <a16:creationId xmlns:a16="http://schemas.microsoft.com/office/drawing/2014/main" id="{15679C14-869D-FA45-B639-3AE79DB45004}"/>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53" name="Group 69">
              <a:extLst>
                <a:ext uri="{FF2B5EF4-FFF2-40B4-BE49-F238E27FC236}">
                  <a16:creationId xmlns:a16="http://schemas.microsoft.com/office/drawing/2014/main" id="{77A224EF-6A9F-834C-BBE4-E721402466AE}"/>
                </a:ext>
              </a:extLst>
            </p:cNvPr>
            <p:cNvGrpSpPr>
              <a:grpSpLocks/>
            </p:cNvGrpSpPr>
            <p:nvPr/>
          </p:nvGrpSpPr>
          <p:grpSpPr bwMode="auto">
            <a:xfrm>
              <a:off x="4319588" y="2992438"/>
              <a:ext cx="231775" cy="415925"/>
              <a:chOff x="3112" y="3043"/>
              <a:chExt cx="240" cy="482"/>
            </a:xfrm>
          </p:grpSpPr>
          <p:sp>
            <p:nvSpPr>
              <p:cNvPr id="39334" name="Oval 70">
                <a:extLst>
                  <a:ext uri="{FF2B5EF4-FFF2-40B4-BE49-F238E27FC236}">
                    <a16:creationId xmlns:a16="http://schemas.microsoft.com/office/drawing/2014/main" id="{7CC3285F-7242-3048-83D4-667CA38F962E}"/>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35" name="Line 71">
                <a:extLst>
                  <a:ext uri="{FF2B5EF4-FFF2-40B4-BE49-F238E27FC236}">
                    <a16:creationId xmlns:a16="http://schemas.microsoft.com/office/drawing/2014/main" id="{EF5C31E0-EEDC-A645-80DE-BAFA53645E4C}"/>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36" name="Line 72">
                <a:extLst>
                  <a:ext uri="{FF2B5EF4-FFF2-40B4-BE49-F238E27FC236}">
                    <a16:creationId xmlns:a16="http://schemas.microsoft.com/office/drawing/2014/main" id="{8F407C8D-B9F0-7341-BE81-2861213C2BD9}"/>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37" name="Line 73">
                <a:extLst>
                  <a:ext uri="{FF2B5EF4-FFF2-40B4-BE49-F238E27FC236}">
                    <a16:creationId xmlns:a16="http://schemas.microsoft.com/office/drawing/2014/main" id="{F1E30EA0-48BB-9945-8C08-BED388E8294D}"/>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38" name="Line 74">
                <a:extLst>
                  <a:ext uri="{FF2B5EF4-FFF2-40B4-BE49-F238E27FC236}">
                    <a16:creationId xmlns:a16="http://schemas.microsoft.com/office/drawing/2014/main" id="{E19EFBEB-8176-8848-AF8F-0C7D712B41E5}"/>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39" name="Oval 75">
                <a:extLst>
                  <a:ext uri="{FF2B5EF4-FFF2-40B4-BE49-F238E27FC236}">
                    <a16:creationId xmlns:a16="http://schemas.microsoft.com/office/drawing/2014/main" id="{A91D2D2E-D7F2-B14D-8C46-67730F61605A}"/>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40" name="AutoShape 76">
                <a:extLst>
                  <a:ext uri="{FF2B5EF4-FFF2-40B4-BE49-F238E27FC236}">
                    <a16:creationId xmlns:a16="http://schemas.microsoft.com/office/drawing/2014/main" id="{BD19F233-6FBD-3848-9F21-E5A65CE40D0E}"/>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341" name="Oval 77">
                <a:extLst>
                  <a:ext uri="{FF2B5EF4-FFF2-40B4-BE49-F238E27FC236}">
                    <a16:creationId xmlns:a16="http://schemas.microsoft.com/office/drawing/2014/main" id="{508F2118-1D1B-5A4D-927A-9078C0B20F7D}"/>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42" name="Oval 78">
                <a:extLst>
                  <a:ext uri="{FF2B5EF4-FFF2-40B4-BE49-F238E27FC236}">
                    <a16:creationId xmlns:a16="http://schemas.microsoft.com/office/drawing/2014/main" id="{986D7498-B5D9-F44C-9ECF-409F64CEA693}"/>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54" name="Group 79">
              <a:extLst>
                <a:ext uri="{FF2B5EF4-FFF2-40B4-BE49-F238E27FC236}">
                  <a16:creationId xmlns:a16="http://schemas.microsoft.com/office/drawing/2014/main" id="{0095B8A8-234C-7046-A966-6304FB32CC18}"/>
                </a:ext>
              </a:extLst>
            </p:cNvPr>
            <p:cNvGrpSpPr>
              <a:grpSpLocks/>
            </p:cNvGrpSpPr>
            <p:nvPr/>
          </p:nvGrpSpPr>
          <p:grpSpPr bwMode="auto">
            <a:xfrm>
              <a:off x="4524375" y="3136900"/>
              <a:ext cx="231775" cy="415925"/>
              <a:chOff x="3112" y="3043"/>
              <a:chExt cx="240" cy="482"/>
            </a:xfrm>
          </p:grpSpPr>
          <p:sp>
            <p:nvSpPr>
              <p:cNvPr id="39325" name="Oval 80">
                <a:extLst>
                  <a:ext uri="{FF2B5EF4-FFF2-40B4-BE49-F238E27FC236}">
                    <a16:creationId xmlns:a16="http://schemas.microsoft.com/office/drawing/2014/main" id="{83C18797-1343-2C46-802B-EB9EFA451AAF}"/>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26" name="Line 81">
                <a:extLst>
                  <a:ext uri="{FF2B5EF4-FFF2-40B4-BE49-F238E27FC236}">
                    <a16:creationId xmlns:a16="http://schemas.microsoft.com/office/drawing/2014/main" id="{91ACD791-C220-2B4A-91B9-54778E4C6324}"/>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27" name="Line 82">
                <a:extLst>
                  <a:ext uri="{FF2B5EF4-FFF2-40B4-BE49-F238E27FC236}">
                    <a16:creationId xmlns:a16="http://schemas.microsoft.com/office/drawing/2014/main" id="{E54F9014-B4CA-7047-B458-FD450990FB1D}"/>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28" name="Line 83">
                <a:extLst>
                  <a:ext uri="{FF2B5EF4-FFF2-40B4-BE49-F238E27FC236}">
                    <a16:creationId xmlns:a16="http://schemas.microsoft.com/office/drawing/2014/main" id="{5F0BAB7D-DCCB-FE4C-B9A4-367D027BAFBD}"/>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29" name="Line 84">
                <a:extLst>
                  <a:ext uri="{FF2B5EF4-FFF2-40B4-BE49-F238E27FC236}">
                    <a16:creationId xmlns:a16="http://schemas.microsoft.com/office/drawing/2014/main" id="{AB873C80-2F02-1447-BB55-41039DCA53BD}"/>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30" name="Oval 85">
                <a:extLst>
                  <a:ext uri="{FF2B5EF4-FFF2-40B4-BE49-F238E27FC236}">
                    <a16:creationId xmlns:a16="http://schemas.microsoft.com/office/drawing/2014/main" id="{D0A19D21-E3B3-B541-ABDB-96971A92B379}"/>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31" name="AutoShape 86">
                <a:extLst>
                  <a:ext uri="{FF2B5EF4-FFF2-40B4-BE49-F238E27FC236}">
                    <a16:creationId xmlns:a16="http://schemas.microsoft.com/office/drawing/2014/main" id="{EBC80B84-F4C2-244E-A3AE-D6032B8F3870}"/>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332" name="Oval 87">
                <a:extLst>
                  <a:ext uri="{FF2B5EF4-FFF2-40B4-BE49-F238E27FC236}">
                    <a16:creationId xmlns:a16="http://schemas.microsoft.com/office/drawing/2014/main" id="{FF3A3248-790B-6649-935D-A0A7D76F42A2}"/>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33" name="Oval 88">
                <a:extLst>
                  <a:ext uri="{FF2B5EF4-FFF2-40B4-BE49-F238E27FC236}">
                    <a16:creationId xmlns:a16="http://schemas.microsoft.com/office/drawing/2014/main" id="{BC3B7379-6C97-3A43-BC6B-F617FFBE2EB7}"/>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55" name="Group 89">
              <a:extLst>
                <a:ext uri="{FF2B5EF4-FFF2-40B4-BE49-F238E27FC236}">
                  <a16:creationId xmlns:a16="http://schemas.microsoft.com/office/drawing/2014/main" id="{9C192948-F46D-F244-B6E1-24D5B7953C48}"/>
                </a:ext>
              </a:extLst>
            </p:cNvPr>
            <p:cNvGrpSpPr>
              <a:grpSpLocks/>
            </p:cNvGrpSpPr>
            <p:nvPr/>
          </p:nvGrpSpPr>
          <p:grpSpPr bwMode="auto">
            <a:xfrm>
              <a:off x="4729163" y="3281363"/>
              <a:ext cx="231775" cy="415925"/>
              <a:chOff x="3112" y="3043"/>
              <a:chExt cx="240" cy="482"/>
            </a:xfrm>
          </p:grpSpPr>
          <p:sp>
            <p:nvSpPr>
              <p:cNvPr id="39316" name="Oval 90">
                <a:extLst>
                  <a:ext uri="{FF2B5EF4-FFF2-40B4-BE49-F238E27FC236}">
                    <a16:creationId xmlns:a16="http://schemas.microsoft.com/office/drawing/2014/main" id="{FC80322B-F6B0-CD4E-87D5-89FB76293F77}"/>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17" name="Line 91">
                <a:extLst>
                  <a:ext uri="{FF2B5EF4-FFF2-40B4-BE49-F238E27FC236}">
                    <a16:creationId xmlns:a16="http://schemas.microsoft.com/office/drawing/2014/main" id="{CA774678-2D4E-F34F-A60F-4A772A8C1C55}"/>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18" name="Line 92">
                <a:extLst>
                  <a:ext uri="{FF2B5EF4-FFF2-40B4-BE49-F238E27FC236}">
                    <a16:creationId xmlns:a16="http://schemas.microsoft.com/office/drawing/2014/main" id="{B6F91048-177F-E444-941E-A5EE5028FFB3}"/>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19" name="Line 93">
                <a:extLst>
                  <a:ext uri="{FF2B5EF4-FFF2-40B4-BE49-F238E27FC236}">
                    <a16:creationId xmlns:a16="http://schemas.microsoft.com/office/drawing/2014/main" id="{725362AC-9641-7F40-A13B-45C57560DB3E}"/>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20" name="Line 94">
                <a:extLst>
                  <a:ext uri="{FF2B5EF4-FFF2-40B4-BE49-F238E27FC236}">
                    <a16:creationId xmlns:a16="http://schemas.microsoft.com/office/drawing/2014/main" id="{07420F4E-07D5-8C4C-93B0-AA9951E7CE25}"/>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21" name="Oval 95">
                <a:extLst>
                  <a:ext uri="{FF2B5EF4-FFF2-40B4-BE49-F238E27FC236}">
                    <a16:creationId xmlns:a16="http://schemas.microsoft.com/office/drawing/2014/main" id="{59595342-E16B-544E-BAAC-8B4FCB934A2E}"/>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22" name="AutoShape 96">
                <a:extLst>
                  <a:ext uri="{FF2B5EF4-FFF2-40B4-BE49-F238E27FC236}">
                    <a16:creationId xmlns:a16="http://schemas.microsoft.com/office/drawing/2014/main" id="{A27AEA8C-7272-8E4D-8001-253A98D23A0F}"/>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323" name="Oval 97">
                <a:extLst>
                  <a:ext uri="{FF2B5EF4-FFF2-40B4-BE49-F238E27FC236}">
                    <a16:creationId xmlns:a16="http://schemas.microsoft.com/office/drawing/2014/main" id="{2EDD88F3-C679-3142-A1E0-A043D41BCC27}"/>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24" name="Oval 98">
                <a:extLst>
                  <a:ext uri="{FF2B5EF4-FFF2-40B4-BE49-F238E27FC236}">
                    <a16:creationId xmlns:a16="http://schemas.microsoft.com/office/drawing/2014/main" id="{4A5D374B-8D66-4047-AF83-26F78F90CDCE}"/>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56" name="Group 99">
              <a:extLst>
                <a:ext uri="{FF2B5EF4-FFF2-40B4-BE49-F238E27FC236}">
                  <a16:creationId xmlns:a16="http://schemas.microsoft.com/office/drawing/2014/main" id="{A03ED954-7D0B-6C45-AA7F-2EA4350C733B}"/>
                </a:ext>
              </a:extLst>
            </p:cNvPr>
            <p:cNvGrpSpPr>
              <a:grpSpLocks/>
            </p:cNvGrpSpPr>
            <p:nvPr/>
          </p:nvGrpSpPr>
          <p:grpSpPr bwMode="auto">
            <a:xfrm>
              <a:off x="4932363" y="3425825"/>
              <a:ext cx="231775" cy="415925"/>
              <a:chOff x="3112" y="3043"/>
              <a:chExt cx="240" cy="482"/>
            </a:xfrm>
          </p:grpSpPr>
          <p:sp>
            <p:nvSpPr>
              <p:cNvPr id="39307" name="Oval 100">
                <a:extLst>
                  <a:ext uri="{FF2B5EF4-FFF2-40B4-BE49-F238E27FC236}">
                    <a16:creationId xmlns:a16="http://schemas.microsoft.com/office/drawing/2014/main" id="{764E4235-F26F-B04F-9E26-99165BA28B48}"/>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08" name="Line 101">
                <a:extLst>
                  <a:ext uri="{FF2B5EF4-FFF2-40B4-BE49-F238E27FC236}">
                    <a16:creationId xmlns:a16="http://schemas.microsoft.com/office/drawing/2014/main" id="{10CFBB33-3D52-CF4B-931F-76744F554C2D}"/>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09" name="Line 102">
                <a:extLst>
                  <a:ext uri="{FF2B5EF4-FFF2-40B4-BE49-F238E27FC236}">
                    <a16:creationId xmlns:a16="http://schemas.microsoft.com/office/drawing/2014/main" id="{DB538EB8-F64B-0042-BA52-D0483D735CCC}"/>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10" name="Line 103">
                <a:extLst>
                  <a:ext uri="{FF2B5EF4-FFF2-40B4-BE49-F238E27FC236}">
                    <a16:creationId xmlns:a16="http://schemas.microsoft.com/office/drawing/2014/main" id="{927BF4C2-D7B4-E548-AE86-589845AA8022}"/>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11" name="Line 104">
                <a:extLst>
                  <a:ext uri="{FF2B5EF4-FFF2-40B4-BE49-F238E27FC236}">
                    <a16:creationId xmlns:a16="http://schemas.microsoft.com/office/drawing/2014/main" id="{C4E03599-0441-1347-AAE7-A574740FAE82}"/>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12" name="Oval 105">
                <a:extLst>
                  <a:ext uri="{FF2B5EF4-FFF2-40B4-BE49-F238E27FC236}">
                    <a16:creationId xmlns:a16="http://schemas.microsoft.com/office/drawing/2014/main" id="{4FE47DE5-39D5-E547-BDD6-3A5D78C64CE4}"/>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13" name="AutoShape 106">
                <a:extLst>
                  <a:ext uri="{FF2B5EF4-FFF2-40B4-BE49-F238E27FC236}">
                    <a16:creationId xmlns:a16="http://schemas.microsoft.com/office/drawing/2014/main" id="{9DB55583-6D18-6040-91BB-807CB4D4448B}"/>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314" name="Oval 107">
                <a:extLst>
                  <a:ext uri="{FF2B5EF4-FFF2-40B4-BE49-F238E27FC236}">
                    <a16:creationId xmlns:a16="http://schemas.microsoft.com/office/drawing/2014/main" id="{FBA14075-8A25-FE47-9A3E-DF3D4EC3F7C9}"/>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15" name="Oval 108">
                <a:extLst>
                  <a:ext uri="{FF2B5EF4-FFF2-40B4-BE49-F238E27FC236}">
                    <a16:creationId xmlns:a16="http://schemas.microsoft.com/office/drawing/2014/main" id="{1611C9B1-657D-CF44-87F8-F53F3E9AE776}"/>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57" name="Group 109">
              <a:extLst>
                <a:ext uri="{FF2B5EF4-FFF2-40B4-BE49-F238E27FC236}">
                  <a16:creationId xmlns:a16="http://schemas.microsoft.com/office/drawing/2014/main" id="{AB25AD71-DE27-024C-B552-C7B9905FF7C4}"/>
                </a:ext>
              </a:extLst>
            </p:cNvPr>
            <p:cNvGrpSpPr>
              <a:grpSpLocks/>
            </p:cNvGrpSpPr>
            <p:nvPr/>
          </p:nvGrpSpPr>
          <p:grpSpPr bwMode="auto">
            <a:xfrm>
              <a:off x="5137150" y="3570288"/>
              <a:ext cx="231775" cy="415925"/>
              <a:chOff x="3112" y="3043"/>
              <a:chExt cx="240" cy="482"/>
            </a:xfrm>
          </p:grpSpPr>
          <p:sp>
            <p:nvSpPr>
              <p:cNvPr id="39298" name="Oval 110">
                <a:extLst>
                  <a:ext uri="{FF2B5EF4-FFF2-40B4-BE49-F238E27FC236}">
                    <a16:creationId xmlns:a16="http://schemas.microsoft.com/office/drawing/2014/main" id="{80ED27F1-4680-5948-AE9A-ED23061C29C6}"/>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99" name="Line 111">
                <a:extLst>
                  <a:ext uri="{FF2B5EF4-FFF2-40B4-BE49-F238E27FC236}">
                    <a16:creationId xmlns:a16="http://schemas.microsoft.com/office/drawing/2014/main" id="{6F86BC16-82F6-7444-AEEA-07E68AC7D954}"/>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00" name="Line 112">
                <a:extLst>
                  <a:ext uri="{FF2B5EF4-FFF2-40B4-BE49-F238E27FC236}">
                    <a16:creationId xmlns:a16="http://schemas.microsoft.com/office/drawing/2014/main" id="{F43A741F-4072-E943-8790-A1669D4442BA}"/>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01" name="Line 113">
                <a:extLst>
                  <a:ext uri="{FF2B5EF4-FFF2-40B4-BE49-F238E27FC236}">
                    <a16:creationId xmlns:a16="http://schemas.microsoft.com/office/drawing/2014/main" id="{19B39AE2-77C5-5D4A-A86A-936D31F19A0A}"/>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02" name="Line 114">
                <a:extLst>
                  <a:ext uri="{FF2B5EF4-FFF2-40B4-BE49-F238E27FC236}">
                    <a16:creationId xmlns:a16="http://schemas.microsoft.com/office/drawing/2014/main" id="{40256F70-A9DF-714C-A343-D5F77A9B4679}"/>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303" name="Oval 115">
                <a:extLst>
                  <a:ext uri="{FF2B5EF4-FFF2-40B4-BE49-F238E27FC236}">
                    <a16:creationId xmlns:a16="http://schemas.microsoft.com/office/drawing/2014/main" id="{62DFEC71-C5A2-7E48-802F-75399260E4C9}"/>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04" name="AutoShape 116">
                <a:extLst>
                  <a:ext uri="{FF2B5EF4-FFF2-40B4-BE49-F238E27FC236}">
                    <a16:creationId xmlns:a16="http://schemas.microsoft.com/office/drawing/2014/main" id="{BE5736EB-4AA3-0A4E-9A8A-43B05E4A881B}"/>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305" name="Oval 117">
                <a:extLst>
                  <a:ext uri="{FF2B5EF4-FFF2-40B4-BE49-F238E27FC236}">
                    <a16:creationId xmlns:a16="http://schemas.microsoft.com/office/drawing/2014/main" id="{26973A93-B0A7-6049-8E5B-72EF46407B33}"/>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306" name="Oval 118">
                <a:extLst>
                  <a:ext uri="{FF2B5EF4-FFF2-40B4-BE49-F238E27FC236}">
                    <a16:creationId xmlns:a16="http://schemas.microsoft.com/office/drawing/2014/main" id="{FE942D4D-F554-D54A-9376-ED4B08F66483}"/>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58" name="Group 119">
              <a:extLst>
                <a:ext uri="{FF2B5EF4-FFF2-40B4-BE49-F238E27FC236}">
                  <a16:creationId xmlns:a16="http://schemas.microsoft.com/office/drawing/2014/main" id="{1BF64E13-48CE-D945-AF65-65B526C1E845}"/>
                </a:ext>
              </a:extLst>
            </p:cNvPr>
            <p:cNvGrpSpPr>
              <a:grpSpLocks/>
            </p:cNvGrpSpPr>
            <p:nvPr/>
          </p:nvGrpSpPr>
          <p:grpSpPr bwMode="auto">
            <a:xfrm>
              <a:off x="5341938" y="3714750"/>
              <a:ext cx="231775" cy="415925"/>
              <a:chOff x="3112" y="3043"/>
              <a:chExt cx="240" cy="482"/>
            </a:xfrm>
          </p:grpSpPr>
          <p:sp>
            <p:nvSpPr>
              <p:cNvPr id="39289" name="Oval 120">
                <a:extLst>
                  <a:ext uri="{FF2B5EF4-FFF2-40B4-BE49-F238E27FC236}">
                    <a16:creationId xmlns:a16="http://schemas.microsoft.com/office/drawing/2014/main" id="{BD871481-9A52-E34C-8D0C-4A3E28118203}"/>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90" name="Line 121">
                <a:extLst>
                  <a:ext uri="{FF2B5EF4-FFF2-40B4-BE49-F238E27FC236}">
                    <a16:creationId xmlns:a16="http://schemas.microsoft.com/office/drawing/2014/main" id="{2365F88F-07DC-D946-B4B0-5E17A815C68E}"/>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91" name="Line 122">
                <a:extLst>
                  <a:ext uri="{FF2B5EF4-FFF2-40B4-BE49-F238E27FC236}">
                    <a16:creationId xmlns:a16="http://schemas.microsoft.com/office/drawing/2014/main" id="{24CBC711-4E59-4C4E-88E6-191E229434F1}"/>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92" name="Line 123">
                <a:extLst>
                  <a:ext uri="{FF2B5EF4-FFF2-40B4-BE49-F238E27FC236}">
                    <a16:creationId xmlns:a16="http://schemas.microsoft.com/office/drawing/2014/main" id="{3AA70C2F-95D1-524E-9B69-1D99C3420E93}"/>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93" name="Line 124">
                <a:extLst>
                  <a:ext uri="{FF2B5EF4-FFF2-40B4-BE49-F238E27FC236}">
                    <a16:creationId xmlns:a16="http://schemas.microsoft.com/office/drawing/2014/main" id="{FD87AA5A-05E8-AB43-848A-3A83FF0EC5E1}"/>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94" name="Oval 125">
                <a:extLst>
                  <a:ext uri="{FF2B5EF4-FFF2-40B4-BE49-F238E27FC236}">
                    <a16:creationId xmlns:a16="http://schemas.microsoft.com/office/drawing/2014/main" id="{3EA4275B-EF54-FF48-875B-A1C444C760D3}"/>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95" name="AutoShape 126">
                <a:extLst>
                  <a:ext uri="{FF2B5EF4-FFF2-40B4-BE49-F238E27FC236}">
                    <a16:creationId xmlns:a16="http://schemas.microsoft.com/office/drawing/2014/main" id="{A693D6CF-53C6-8248-BB73-63AF19D3F855}"/>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296" name="Oval 127">
                <a:extLst>
                  <a:ext uri="{FF2B5EF4-FFF2-40B4-BE49-F238E27FC236}">
                    <a16:creationId xmlns:a16="http://schemas.microsoft.com/office/drawing/2014/main" id="{FC11BF3D-2391-A74E-8DA6-B5947AF8B6B9}"/>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97" name="Oval 128">
                <a:extLst>
                  <a:ext uri="{FF2B5EF4-FFF2-40B4-BE49-F238E27FC236}">
                    <a16:creationId xmlns:a16="http://schemas.microsoft.com/office/drawing/2014/main" id="{F2BAFE7F-7227-4443-BC18-A78CB0AF0292}"/>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59" name="Group 129">
              <a:extLst>
                <a:ext uri="{FF2B5EF4-FFF2-40B4-BE49-F238E27FC236}">
                  <a16:creationId xmlns:a16="http://schemas.microsoft.com/office/drawing/2014/main" id="{9C4B94FE-368E-4F41-8945-6ABA080E0494}"/>
                </a:ext>
              </a:extLst>
            </p:cNvPr>
            <p:cNvGrpSpPr>
              <a:grpSpLocks/>
            </p:cNvGrpSpPr>
            <p:nvPr/>
          </p:nvGrpSpPr>
          <p:grpSpPr bwMode="auto">
            <a:xfrm>
              <a:off x="5545138" y="3859213"/>
              <a:ext cx="231775" cy="415925"/>
              <a:chOff x="3112" y="3043"/>
              <a:chExt cx="240" cy="482"/>
            </a:xfrm>
          </p:grpSpPr>
          <p:sp>
            <p:nvSpPr>
              <p:cNvPr id="39280" name="Oval 130">
                <a:extLst>
                  <a:ext uri="{FF2B5EF4-FFF2-40B4-BE49-F238E27FC236}">
                    <a16:creationId xmlns:a16="http://schemas.microsoft.com/office/drawing/2014/main" id="{FC136ABE-6C12-C34A-8C30-439A476ED2E0}"/>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81" name="Line 131">
                <a:extLst>
                  <a:ext uri="{FF2B5EF4-FFF2-40B4-BE49-F238E27FC236}">
                    <a16:creationId xmlns:a16="http://schemas.microsoft.com/office/drawing/2014/main" id="{FC24394C-7FB4-E349-A596-9A668339211A}"/>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82" name="Line 132">
                <a:extLst>
                  <a:ext uri="{FF2B5EF4-FFF2-40B4-BE49-F238E27FC236}">
                    <a16:creationId xmlns:a16="http://schemas.microsoft.com/office/drawing/2014/main" id="{4660E377-D991-AD48-896F-B995E23DE4B2}"/>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83" name="Line 133">
                <a:extLst>
                  <a:ext uri="{FF2B5EF4-FFF2-40B4-BE49-F238E27FC236}">
                    <a16:creationId xmlns:a16="http://schemas.microsoft.com/office/drawing/2014/main" id="{FC3CB824-0A24-FA4D-94ED-08218B59C390}"/>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84" name="Line 134">
                <a:extLst>
                  <a:ext uri="{FF2B5EF4-FFF2-40B4-BE49-F238E27FC236}">
                    <a16:creationId xmlns:a16="http://schemas.microsoft.com/office/drawing/2014/main" id="{072F28F3-6DED-8649-B302-AEDA27894B4C}"/>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85" name="Oval 135">
                <a:extLst>
                  <a:ext uri="{FF2B5EF4-FFF2-40B4-BE49-F238E27FC236}">
                    <a16:creationId xmlns:a16="http://schemas.microsoft.com/office/drawing/2014/main" id="{09C481C4-24D1-E24C-AEA9-C6F73F8DFB57}"/>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86" name="AutoShape 136">
                <a:extLst>
                  <a:ext uri="{FF2B5EF4-FFF2-40B4-BE49-F238E27FC236}">
                    <a16:creationId xmlns:a16="http://schemas.microsoft.com/office/drawing/2014/main" id="{998C6080-6CE5-4A4C-8D31-39843BE68FF8}"/>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287" name="Oval 137">
                <a:extLst>
                  <a:ext uri="{FF2B5EF4-FFF2-40B4-BE49-F238E27FC236}">
                    <a16:creationId xmlns:a16="http://schemas.microsoft.com/office/drawing/2014/main" id="{5B30564C-AEC4-1B47-AAF9-ABD3E2BA2E8F}"/>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88" name="Oval 138">
                <a:extLst>
                  <a:ext uri="{FF2B5EF4-FFF2-40B4-BE49-F238E27FC236}">
                    <a16:creationId xmlns:a16="http://schemas.microsoft.com/office/drawing/2014/main" id="{DFEA1A17-1B2C-794F-A8BB-72370B8F6E67}"/>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60" name="Group 150">
              <a:extLst>
                <a:ext uri="{FF2B5EF4-FFF2-40B4-BE49-F238E27FC236}">
                  <a16:creationId xmlns:a16="http://schemas.microsoft.com/office/drawing/2014/main" id="{4696D4C7-BD4A-6643-BB25-38AB7B01D01F}"/>
                </a:ext>
              </a:extLst>
            </p:cNvPr>
            <p:cNvGrpSpPr>
              <a:grpSpLocks/>
            </p:cNvGrpSpPr>
            <p:nvPr/>
          </p:nvGrpSpPr>
          <p:grpSpPr bwMode="auto">
            <a:xfrm>
              <a:off x="2438400" y="2847975"/>
              <a:ext cx="231775" cy="415925"/>
              <a:chOff x="3112" y="3043"/>
              <a:chExt cx="240" cy="482"/>
            </a:xfrm>
          </p:grpSpPr>
          <p:sp>
            <p:nvSpPr>
              <p:cNvPr id="39271" name="Oval 151">
                <a:extLst>
                  <a:ext uri="{FF2B5EF4-FFF2-40B4-BE49-F238E27FC236}">
                    <a16:creationId xmlns:a16="http://schemas.microsoft.com/office/drawing/2014/main" id="{4F60362A-F9CB-644D-99C8-B1765F1DE743}"/>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72" name="Line 152">
                <a:extLst>
                  <a:ext uri="{FF2B5EF4-FFF2-40B4-BE49-F238E27FC236}">
                    <a16:creationId xmlns:a16="http://schemas.microsoft.com/office/drawing/2014/main" id="{E6AD5AF0-7403-504D-92C5-3982B4FCDCC0}"/>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73" name="Line 153">
                <a:extLst>
                  <a:ext uri="{FF2B5EF4-FFF2-40B4-BE49-F238E27FC236}">
                    <a16:creationId xmlns:a16="http://schemas.microsoft.com/office/drawing/2014/main" id="{3D4C3F8F-4B6A-6C48-ACD7-26FE2906FD0D}"/>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74" name="Line 154">
                <a:extLst>
                  <a:ext uri="{FF2B5EF4-FFF2-40B4-BE49-F238E27FC236}">
                    <a16:creationId xmlns:a16="http://schemas.microsoft.com/office/drawing/2014/main" id="{7AFF9BD9-3569-B64F-8843-9BD1EC0E3A63}"/>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75" name="Line 155">
                <a:extLst>
                  <a:ext uri="{FF2B5EF4-FFF2-40B4-BE49-F238E27FC236}">
                    <a16:creationId xmlns:a16="http://schemas.microsoft.com/office/drawing/2014/main" id="{8D7362AF-A7F3-A341-98A8-F9F71359CC1B}"/>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76" name="Oval 156">
                <a:extLst>
                  <a:ext uri="{FF2B5EF4-FFF2-40B4-BE49-F238E27FC236}">
                    <a16:creationId xmlns:a16="http://schemas.microsoft.com/office/drawing/2014/main" id="{41A28DD7-A870-834E-BEAB-003E0A587879}"/>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77" name="AutoShape 157">
                <a:extLst>
                  <a:ext uri="{FF2B5EF4-FFF2-40B4-BE49-F238E27FC236}">
                    <a16:creationId xmlns:a16="http://schemas.microsoft.com/office/drawing/2014/main" id="{E8CCEE00-7AC4-F046-B6C8-45FB7757429E}"/>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278" name="Oval 158">
                <a:extLst>
                  <a:ext uri="{FF2B5EF4-FFF2-40B4-BE49-F238E27FC236}">
                    <a16:creationId xmlns:a16="http://schemas.microsoft.com/office/drawing/2014/main" id="{ECB425B1-5503-484E-A1BB-A5C27F630664}"/>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79" name="Oval 159">
                <a:extLst>
                  <a:ext uri="{FF2B5EF4-FFF2-40B4-BE49-F238E27FC236}">
                    <a16:creationId xmlns:a16="http://schemas.microsoft.com/office/drawing/2014/main" id="{0F35A49C-BC1F-F74F-A201-2B1100EA7FD9}"/>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61" name="Group 160">
              <a:extLst>
                <a:ext uri="{FF2B5EF4-FFF2-40B4-BE49-F238E27FC236}">
                  <a16:creationId xmlns:a16="http://schemas.microsoft.com/office/drawing/2014/main" id="{47B498A3-ECCA-9846-9654-19D3E26A8558}"/>
                </a:ext>
              </a:extLst>
            </p:cNvPr>
            <p:cNvGrpSpPr>
              <a:grpSpLocks/>
            </p:cNvGrpSpPr>
            <p:nvPr/>
          </p:nvGrpSpPr>
          <p:grpSpPr bwMode="auto">
            <a:xfrm>
              <a:off x="2643188" y="2992438"/>
              <a:ext cx="231775" cy="415925"/>
              <a:chOff x="3112" y="3043"/>
              <a:chExt cx="240" cy="482"/>
            </a:xfrm>
          </p:grpSpPr>
          <p:sp>
            <p:nvSpPr>
              <p:cNvPr id="39262" name="Oval 161">
                <a:extLst>
                  <a:ext uri="{FF2B5EF4-FFF2-40B4-BE49-F238E27FC236}">
                    <a16:creationId xmlns:a16="http://schemas.microsoft.com/office/drawing/2014/main" id="{0AE1AF41-059D-BC4C-94DC-4A2CFB780399}"/>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63" name="Line 162">
                <a:extLst>
                  <a:ext uri="{FF2B5EF4-FFF2-40B4-BE49-F238E27FC236}">
                    <a16:creationId xmlns:a16="http://schemas.microsoft.com/office/drawing/2014/main" id="{280EFFD1-98FD-1246-A408-59FCA6BACD5C}"/>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64" name="Line 163">
                <a:extLst>
                  <a:ext uri="{FF2B5EF4-FFF2-40B4-BE49-F238E27FC236}">
                    <a16:creationId xmlns:a16="http://schemas.microsoft.com/office/drawing/2014/main" id="{DD9F11DD-6FDE-DD46-8C06-9BE3990F0AB6}"/>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65" name="Line 164">
                <a:extLst>
                  <a:ext uri="{FF2B5EF4-FFF2-40B4-BE49-F238E27FC236}">
                    <a16:creationId xmlns:a16="http://schemas.microsoft.com/office/drawing/2014/main" id="{6067E9E8-50C2-4342-A4D5-83D36740AC52}"/>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66" name="Line 165">
                <a:extLst>
                  <a:ext uri="{FF2B5EF4-FFF2-40B4-BE49-F238E27FC236}">
                    <a16:creationId xmlns:a16="http://schemas.microsoft.com/office/drawing/2014/main" id="{B7C2C6A0-73D6-6847-9DAC-2F632AEB7A50}"/>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67" name="Oval 166">
                <a:extLst>
                  <a:ext uri="{FF2B5EF4-FFF2-40B4-BE49-F238E27FC236}">
                    <a16:creationId xmlns:a16="http://schemas.microsoft.com/office/drawing/2014/main" id="{2322FE2A-1DE2-3D40-9D65-D67DF887418A}"/>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68" name="AutoShape 167">
                <a:extLst>
                  <a:ext uri="{FF2B5EF4-FFF2-40B4-BE49-F238E27FC236}">
                    <a16:creationId xmlns:a16="http://schemas.microsoft.com/office/drawing/2014/main" id="{4B63C929-6496-E542-AF15-6F6108CCAF77}"/>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269" name="Oval 168">
                <a:extLst>
                  <a:ext uri="{FF2B5EF4-FFF2-40B4-BE49-F238E27FC236}">
                    <a16:creationId xmlns:a16="http://schemas.microsoft.com/office/drawing/2014/main" id="{EED2F236-EBC6-3B4A-A11A-558BB4AFD634}"/>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70" name="Oval 169">
                <a:extLst>
                  <a:ext uri="{FF2B5EF4-FFF2-40B4-BE49-F238E27FC236}">
                    <a16:creationId xmlns:a16="http://schemas.microsoft.com/office/drawing/2014/main" id="{7660909F-61C3-AD41-8CC9-1E4689C9C0FA}"/>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62" name="Group 170">
              <a:extLst>
                <a:ext uri="{FF2B5EF4-FFF2-40B4-BE49-F238E27FC236}">
                  <a16:creationId xmlns:a16="http://schemas.microsoft.com/office/drawing/2014/main" id="{CD1FF3ED-6127-DB4F-86D6-A91A88644242}"/>
                </a:ext>
              </a:extLst>
            </p:cNvPr>
            <p:cNvGrpSpPr>
              <a:grpSpLocks/>
            </p:cNvGrpSpPr>
            <p:nvPr/>
          </p:nvGrpSpPr>
          <p:grpSpPr bwMode="auto">
            <a:xfrm>
              <a:off x="2847975" y="3136900"/>
              <a:ext cx="231775" cy="415925"/>
              <a:chOff x="3112" y="3043"/>
              <a:chExt cx="240" cy="482"/>
            </a:xfrm>
          </p:grpSpPr>
          <p:sp>
            <p:nvSpPr>
              <p:cNvPr id="39253" name="Oval 171">
                <a:extLst>
                  <a:ext uri="{FF2B5EF4-FFF2-40B4-BE49-F238E27FC236}">
                    <a16:creationId xmlns:a16="http://schemas.microsoft.com/office/drawing/2014/main" id="{FA1BD3B5-EB0E-434A-90F8-A86D885C8847}"/>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54" name="Line 172">
                <a:extLst>
                  <a:ext uri="{FF2B5EF4-FFF2-40B4-BE49-F238E27FC236}">
                    <a16:creationId xmlns:a16="http://schemas.microsoft.com/office/drawing/2014/main" id="{F276BF33-E9FB-7C4C-AA59-3E2B8E4C8F27}"/>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55" name="Line 173">
                <a:extLst>
                  <a:ext uri="{FF2B5EF4-FFF2-40B4-BE49-F238E27FC236}">
                    <a16:creationId xmlns:a16="http://schemas.microsoft.com/office/drawing/2014/main" id="{988F36EB-C91B-8546-904A-FC05D9CD1263}"/>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56" name="Line 174">
                <a:extLst>
                  <a:ext uri="{FF2B5EF4-FFF2-40B4-BE49-F238E27FC236}">
                    <a16:creationId xmlns:a16="http://schemas.microsoft.com/office/drawing/2014/main" id="{424AFA29-2749-9A43-BF93-96BC43F79A76}"/>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57" name="Line 175">
                <a:extLst>
                  <a:ext uri="{FF2B5EF4-FFF2-40B4-BE49-F238E27FC236}">
                    <a16:creationId xmlns:a16="http://schemas.microsoft.com/office/drawing/2014/main" id="{51A4DA37-80FC-054B-8EBF-3CBA421C6E24}"/>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58" name="Oval 176">
                <a:extLst>
                  <a:ext uri="{FF2B5EF4-FFF2-40B4-BE49-F238E27FC236}">
                    <a16:creationId xmlns:a16="http://schemas.microsoft.com/office/drawing/2014/main" id="{52100B99-DEE6-F344-A483-4618D6A17B6D}"/>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59" name="AutoShape 177">
                <a:extLst>
                  <a:ext uri="{FF2B5EF4-FFF2-40B4-BE49-F238E27FC236}">
                    <a16:creationId xmlns:a16="http://schemas.microsoft.com/office/drawing/2014/main" id="{04B807C5-3E9C-D446-9C88-329F469F3658}"/>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260" name="Oval 178">
                <a:extLst>
                  <a:ext uri="{FF2B5EF4-FFF2-40B4-BE49-F238E27FC236}">
                    <a16:creationId xmlns:a16="http://schemas.microsoft.com/office/drawing/2014/main" id="{EA07EC66-9D2B-FA43-A866-9922F3326D24}"/>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61" name="Oval 179">
                <a:extLst>
                  <a:ext uri="{FF2B5EF4-FFF2-40B4-BE49-F238E27FC236}">
                    <a16:creationId xmlns:a16="http://schemas.microsoft.com/office/drawing/2014/main" id="{95F0923A-AD12-414B-B36D-27B09FD479A1}"/>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63" name="Group 180">
              <a:extLst>
                <a:ext uri="{FF2B5EF4-FFF2-40B4-BE49-F238E27FC236}">
                  <a16:creationId xmlns:a16="http://schemas.microsoft.com/office/drawing/2014/main" id="{CD92115E-CFAC-C849-8282-482382DA9F49}"/>
                </a:ext>
              </a:extLst>
            </p:cNvPr>
            <p:cNvGrpSpPr>
              <a:grpSpLocks/>
            </p:cNvGrpSpPr>
            <p:nvPr/>
          </p:nvGrpSpPr>
          <p:grpSpPr bwMode="auto">
            <a:xfrm>
              <a:off x="3052763" y="3281363"/>
              <a:ext cx="231775" cy="415925"/>
              <a:chOff x="3112" y="3043"/>
              <a:chExt cx="240" cy="482"/>
            </a:xfrm>
          </p:grpSpPr>
          <p:sp>
            <p:nvSpPr>
              <p:cNvPr id="39244" name="Oval 181">
                <a:extLst>
                  <a:ext uri="{FF2B5EF4-FFF2-40B4-BE49-F238E27FC236}">
                    <a16:creationId xmlns:a16="http://schemas.microsoft.com/office/drawing/2014/main" id="{1EB79725-B808-8E4C-B09D-F8C983FF1281}"/>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45" name="Line 182">
                <a:extLst>
                  <a:ext uri="{FF2B5EF4-FFF2-40B4-BE49-F238E27FC236}">
                    <a16:creationId xmlns:a16="http://schemas.microsoft.com/office/drawing/2014/main" id="{96C55C29-77EC-FF42-BE88-D0C0A5FA9C0A}"/>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46" name="Line 183">
                <a:extLst>
                  <a:ext uri="{FF2B5EF4-FFF2-40B4-BE49-F238E27FC236}">
                    <a16:creationId xmlns:a16="http://schemas.microsoft.com/office/drawing/2014/main" id="{1721C656-7449-724C-9BEC-1FADB2EBC598}"/>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47" name="Line 184">
                <a:extLst>
                  <a:ext uri="{FF2B5EF4-FFF2-40B4-BE49-F238E27FC236}">
                    <a16:creationId xmlns:a16="http://schemas.microsoft.com/office/drawing/2014/main" id="{B1EADF0C-3E5D-9C4E-AFCA-C54B49C9983C}"/>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48" name="Line 185">
                <a:extLst>
                  <a:ext uri="{FF2B5EF4-FFF2-40B4-BE49-F238E27FC236}">
                    <a16:creationId xmlns:a16="http://schemas.microsoft.com/office/drawing/2014/main" id="{27EEAC88-169E-0342-94DE-7C951129F306}"/>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49" name="Oval 186">
                <a:extLst>
                  <a:ext uri="{FF2B5EF4-FFF2-40B4-BE49-F238E27FC236}">
                    <a16:creationId xmlns:a16="http://schemas.microsoft.com/office/drawing/2014/main" id="{A7B7DB0E-2F1E-2641-9DF9-DA0D63D0425C}"/>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50" name="AutoShape 187">
                <a:extLst>
                  <a:ext uri="{FF2B5EF4-FFF2-40B4-BE49-F238E27FC236}">
                    <a16:creationId xmlns:a16="http://schemas.microsoft.com/office/drawing/2014/main" id="{870093ED-CC9C-9742-AC24-DF35AC7054DE}"/>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251" name="Oval 188">
                <a:extLst>
                  <a:ext uri="{FF2B5EF4-FFF2-40B4-BE49-F238E27FC236}">
                    <a16:creationId xmlns:a16="http://schemas.microsoft.com/office/drawing/2014/main" id="{24E6E867-BFC9-C440-85E9-23C0BAB241A5}"/>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52" name="Oval 189">
                <a:extLst>
                  <a:ext uri="{FF2B5EF4-FFF2-40B4-BE49-F238E27FC236}">
                    <a16:creationId xmlns:a16="http://schemas.microsoft.com/office/drawing/2014/main" id="{4FB89D49-07B2-1C4A-B552-1A90812AD1FF}"/>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64" name="Group 190">
              <a:extLst>
                <a:ext uri="{FF2B5EF4-FFF2-40B4-BE49-F238E27FC236}">
                  <a16:creationId xmlns:a16="http://schemas.microsoft.com/office/drawing/2014/main" id="{B6006051-8B5A-774E-A81A-F04F8DE96284}"/>
                </a:ext>
              </a:extLst>
            </p:cNvPr>
            <p:cNvGrpSpPr>
              <a:grpSpLocks/>
            </p:cNvGrpSpPr>
            <p:nvPr/>
          </p:nvGrpSpPr>
          <p:grpSpPr bwMode="auto">
            <a:xfrm>
              <a:off x="3255963" y="3425825"/>
              <a:ext cx="231775" cy="415925"/>
              <a:chOff x="3112" y="3043"/>
              <a:chExt cx="240" cy="482"/>
            </a:xfrm>
          </p:grpSpPr>
          <p:sp>
            <p:nvSpPr>
              <p:cNvPr id="39235" name="Oval 191">
                <a:extLst>
                  <a:ext uri="{FF2B5EF4-FFF2-40B4-BE49-F238E27FC236}">
                    <a16:creationId xmlns:a16="http://schemas.microsoft.com/office/drawing/2014/main" id="{E917A7CC-AD6F-AD4E-BF47-162AC5B71568}"/>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36" name="Line 192">
                <a:extLst>
                  <a:ext uri="{FF2B5EF4-FFF2-40B4-BE49-F238E27FC236}">
                    <a16:creationId xmlns:a16="http://schemas.microsoft.com/office/drawing/2014/main" id="{191F342D-D642-FC42-9CF1-211B11BF7D55}"/>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37" name="Line 193">
                <a:extLst>
                  <a:ext uri="{FF2B5EF4-FFF2-40B4-BE49-F238E27FC236}">
                    <a16:creationId xmlns:a16="http://schemas.microsoft.com/office/drawing/2014/main" id="{21342F0D-2E19-6D4A-BD98-0912500C4A25}"/>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38" name="Line 194">
                <a:extLst>
                  <a:ext uri="{FF2B5EF4-FFF2-40B4-BE49-F238E27FC236}">
                    <a16:creationId xmlns:a16="http://schemas.microsoft.com/office/drawing/2014/main" id="{01271C3F-763E-2E44-9166-2B227C2FE3B1}"/>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39" name="Line 195">
                <a:extLst>
                  <a:ext uri="{FF2B5EF4-FFF2-40B4-BE49-F238E27FC236}">
                    <a16:creationId xmlns:a16="http://schemas.microsoft.com/office/drawing/2014/main" id="{57EAEE27-FA8D-8149-A46C-9ADA21508C98}"/>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40" name="Oval 196">
                <a:extLst>
                  <a:ext uri="{FF2B5EF4-FFF2-40B4-BE49-F238E27FC236}">
                    <a16:creationId xmlns:a16="http://schemas.microsoft.com/office/drawing/2014/main" id="{28D5A39B-1E1F-9442-9D28-55F2CD73941C}"/>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41" name="AutoShape 197">
                <a:extLst>
                  <a:ext uri="{FF2B5EF4-FFF2-40B4-BE49-F238E27FC236}">
                    <a16:creationId xmlns:a16="http://schemas.microsoft.com/office/drawing/2014/main" id="{24C6D02A-45C9-0A43-A3AD-FCF19D6F43CB}"/>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242" name="Oval 198">
                <a:extLst>
                  <a:ext uri="{FF2B5EF4-FFF2-40B4-BE49-F238E27FC236}">
                    <a16:creationId xmlns:a16="http://schemas.microsoft.com/office/drawing/2014/main" id="{11A1EF78-40E6-894B-B280-112075D5086E}"/>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43" name="Oval 199">
                <a:extLst>
                  <a:ext uri="{FF2B5EF4-FFF2-40B4-BE49-F238E27FC236}">
                    <a16:creationId xmlns:a16="http://schemas.microsoft.com/office/drawing/2014/main" id="{781C3A20-9ACB-8B4A-933D-44073CA6BA02}"/>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65" name="Group 200">
              <a:extLst>
                <a:ext uri="{FF2B5EF4-FFF2-40B4-BE49-F238E27FC236}">
                  <a16:creationId xmlns:a16="http://schemas.microsoft.com/office/drawing/2014/main" id="{7E739F1C-5826-444F-B537-60BB9EF7E022}"/>
                </a:ext>
              </a:extLst>
            </p:cNvPr>
            <p:cNvGrpSpPr>
              <a:grpSpLocks/>
            </p:cNvGrpSpPr>
            <p:nvPr/>
          </p:nvGrpSpPr>
          <p:grpSpPr bwMode="auto">
            <a:xfrm>
              <a:off x="3460750" y="3570288"/>
              <a:ext cx="231775" cy="415925"/>
              <a:chOff x="3112" y="3043"/>
              <a:chExt cx="240" cy="482"/>
            </a:xfrm>
          </p:grpSpPr>
          <p:sp>
            <p:nvSpPr>
              <p:cNvPr id="39226" name="Oval 201">
                <a:extLst>
                  <a:ext uri="{FF2B5EF4-FFF2-40B4-BE49-F238E27FC236}">
                    <a16:creationId xmlns:a16="http://schemas.microsoft.com/office/drawing/2014/main" id="{CBFA5493-C347-A946-AF84-015A8908DFD2}"/>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27" name="Line 202">
                <a:extLst>
                  <a:ext uri="{FF2B5EF4-FFF2-40B4-BE49-F238E27FC236}">
                    <a16:creationId xmlns:a16="http://schemas.microsoft.com/office/drawing/2014/main" id="{CA4ED3D7-BD5C-9149-A18D-A2FD699B4595}"/>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28" name="Line 203">
                <a:extLst>
                  <a:ext uri="{FF2B5EF4-FFF2-40B4-BE49-F238E27FC236}">
                    <a16:creationId xmlns:a16="http://schemas.microsoft.com/office/drawing/2014/main" id="{2A03B495-9D7B-384F-B6CA-5FFDBA69C11C}"/>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29" name="Line 204">
                <a:extLst>
                  <a:ext uri="{FF2B5EF4-FFF2-40B4-BE49-F238E27FC236}">
                    <a16:creationId xmlns:a16="http://schemas.microsoft.com/office/drawing/2014/main" id="{E6F26918-F307-7044-8B9C-14518F8D530A}"/>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30" name="Line 205">
                <a:extLst>
                  <a:ext uri="{FF2B5EF4-FFF2-40B4-BE49-F238E27FC236}">
                    <a16:creationId xmlns:a16="http://schemas.microsoft.com/office/drawing/2014/main" id="{C60AD538-8936-734E-8F20-CEDBD4E015BD}"/>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31" name="Oval 206">
                <a:extLst>
                  <a:ext uri="{FF2B5EF4-FFF2-40B4-BE49-F238E27FC236}">
                    <a16:creationId xmlns:a16="http://schemas.microsoft.com/office/drawing/2014/main" id="{180E8F32-E277-544E-B286-97321EE62A84}"/>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32" name="AutoShape 207">
                <a:extLst>
                  <a:ext uri="{FF2B5EF4-FFF2-40B4-BE49-F238E27FC236}">
                    <a16:creationId xmlns:a16="http://schemas.microsoft.com/office/drawing/2014/main" id="{395F613F-EDB4-9340-AD16-D85BE9E7280E}"/>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233" name="Oval 208">
                <a:extLst>
                  <a:ext uri="{FF2B5EF4-FFF2-40B4-BE49-F238E27FC236}">
                    <a16:creationId xmlns:a16="http://schemas.microsoft.com/office/drawing/2014/main" id="{51893FFF-F4A2-7D43-A465-333F2C95533E}"/>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34" name="Oval 209">
                <a:extLst>
                  <a:ext uri="{FF2B5EF4-FFF2-40B4-BE49-F238E27FC236}">
                    <a16:creationId xmlns:a16="http://schemas.microsoft.com/office/drawing/2014/main" id="{627E7F5C-16FE-7841-B1C8-142384553C4E}"/>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66" name="Group 210">
              <a:extLst>
                <a:ext uri="{FF2B5EF4-FFF2-40B4-BE49-F238E27FC236}">
                  <a16:creationId xmlns:a16="http://schemas.microsoft.com/office/drawing/2014/main" id="{974B2D67-00A4-4541-910F-BE36760228C6}"/>
                </a:ext>
              </a:extLst>
            </p:cNvPr>
            <p:cNvGrpSpPr>
              <a:grpSpLocks/>
            </p:cNvGrpSpPr>
            <p:nvPr/>
          </p:nvGrpSpPr>
          <p:grpSpPr bwMode="auto">
            <a:xfrm>
              <a:off x="3665538" y="3714750"/>
              <a:ext cx="231775" cy="415925"/>
              <a:chOff x="3112" y="3043"/>
              <a:chExt cx="240" cy="482"/>
            </a:xfrm>
          </p:grpSpPr>
          <p:sp>
            <p:nvSpPr>
              <p:cNvPr id="39217" name="Oval 211">
                <a:extLst>
                  <a:ext uri="{FF2B5EF4-FFF2-40B4-BE49-F238E27FC236}">
                    <a16:creationId xmlns:a16="http://schemas.microsoft.com/office/drawing/2014/main" id="{1BCF4D7C-100A-EA4A-8A1C-5E9401F69F5F}"/>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18" name="Line 212">
                <a:extLst>
                  <a:ext uri="{FF2B5EF4-FFF2-40B4-BE49-F238E27FC236}">
                    <a16:creationId xmlns:a16="http://schemas.microsoft.com/office/drawing/2014/main" id="{46D01A54-705A-1044-BEDD-415DE65DB342}"/>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19" name="Line 213">
                <a:extLst>
                  <a:ext uri="{FF2B5EF4-FFF2-40B4-BE49-F238E27FC236}">
                    <a16:creationId xmlns:a16="http://schemas.microsoft.com/office/drawing/2014/main" id="{08D3AC4E-DB14-6F48-90C5-6247AC9FBA1D}"/>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20" name="Line 214">
                <a:extLst>
                  <a:ext uri="{FF2B5EF4-FFF2-40B4-BE49-F238E27FC236}">
                    <a16:creationId xmlns:a16="http://schemas.microsoft.com/office/drawing/2014/main" id="{A5B389FC-F88E-F94B-ADFE-E145EABCD5FA}"/>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21" name="Line 215">
                <a:extLst>
                  <a:ext uri="{FF2B5EF4-FFF2-40B4-BE49-F238E27FC236}">
                    <a16:creationId xmlns:a16="http://schemas.microsoft.com/office/drawing/2014/main" id="{0F90667A-0A02-FA43-A76A-61B5288CEE7A}"/>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22" name="Oval 216">
                <a:extLst>
                  <a:ext uri="{FF2B5EF4-FFF2-40B4-BE49-F238E27FC236}">
                    <a16:creationId xmlns:a16="http://schemas.microsoft.com/office/drawing/2014/main" id="{D23244A0-657B-604D-AEF8-F28AE50A12F9}"/>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23" name="AutoShape 217">
                <a:extLst>
                  <a:ext uri="{FF2B5EF4-FFF2-40B4-BE49-F238E27FC236}">
                    <a16:creationId xmlns:a16="http://schemas.microsoft.com/office/drawing/2014/main" id="{760D5171-AA93-4847-B43B-A3C570F29B40}"/>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224" name="Oval 218">
                <a:extLst>
                  <a:ext uri="{FF2B5EF4-FFF2-40B4-BE49-F238E27FC236}">
                    <a16:creationId xmlns:a16="http://schemas.microsoft.com/office/drawing/2014/main" id="{DD682EDA-3FB2-CF4A-A22B-FD5DBDEB498C}"/>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25" name="Oval 219">
                <a:extLst>
                  <a:ext uri="{FF2B5EF4-FFF2-40B4-BE49-F238E27FC236}">
                    <a16:creationId xmlns:a16="http://schemas.microsoft.com/office/drawing/2014/main" id="{AB653CA0-BA71-7342-960E-49F67CFD4914}"/>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67" name="Group 220">
              <a:extLst>
                <a:ext uri="{FF2B5EF4-FFF2-40B4-BE49-F238E27FC236}">
                  <a16:creationId xmlns:a16="http://schemas.microsoft.com/office/drawing/2014/main" id="{7C077048-E9BA-9344-AD59-53220C95A93D}"/>
                </a:ext>
              </a:extLst>
            </p:cNvPr>
            <p:cNvGrpSpPr>
              <a:grpSpLocks/>
            </p:cNvGrpSpPr>
            <p:nvPr/>
          </p:nvGrpSpPr>
          <p:grpSpPr bwMode="auto">
            <a:xfrm>
              <a:off x="3868738" y="3859213"/>
              <a:ext cx="231775" cy="415925"/>
              <a:chOff x="3112" y="3043"/>
              <a:chExt cx="240" cy="482"/>
            </a:xfrm>
          </p:grpSpPr>
          <p:sp>
            <p:nvSpPr>
              <p:cNvPr id="39208" name="Oval 221">
                <a:extLst>
                  <a:ext uri="{FF2B5EF4-FFF2-40B4-BE49-F238E27FC236}">
                    <a16:creationId xmlns:a16="http://schemas.microsoft.com/office/drawing/2014/main" id="{83CB6B80-F838-724F-8A26-AD82DFC63F39}"/>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09" name="Line 222">
                <a:extLst>
                  <a:ext uri="{FF2B5EF4-FFF2-40B4-BE49-F238E27FC236}">
                    <a16:creationId xmlns:a16="http://schemas.microsoft.com/office/drawing/2014/main" id="{BC52CBAB-8C14-A046-AC67-C923736333CC}"/>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10" name="Line 223">
                <a:extLst>
                  <a:ext uri="{FF2B5EF4-FFF2-40B4-BE49-F238E27FC236}">
                    <a16:creationId xmlns:a16="http://schemas.microsoft.com/office/drawing/2014/main" id="{C10C937C-4097-9B4A-B65D-888CC0C89ACB}"/>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11" name="Line 224">
                <a:extLst>
                  <a:ext uri="{FF2B5EF4-FFF2-40B4-BE49-F238E27FC236}">
                    <a16:creationId xmlns:a16="http://schemas.microsoft.com/office/drawing/2014/main" id="{B2D426DF-F7C2-D24F-AC2F-0AB7E685D2DE}"/>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12" name="Line 225">
                <a:extLst>
                  <a:ext uri="{FF2B5EF4-FFF2-40B4-BE49-F238E27FC236}">
                    <a16:creationId xmlns:a16="http://schemas.microsoft.com/office/drawing/2014/main" id="{A09DAED7-EE81-6148-8B79-A554D7F57FA3}"/>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13" name="Oval 226">
                <a:extLst>
                  <a:ext uri="{FF2B5EF4-FFF2-40B4-BE49-F238E27FC236}">
                    <a16:creationId xmlns:a16="http://schemas.microsoft.com/office/drawing/2014/main" id="{4E345E42-7918-9643-8D63-635339505E54}"/>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14" name="AutoShape 227">
                <a:extLst>
                  <a:ext uri="{FF2B5EF4-FFF2-40B4-BE49-F238E27FC236}">
                    <a16:creationId xmlns:a16="http://schemas.microsoft.com/office/drawing/2014/main" id="{257D3CC7-1E53-8C48-8BC5-4BE3B2D39AE2}"/>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215" name="Oval 228">
                <a:extLst>
                  <a:ext uri="{FF2B5EF4-FFF2-40B4-BE49-F238E27FC236}">
                    <a16:creationId xmlns:a16="http://schemas.microsoft.com/office/drawing/2014/main" id="{4423BFE6-68DA-9641-BBDF-BF8912051321}"/>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16" name="Oval 229">
                <a:extLst>
                  <a:ext uri="{FF2B5EF4-FFF2-40B4-BE49-F238E27FC236}">
                    <a16:creationId xmlns:a16="http://schemas.microsoft.com/office/drawing/2014/main" id="{D7963A71-F5B8-3F4D-8FD4-EE3F7A8668F9}"/>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68" name="Group 241">
              <a:extLst>
                <a:ext uri="{FF2B5EF4-FFF2-40B4-BE49-F238E27FC236}">
                  <a16:creationId xmlns:a16="http://schemas.microsoft.com/office/drawing/2014/main" id="{E9B283E6-903E-934C-896A-34ED0A84BBF0}"/>
                </a:ext>
              </a:extLst>
            </p:cNvPr>
            <p:cNvGrpSpPr>
              <a:grpSpLocks/>
            </p:cNvGrpSpPr>
            <p:nvPr/>
          </p:nvGrpSpPr>
          <p:grpSpPr bwMode="auto">
            <a:xfrm>
              <a:off x="2971800" y="2847975"/>
              <a:ext cx="231775" cy="415925"/>
              <a:chOff x="3112" y="3043"/>
              <a:chExt cx="240" cy="482"/>
            </a:xfrm>
          </p:grpSpPr>
          <p:sp>
            <p:nvSpPr>
              <p:cNvPr id="39199" name="Oval 242">
                <a:extLst>
                  <a:ext uri="{FF2B5EF4-FFF2-40B4-BE49-F238E27FC236}">
                    <a16:creationId xmlns:a16="http://schemas.microsoft.com/office/drawing/2014/main" id="{B952A61B-9246-7E4C-8102-A23ADC256F7D}"/>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00" name="Line 243">
                <a:extLst>
                  <a:ext uri="{FF2B5EF4-FFF2-40B4-BE49-F238E27FC236}">
                    <a16:creationId xmlns:a16="http://schemas.microsoft.com/office/drawing/2014/main" id="{0FED109C-30FC-A14B-AF87-F74C768FC015}"/>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01" name="Line 244">
                <a:extLst>
                  <a:ext uri="{FF2B5EF4-FFF2-40B4-BE49-F238E27FC236}">
                    <a16:creationId xmlns:a16="http://schemas.microsoft.com/office/drawing/2014/main" id="{4A20C9DF-C798-DC43-8803-98FCFFEBD3E0}"/>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02" name="Line 245">
                <a:extLst>
                  <a:ext uri="{FF2B5EF4-FFF2-40B4-BE49-F238E27FC236}">
                    <a16:creationId xmlns:a16="http://schemas.microsoft.com/office/drawing/2014/main" id="{994B4B4C-10AE-EE4D-A60D-B03153F52731}"/>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03" name="Line 246">
                <a:extLst>
                  <a:ext uri="{FF2B5EF4-FFF2-40B4-BE49-F238E27FC236}">
                    <a16:creationId xmlns:a16="http://schemas.microsoft.com/office/drawing/2014/main" id="{33C2EEC8-E269-1947-8EE8-913EA3C8A226}"/>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204" name="Oval 247">
                <a:extLst>
                  <a:ext uri="{FF2B5EF4-FFF2-40B4-BE49-F238E27FC236}">
                    <a16:creationId xmlns:a16="http://schemas.microsoft.com/office/drawing/2014/main" id="{557CE29E-AFFA-EA44-A39D-78A3E59E721B}"/>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05" name="AutoShape 248">
                <a:extLst>
                  <a:ext uri="{FF2B5EF4-FFF2-40B4-BE49-F238E27FC236}">
                    <a16:creationId xmlns:a16="http://schemas.microsoft.com/office/drawing/2014/main" id="{8518FA49-F8CD-124A-A3FA-AE3A1FC9E721}"/>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206" name="Oval 249">
                <a:extLst>
                  <a:ext uri="{FF2B5EF4-FFF2-40B4-BE49-F238E27FC236}">
                    <a16:creationId xmlns:a16="http://schemas.microsoft.com/office/drawing/2014/main" id="{6DC6EB13-68BF-D642-B6F3-0012C4A1BBC8}"/>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207" name="Oval 250">
                <a:extLst>
                  <a:ext uri="{FF2B5EF4-FFF2-40B4-BE49-F238E27FC236}">
                    <a16:creationId xmlns:a16="http://schemas.microsoft.com/office/drawing/2014/main" id="{C083B6F5-7505-2A4A-8B4C-65EC12C70D0F}"/>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69" name="Group 251">
              <a:extLst>
                <a:ext uri="{FF2B5EF4-FFF2-40B4-BE49-F238E27FC236}">
                  <a16:creationId xmlns:a16="http://schemas.microsoft.com/office/drawing/2014/main" id="{5563A406-DDAB-9744-829F-A957C36D4A76}"/>
                </a:ext>
              </a:extLst>
            </p:cNvPr>
            <p:cNvGrpSpPr>
              <a:grpSpLocks/>
            </p:cNvGrpSpPr>
            <p:nvPr/>
          </p:nvGrpSpPr>
          <p:grpSpPr bwMode="auto">
            <a:xfrm>
              <a:off x="3176588" y="2992438"/>
              <a:ext cx="231775" cy="415925"/>
              <a:chOff x="3112" y="3043"/>
              <a:chExt cx="240" cy="482"/>
            </a:xfrm>
          </p:grpSpPr>
          <p:sp>
            <p:nvSpPr>
              <p:cNvPr id="39190" name="Oval 252">
                <a:extLst>
                  <a:ext uri="{FF2B5EF4-FFF2-40B4-BE49-F238E27FC236}">
                    <a16:creationId xmlns:a16="http://schemas.microsoft.com/office/drawing/2014/main" id="{20341EA8-836C-BF41-BEDC-35D1093AED41}"/>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91" name="Line 253">
                <a:extLst>
                  <a:ext uri="{FF2B5EF4-FFF2-40B4-BE49-F238E27FC236}">
                    <a16:creationId xmlns:a16="http://schemas.microsoft.com/office/drawing/2014/main" id="{F4853B7B-9705-4748-A635-C09ACD55E44D}"/>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92" name="Line 254">
                <a:extLst>
                  <a:ext uri="{FF2B5EF4-FFF2-40B4-BE49-F238E27FC236}">
                    <a16:creationId xmlns:a16="http://schemas.microsoft.com/office/drawing/2014/main" id="{4CEE5C91-0DEE-1343-8D50-1D6574C61974}"/>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93" name="Line 255">
                <a:extLst>
                  <a:ext uri="{FF2B5EF4-FFF2-40B4-BE49-F238E27FC236}">
                    <a16:creationId xmlns:a16="http://schemas.microsoft.com/office/drawing/2014/main" id="{15421A5A-5954-BE46-B74E-AF33AB996004}"/>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94" name="Line 256">
                <a:extLst>
                  <a:ext uri="{FF2B5EF4-FFF2-40B4-BE49-F238E27FC236}">
                    <a16:creationId xmlns:a16="http://schemas.microsoft.com/office/drawing/2014/main" id="{BF54B2B8-E268-1D4B-995F-A07CF0FF1475}"/>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95" name="Oval 257">
                <a:extLst>
                  <a:ext uri="{FF2B5EF4-FFF2-40B4-BE49-F238E27FC236}">
                    <a16:creationId xmlns:a16="http://schemas.microsoft.com/office/drawing/2014/main" id="{FE58E0EE-2EF2-3C4C-808F-EA8B2246F7FC}"/>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96" name="AutoShape 258">
                <a:extLst>
                  <a:ext uri="{FF2B5EF4-FFF2-40B4-BE49-F238E27FC236}">
                    <a16:creationId xmlns:a16="http://schemas.microsoft.com/office/drawing/2014/main" id="{9A6321CD-9EC8-B14A-8BE2-5DEE024765AA}"/>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197" name="Oval 259">
                <a:extLst>
                  <a:ext uri="{FF2B5EF4-FFF2-40B4-BE49-F238E27FC236}">
                    <a16:creationId xmlns:a16="http://schemas.microsoft.com/office/drawing/2014/main" id="{43F5B5E5-106A-DF47-9CEA-86D3C0CB7C41}"/>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98" name="Oval 260">
                <a:extLst>
                  <a:ext uri="{FF2B5EF4-FFF2-40B4-BE49-F238E27FC236}">
                    <a16:creationId xmlns:a16="http://schemas.microsoft.com/office/drawing/2014/main" id="{AE6E0D24-8CA4-654A-A2CE-67549DCB5005}"/>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70" name="Group 261">
              <a:extLst>
                <a:ext uri="{FF2B5EF4-FFF2-40B4-BE49-F238E27FC236}">
                  <a16:creationId xmlns:a16="http://schemas.microsoft.com/office/drawing/2014/main" id="{FF1FEF3B-8AA5-9A40-AE4C-2ADA3D81DEE9}"/>
                </a:ext>
              </a:extLst>
            </p:cNvPr>
            <p:cNvGrpSpPr>
              <a:grpSpLocks/>
            </p:cNvGrpSpPr>
            <p:nvPr/>
          </p:nvGrpSpPr>
          <p:grpSpPr bwMode="auto">
            <a:xfrm>
              <a:off x="3381375" y="3136900"/>
              <a:ext cx="231775" cy="415925"/>
              <a:chOff x="3112" y="3043"/>
              <a:chExt cx="240" cy="482"/>
            </a:xfrm>
          </p:grpSpPr>
          <p:sp>
            <p:nvSpPr>
              <p:cNvPr id="39181" name="Oval 262">
                <a:extLst>
                  <a:ext uri="{FF2B5EF4-FFF2-40B4-BE49-F238E27FC236}">
                    <a16:creationId xmlns:a16="http://schemas.microsoft.com/office/drawing/2014/main" id="{47A1FAC2-5E7B-6C4D-B014-8F2BD49BFAA2}"/>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82" name="Line 263">
                <a:extLst>
                  <a:ext uri="{FF2B5EF4-FFF2-40B4-BE49-F238E27FC236}">
                    <a16:creationId xmlns:a16="http://schemas.microsoft.com/office/drawing/2014/main" id="{BE485DF3-3BB5-C246-800B-256B859DB8A8}"/>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83" name="Line 264">
                <a:extLst>
                  <a:ext uri="{FF2B5EF4-FFF2-40B4-BE49-F238E27FC236}">
                    <a16:creationId xmlns:a16="http://schemas.microsoft.com/office/drawing/2014/main" id="{B8473025-0E1E-284D-9D73-34B51264B7FF}"/>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84" name="Line 265">
                <a:extLst>
                  <a:ext uri="{FF2B5EF4-FFF2-40B4-BE49-F238E27FC236}">
                    <a16:creationId xmlns:a16="http://schemas.microsoft.com/office/drawing/2014/main" id="{65AF1651-0582-B840-AF42-C975C2F4E767}"/>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85" name="Line 266">
                <a:extLst>
                  <a:ext uri="{FF2B5EF4-FFF2-40B4-BE49-F238E27FC236}">
                    <a16:creationId xmlns:a16="http://schemas.microsoft.com/office/drawing/2014/main" id="{A4205BA7-3380-844B-8C35-89359B1735ED}"/>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86" name="Oval 267">
                <a:extLst>
                  <a:ext uri="{FF2B5EF4-FFF2-40B4-BE49-F238E27FC236}">
                    <a16:creationId xmlns:a16="http://schemas.microsoft.com/office/drawing/2014/main" id="{72AC1544-A06D-AC4A-844D-1D9B4C6F55E2}"/>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87" name="AutoShape 268">
                <a:extLst>
                  <a:ext uri="{FF2B5EF4-FFF2-40B4-BE49-F238E27FC236}">
                    <a16:creationId xmlns:a16="http://schemas.microsoft.com/office/drawing/2014/main" id="{D5216AB8-4258-B444-A037-0FECE60A0166}"/>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188" name="Oval 269">
                <a:extLst>
                  <a:ext uri="{FF2B5EF4-FFF2-40B4-BE49-F238E27FC236}">
                    <a16:creationId xmlns:a16="http://schemas.microsoft.com/office/drawing/2014/main" id="{349A4EC1-1BFD-6842-8693-1EE84F93E010}"/>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89" name="Oval 270">
                <a:extLst>
                  <a:ext uri="{FF2B5EF4-FFF2-40B4-BE49-F238E27FC236}">
                    <a16:creationId xmlns:a16="http://schemas.microsoft.com/office/drawing/2014/main" id="{150D3859-DA37-9046-BC35-4AD5F2245933}"/>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71" name="Group 271">
              <a:extLst>
                <a:ext uri="{FF2B5EF4-FFF2-40B4-BE49-F238E27FC236}">
                  <a16:creationId xmlns:a16="http://schemas.microsoft.com/office/drawing/2014/main" id="{0880032D-17CD-3044-8D86-A6FEE5633173}"/>
                </a:ext>
              </a:extLst>
            </p:cNvPr>
            <p:cNvGrpSpPr>
              <a:grpSpLocks/>
            </p:cNvGrpSpPr>
            <p:nvPr/>
          </p:nvGrpSpPr>
          <p:grpSpPr bwMode="auto">
            <a:xfrm>
              <a:off x="3586163" y="3281363"/>
              <a:ext cx="231775" cy="415925"/>
              <a:chOff x="3112" y="3043"/>
              <a:chExt cx="240" cy="482"/>
            </a:xfrm>
          </p:grpSpPr>
          <p:sp>
            <p:nvSpPr>
              <p:cNvPr id="39172" name="Oval 272">
                <a:extLst>
                  <a:ext uri="{FF2B5EF4-FFF2-40B4-BE49-F238E27FC236}">
                    <a16:creationId xmlns:a16="http://schemas.microsoft.com/office/drawing/2014/main" id="{6A4CE60F-5CF1-144F-8605-B858E114BCA3}"/>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73" name="Line 273">
                <a:extLst>
                  <a:ext uri="{FF2B5EF4-FFF2-40B4-BE49-F238E27FC236}">
                    <a16:creationId xmlns:a16="http://schemas.microsoft.com/office/drawing/2014/main" id="{6EA7F288-1C76-E74F-BB4F-75E665661626}"/>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74" name="Line 274">
                <a:extLst>
                  <a:ext uri="{FF2B5EF4-FFF2-40B4-BE49-F238E27FC236}">
                    <a16:creationId xmlns:a16="http://schemas.microsoft.com/office/drawing/2014/main" id="{95DB9F03-5148-AB41-906B-665D2F0B3BE2}"/>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75" name="Line 275">
                <a:extLst>
                  <a:ext uri="{FF2B5EF4-FFF2-40B4-BE49-F238E27FC236}">
                    <a16:creationId xmlns:a16="http://schemas.microsoft.com/office/drawing/2014/main" id="{922780ED-44EA-4545-95E0-9F067B6D570F}"/>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76" name="Line 276">
                <a:extLst>
                  <a:ext uri="{FF2B5EF4-FFF2-40B4-BE49-F238E27FC236}">
                    <a16:creationId xmlns:a16="http://schemas.microsoft.com/office/drawing/2014/main" id="{A71C9CD5-193D-2348-B7DF-8A36C9EA58CB}"/>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77" name="Oval 277">
                <a:extLst>
                  <a:ext uri="{FF2B5EF4-FFF2-40B4-BE49-F238E27FC236}">
                    <a16:creationId xmlns:a16="http://schemas.microsoft.com/office/drawing/2014/main" id="{C55414D3-1772-9442-B3B9-592B7D606C09}"/>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78" name="AutoShape 278">
                <a:extLst>
                  <a:ext uri="{FF2B5EF4-FFF2-40B4-BE49-F238E27FC236}">
                    <a16:creationId xmlns:a16="http://schemas.microsoft.com/office/drawing/2014/main" id="{46964A73-902A-7E47-B236-4BCDBB5DF5A2}"/>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179" name="Oval 279">
                <a:extLst>
                  <a:ext uri="{FF2B5EF4-FFF2-40B4-BE49-F238E27FC236}">
                    <a16:creationId xmlns:a16="http://schemas.microsoft.com/office/drawing/2014/main" id="{F9540202-F7D0-8C43-B638-75A21564FD9C}"/>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80" name="Oval 280">
                <a:extLst>
                  <a:ext uri="{FF2B5EF4-FFF2-40B4-BE49-F238E27FC236}">
                    <a16:creationId xmlns:a16="http://schemas.microsoft.com/office/drawing/2014/main" id="{AADE76CD-D6DE-D943-B121-DBAECF72E6D3}"/>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72" name="Group 281">
              <a:extLst>
                <a:ext uri="{FF2B5EF4-FFF2-40B4-BE49-F238E27FC236}">
                  <a16:creationId xmlns:a16="http://schemas.microsoft.com/office/drawing/2014/main" id="{6F54C4E4-672A-D842-9A80-BB4F29129A8E}"/>
                </a:ext>
              </a:extLst>
            </p:cNvPr>
            <p:cNvGrpSpPr>
              <a:grpSpLocks/>
            </p:cNvGrpSpPr>
            <p:nvPr/>
          </p:nvGrpSpPr>
          <p:grpSpPr bwMode="auto">
            <a:xfrm>
              <a:off x="3789363" y="3425825"/>
              <a:ext cx="231775" cy="415925"/>
              <a:chOff x="3112" y="3043"/>
              <a:chExt cx="240" cy="482"/>
            </a:xfrm>
          </p:grpSpPr>
          <p:sp>
            <p:nvSpPr>
              <p:cNvPr id="39163" name="Oval 282">
                <a:extLst>
                  <a:ext uri="{FF2B5EF4-FFF2-40B4-BE49-F238E27FC236}">
                    <a16:creationId xmlns:a16="http://schemas.microsoft.com/office/drawing/2014/main" id="{67DB7527-16AE-8449-8CF3-4164B133F4B3}"/>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64" name="Line 283">
                <a:extLst>
                  <a:ext uri="{FF2B5EF4-FFF2-40B4-BE49-F238E27FC236}">
                    <a16:creationId xmlns:a16="http://schemas.microsoft.com/office/drawing/2014/main" id="{18525159-A122-1F4A-878F-59CF7261E0E0}"/>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65" name="Line 284">
                <a:extLst>
                  <a:ext uri="{FF2B5EF4-FFF2-40B4-BE49-F238E27FC236}">
                    <a16:creationId xmlns:a16="http://schemas.microsoft.com/office/drawing/2014/main" id="{B222E1BF-8F44-5345-B80F-19A6AAFE837B}"/>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66" name="Line 285">
                <a:extLst>
                  <a:ext uri="{FF2B5EF4-FFF2-40B4-BE49-F238E27FC236}">
                    <a16:creationId xmlns:a16="http://schemas.microsoft.com/office/drawing/2014/main" id="{66A6C1C2-2D8E-1C45-A5F1-D2610E9A4A3E}"/>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67" name="Line 286">
                <a:extLst>
                  <a:ext uri="{FF2B5EF4-FFF2-40B4-BE49-F238E27FC236}">
                    <a16:creationId xmlns:a16="http://schemas.microsoft.com/office/drawing/2014/main" id="{DF51A2E7-9A20-3F48-A31A-3428547AFA6D}"/>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68" name="Oval 287">
                <a:extLst>
                  <a:ext uri="{FF2B5EF4-FFF2-40B4-BE49-F238E27FC236}">
                    <a16:creationId xmlns:a16="http://schemas.microsoft.com/office/drawing/2014/main" id="{CBB827CA-1396-324D-ACDF-85ADA1E1FD30}"/>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69" name="AutoShape 288">
                <a:extLst>
                  <a:ext uri="{FF2B5EF4-FFF2-40B4-BE49-F238E27FC236}">
                    <a16:creationId xmlns:a16="http://schemas.microsoft.com/office/drawing/2014/main" id="{B3B66572-2239-6947-BFD8-47B0F9099248}"/>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170" name="Oval 289">
                <a:extLst>
                  <a:ext uri="{FF2B5EF4-FFF2-40B4-BE49-F238E27FC236}">
                    <a16:creationId xmlns:a16="http://schemas.microsoft.com/office/drawing/2014/main" id="{2D20F898-D31D-0C4A-BC55-501472528699}"/>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71" name="Oval 290">
                <a:extLst>
                  <a:ext uri="{FF2B5EF4-FFF2-40B4-BE49-F238E27FC236}">
                    <a16:creationId xmlns:a16="http://schemas.microsoft.com/office/drawing/2014/main" id="{DC1288E9-2474-C94D-AF50-38A5DC84F50C}"/>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73" name="Group 291">
              <a:extLst>
                <a:ext uri="{FF2B5EF4-FFF2-40B4-BE49-F238E27FC236}">
                  <a16:creationId xmlns:a16="http://schemas.microsoft.com/office/drawing/2014/main" id="{17D6CC8D-B588-CC41-99F9-07B4987FAC83}"/>
                </a:ext>
              </a:extLst>
            </p:cNvPr>
            <p:cNvGrpSpPr>
              <a:grpSpLocks/>
            </p:cNvGrpSpPr>
            <p:nvPr/>
          </p:nvGrpSpPr>
          <p:grpSpPr bwMode="auto">
            <a:xfrm>
              <a:off x="3994150" y="3570288"/>
              <a:ext cx="231775" cy="415925"/>
              <a:chOff x="3112" y="3043"/>
              <a:chExt cx="240" cy="482"/>
            </a:xfrm>
          </p:grpSpPr>
          <p:sp>
            <p:nvSpPr>
              <p:cNvPr id="39154" name="Oval 292">
                <a:extLst>
                  <a:ext uri="{FF2B5EF4-FFF2-40B4-BE49-F238E27FC236}">
                    <a16:creationId xmlns:a16="http://schemas.microsoft.com/office/drawing/2014/main" id="{4ACDA527-7196-C942-ABFA-E3F00C0201D4}"/>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55" name="Line 293">
                <a:extLst>
                  <a:ext uri="{FF2B5EF4-FFF2-40B4-BE49-F238E27FC236}">
                    <a16:creationId xmlns:a16="http://schemas.microsoft.com/office/drawing/2014/main" id="{64923DAB-EDFD-9544-843A-A22AF42C4B67}"/>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56" name="Line 294">
                <a:extLst>
                  <a:ext uri="{FF2B5EF4-FFF2-40B4-BE49-F238E27FC236}">
                    <a16:creationId xmlns:a16="http://schemas.microsoft.com/office/drawing/2014/main" id="{95049C7B-9AA6-7D47-B8B5-B042D5473949}"/>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57" name="Line 295">
                <a:extLst>
                  <a:ext uri="{FF2B5EF4-FFF2-40B4-BE49-F238E27FC236}">
                    <a16:creationId xmlns:a16="http://schemas.microsoft.com/office/drawing/2014/main" id="{5625EB7C-6914-3C47-B002-63763CD4FC27}"/>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58" name="Line 296">
                <a:extLst>
                  <a:ext uri="{FF2B5EF4-FFF2-40B4-BE49-F238E27FC236}">
                    <a16:creationId xmlns:a16="http://schemas.microsoft.com/office/drawing/2014/main" id="{07B05C25-1A08-724E-9CD9-32C6A374E1A5}"/>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59" name="Oval 297">
                <a:extLst>
                  <a:ext uri="{FF2B5EF4-FFF2-40B4-BE49-F238E27FC236}">
                    <a16:creationId xmlns:a16="http://schemas.microsoft.com/office/drawing/2014/main" id="{CAD78DB3-D3FE-5446-BCAC-AB0EEBED33ED}"/>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60" name="AutoShape 298">
                <a:extLst>
                  <a:ext uri="{FF2B5EF4-FFF2-40B4-BE49-F238E27FC236}">
                    <a16:creationId xmlns:a16="http://schemas.microsoft.com/office/drawing/2014/main" id="{2458F304-77DE-4649-A473-AA0F96370109}"/>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161" name="Oval 299">
                <a:extLst>
                  <a:ext uri="{FF2B5EF4-FFF2-40B4-BE49-F238E27FC236}">
                    <a16:creationId xmlns:a16="http://schemas.microsoft.com/office/drawing/2014/main" id="{6646A63F-0CF6-7441-8B90-917BF9C7F623}"/>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62" name="Oval 300">
                <a:extLst>
                  <a:ext uri="{FF2B5EF4-FFF2-40B4-BE49-F238E27FC236}">
                    <a16:creationId xmlns:a16="http://schemas.microsoft.com/office/drawing/2014/main" id="{278FE624-2FB4-3F49-BA91-3A0DDE816068}"/>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74" name="Group 301">
              <a:extLst>
                <a:ext uri="{FF2B5EF4-FFF2-40B4-BE49-F238E27FC236}">
                  <a16:creationId xmlns:a16="http://schemas.microsoft.com/office/drawing/2014/main" id="{CB20EC0F-8BA0-1B45-9875-1E5DE708275B}"/>
                </a:ext>
              </a:extLst>
            </p:cNvPr>
            <p:cNvGrpSpPr>
              <a:grpSpLocks/>
            </p:cNvGrpSpPr>
            <p:nvPr/>
          </p:nvGrpSpPr>
          <p:grpSpPr bwMode="auto">
            <a:xfrm>
              <a:off x="4198938" y="3714750"/>
              <a:ext cx="231775" cy="415925"/>
              <a:chOff x="3112" y="3043"/>
              <a:chExt cx="240" cy="482"/>
            </a:xfrm>
          </p:grpSpPr>
          <p:sp>
            <p:nvSpPr>
              <p:cNvPr id="39145" name="Oval 302">
                <a:extLst>
                  <a:ext uri="{FF2B5EF4-FFF2-40B4-BE49-F238E27FC236}">
                    <a16:creationId xmlns:a16="http://schemas.microsoft.com/office/drawing/2014/main" id="{5E769263-B073-8341-AE9D-A5D0B07CD3E9}"/>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46" name="Line 303">
                <a:extLst>
                  <a:ext uri="{FF2B5EF4-FFF2-40B4-BE49-F238E27FC236}">
                    <a16:creationId xmlns:a16="http://schemas.microsoft.com/office/drawing/2014/main" id="{FFBB9EE6-5406-CB4A-AB03-EABB8CF5A2D8}"/>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47" name="Line 304">
                <a:extLst>
                  <a:ext uri="{FF2B5EF4-FFF2-40B4-BE49-F238E27FC236}">
                    <a16:creationId xmlns:a16="http://schemas.microsoft.com/office/drawing/2014/main" id="{CB86387C-71E4-4B47-B87B-073C717E1240}"/>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48" name="Line 305">
                <a:extLst>
                  <a:ext uri="{FF2B5EF4-FFF2-40B4-BE49-F238E27FC236}">
                    <a16:creationId xmlns:a16="http://schemas.microsoft.com/office/drawing/2014/main" id="{1182A544-6B37-4946-9D1B-BE53E07E1D7B}"/>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49" name="Line 306">
                <a:extLst>
                  <a:ext uri="{FF2B5EF4-FFF2-40B4-BE49-F238E27FC236}">
                    <a16:creationId xmlns:a16="http://schemas.microsoft.com/office/drawing/2014/main" id="{2A83143D-A523-A741-A03A-E7427A1FA252}"/>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50" name="Oval 307">
                <a:extLst>
                  <a:ext uri="{FF2B5EF4-FFF2-40B4-BE49-F238E27FC236}">
                    <a16:creationId xmlns:a16="http://schemas.microsoft.com/office/drawing/2014/main" id="{F9971247-165B-7441-9A36-6E1DA746BA19}"/>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51" name="AutoShape 308">
                <a:extLst>
                  <a:ext uri="{FF2B5EF4-FFF2-40B4-BE49-F238E27FC236}">
                    <a16:creationId xmlns:a16="http://schemas.microsoft.com/office/drawing/2014/main" id="{15550892-D129-5F47-95EB-3098C1E4F185}"/>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152" name="Oval 309">
                <a:extLst>
                  <a:ext uri="{FF2B5EF4-FFF2-40B4-BE49-F238E27FC236}">
                    <a16:creationId xmlns:a16="http://schemas.microsoft.com/office/drawing/2014/main" id="{41959026-700B-B941-BE2E-79F7A3DCB842}"/>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53" name="Oval 310">
                <a:extLst>
                  <a:ext uri="{FF2B5EF4-FFF2-40B4-BE49-F238E27FC236}">
                    <a16:creationId xmlns:a16="http://schemas.microsoft.com/office/drawing/2014/main" id="{45AD62B6-25AA-5643-852E-E036CCAC9BF3}"/>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75" name="Group 332">
              <a:extLst>
                <a:ext uri="{FF2B5EF4-FFF2-40B4-BE49-F238E27FC236}">
                  <a16:creationId xmlns:a16="http://schemas.microsoft.com/office/drawing/2014/main" id="{7789884C-E794-4146-9152-526FB9188235}"/>
                </a:ext>
              </a:extLst>
            </p:cNvPr>
            <p:cNvGrpSpPr>
              <a:grpSpLocks/>
            </p:cNvGrpSpPr>
            <p:nvPr/>
          </p:nvGrpSpPr>
          <p:grpSpPr bwMode="auto">
            <a:xfrm>
              <a:off x="3581400" y="2847975"/>
              <a:ext cx="231775" cy="415925"/>
              <a:chOff x="3112" y="3043"/>
              <a:chExt cx="240" cy="482"/>
            </a:xfrm>
          </p:grpSpPr>
          <p:sp>
            <p:nvSpPr>
              <p:cNvPr id="39136" name="Oval 333">
                <a:extLst>
                  <a:ext uri="{FF2B5EF4-FFF2-40B4-BE49-F238E27FC236}">
                    <a16:creationId xmlns:a16="http://schemas.microsoft.com/office/drawing/2014/main" id="{5342C7A6-4D29-C047-9C5A-B26C5097F4AD}"/>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37" name="Line 334">
                <a:extLst>
                  <a:ext uri="{FF2B5EF4-FFF2-40B4-BE49-F238E27FC236}">
                    <a16:creationId xmlns:a16="http://schemas.microsoft.com/office/drawing/2014/main" id="{89BD7BF6-07F4-744E-91EC-C47DB18B5432}"/>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38" name="Line 335">
                <a:extLst>
                  <a:ext uri="{FF2B5EF4-FFF2-40B4-BE49-F238E27FC236}">
                    <a16:creationId xmlns:a16="http://schemas.microsoft.com/office/drawing/2014/main" id="{C7930EFB-545E-B14A-9616-B3C7306C2110}"/>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39" name="Line 336">
                <a:extLst>
                  <a:ext uri="{FF2B5EF4-FFF2-40B4-BE49-F238E27FC236}">
                    <a16:creationId xmlns:a16="http://schemas.microsoft.com/office/drawing/2014/main" id="{368FB267-D62D-BD48-819C-E7EA642214AE}"/>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40" name="Line 337">
                <a:extLst>
                  <a:ext uri="{FF2B5EF4-FFF2-40B4-BE49-F238E27FC236}">
                    <a16:creationId xmlns:a16="http://schemas.microsoft.com/office/drawing/2014/main" id="{31872F51-F00C-BD4D-8E54-9070C6E5E9B5}"/>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41" name="Oval 338">
                <a:extLst>
                  <a:ext uri="{FF2B5EF4-FFF2-40B4-BE49-F238E27FC236}">
                    <a16:creationId xmlns:a16="http://schemas.microsoft.com/office/drawing/2014/main" id="{2750F063-44E4-5D4E-8812-D43A08D41CC1}"/>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42" name="AutoShape 339">
                <a:extLst>
                  <a:ext uri="{FF2B5EF4-FFF2-40B4-BE49-F238E27FC236}">
                    <a16:creationId xmlns:a16="http://schemas.microsoft.com/office/drawing/2014/main" id="{DBA4FD4B-B69A-E84E-8574-ADE880A1F990}"/>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143" name="Oval 340">
                <a:extLst>
                  <a:ext uri="{FF2B5EF4-FFF2-40B4-BE49-F238E27FC236}">
                    <a16:creationId xmlns:a16="http://schemas.microsoft.com/office/drawing/2014/main" id="{15356DC6-4282-AC47-BF0A-23DA67EC6476}"/>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44" name="Oval 341">
                <a:extLst>
                  <a:ext uri="{FF2B5EF4-FFF2-40B4-BE49-F238E27FC236}">
                    <a16:creationId xmlns:a16="http://schemas.microsoft.com/office/drawing/2014/main" id="{10C89958-36A0-DE4F-BA49-B2B23F95F35D}"/>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76" name="Group 342">
              <a:extLst>
                <a:ext uri="{FF2B5EF4-FFF2-40B4-BE49-F238E27FC236}">
                  <a16:creationId xmlns:a16="http://schemas.microsoft.com/office/drawing/2014/main" id="{EAF0B724-78A1-2B48-A747-5F3D4DE560F2}"/>
                </a:ext>
              </a:extLst>
            </p:cNvPr>
            <p:cNvGrpSpPr>
              <a:grpSpLocks/>
            </p:cNvGrpSpPr>
            <p:nvPr/>
          </p:nvGrpSpPr>
          <p:grpSpPr bwMode="auto">
            <a:xfrm>
              <a:off x="3786188" y="2992438"/>
              <a:ext cx="231775" cy="415925"/>
              <a:chOff x="3112" y="3043"/>
              <a:chExt cx="240" cy="482"/>
            </a:xfrm>
          </p:grpSpPr>
          <p:sp>
            <p:nvSpPr>
              <p:cNvPr id="39127" name="Oval 343">
                <a:extLst>
                  <a:ext uri="{FF2B5EF4-FFF2-40B4-BE49-F238E27FC236}">
                    <a16:creationId xmlns:a16="http://schemas.microsoft.com/office/drawing/2014/main" id="{78464BA4-2CE7-7746-B579-B7F283BE8783}"/>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28" name="Line 344">
                <a:extLst>
                  <a:ext uri="{FF2B5EF4-FFF2-40B4-BE49-F238E27FC236}">
                    <a16:creationId xmlns:a16="http://schemas.microsoft.com/office/drawing/2014/main" id="{3945B04A-7DF0-B649-99CF-E5F2B42CEFCF}"/>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29" name="Line 345">
                <a:extLst>
                  <a:ext uri="{FF2B5EF4-FFF2-40B4-BE49-F238E27FC236}">
                    <a16:creationId xmlns:a16="http://schemas.microsoft.com/office/drawing/2014/main" id="{38B38FFD-88EC-854E-A489-4F884C4BBAA5}"/>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30" name="Line 346">
                <a:extLst>
                  <a:ext uri="{FF2B5EF4-FFF2-40B4-BE49-F238E27FC236}">
                    <a16:creationId xmlns:a16="http://schemas.microsoft.com/office/drawing/2014/main" id="{1FA459D6-BFA2-0444-B4E0-54D61F517B5B}"/>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31" name="Line 347">
                <a:extLst>
                  <a:ext uri="{FF2B5EF4-FFF2-40B4-BE49-F238E27FC236}">
                    <a16:creationId xmlns:a16="http://schemas.microsoft.com/office/drawing/2014/main" id="{3131C908-0382-3D4E-8685-68782C11C731}"/>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32" name="Oval 348">
                <a:extLst>
                  <a:ext uri="{FF2B5EF4-FFF2-40B4-BE49-F238E27FC236}">
                    <a16:creationId xmlns:a16="http://schemas.microsoft.com/office/drawing/2014/main" id="{227FDD57-6C59-4B4A-839D-FD60AA250802}"/>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33" name="AutoShape 349">
                <a:extLst>
                  <a:ext uri="{FF2B5EF4-FFF2-40B4-BE49-F238E27FC236}">
                    <a16:creationId xmlns:a16="http://schemas.microsoft.com/office/drawing/2014/main" id="{29FE3801-9B5F-DE4D-A5B6-99DE8459C26D}"/>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134" name="Oval 350">
                <a:extLst>
                  <a:ext uri="{FF2B5EF4-FFF2-40B4-BE49-F238E27FC236}">
                    <a16:creationId xmlns:a16="http://schemas.microsoft.com/office/drawing/2014/main" id="{B0945029-13A5-2F41-838B-53D881B70EC7}"/>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35" name="Oval 351">
                <a:extLst>
                  <a:ext uri="{FF2B5EF4-FFF2-40B4-BE49-F238E27FC236}">
                    <a16:creationId xmlns:a16="http://schemas.microsoft.com/office/drawing/2014/main" id="{A5F929C9-99E1-DD4F-8204-28E2138FC7FF}"/>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77" name="Group 352">
              <a:extLst>
                <a:ext uri="{FF2B5EF4-FFF2-40B4-BE49-F238E27FC236}">
                  <a16:creationId xmlns:a16="http://schemas.microsoft.com/office/drawing/2014/main" id="{DD9E4953-56D6-6443-8FB8-BAF38EB478BB}"/>
                </a:ext>
              </a:extLst>
            </p:cNvPr>
            <p:cNvGrpSpPr>
              <a:grpSpLocks/>
            </p:cNvGrpSpPr>
            <p:nvPr/>
          </p:nvGrpSpPr>
          <p:grpSpPr bwMode="auto">
            <a:xfrm>
              <a:off x="3990975" y="3136900"/>
              <a:ext cx="231775" cy="415925"/>
              <a:chOff x="3112" y="3043"/>
              <a:chExt cx="240" cy="482"/>
            </a:xfrm>
          </p:grpSpPr>
          <p:sp>
            <p:nvSpPr>
              <p:cNvPr id="39118" name="Oval 353">
                <a:extLst>
                  <a:ext uri="{FF2B5EF4-FFF2-40B4-BE49-F238E27FC236}">
                    <a16:creationId xmlns:a16="http://schemas.microsoft.com/office/drawing/2014/main" id="{41DAB03A-96DB-524C-B49E-A95D515C7CCB}"/>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19" name="Line 354">
                <a:extLst>
                  <a:ext uri="{FF2B5EF4-FFF2-40B4-BE49-F238E27FC236}">
                    <a16:creationId xmlns:a16="http://schemas.microsoft.com/office/drawing/2014/main" id="{584A99A6-9F33-9246-A16A-895B52441FFA}"/>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20" name="Line 355">
                <a:extLst>
                  <a:ext uri="{FF2B5EF4-FFF2-40B4-BE49-F238E27FC236}">
                    <a16:creationId xmlns:a16="http://schemas.microsoft.com/office/drawing/2014/main" id="{1905ADB4-ED4A-2D4D-B70B-63274D3EE4B7}"/>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21" name="Line 356">
                <a:extLst>
                  <a:ext uri="{FF2B5EF4-FFF2-40B4-BE49-F238E27FC236}">
                    <a16:creationId xmlns:a16="http://schemas.microsoft.com/office/drawing/2014/main" id="{019F7E7C-CA86-644E-9874-92A2A62B620C}"/>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22" name="Line 357">
                <a:extLst>
                  <a:ext uri="{FF2B5EF4-FFF2-40B4-BE49-F238E27FC236}">
                    <a16:creationId xmlns:a16="http://schemas.microsoft.com/office/drawing/2014/main" id="{B08554DD-E726-E041-A2C0-FDBADDBAA283}"/>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23" name="Oval 358">
                <a:extLst>
                  <a:ext uri="{FF2B5EF4-FFF2-40B4-BE49-F238E27FC236}">
                    <a16:creationId xmlns:a16="http://schemas.microsoft.com/office/drawing/2014/main" id="{309FB6FF-12B5-0747-B644-62FBF55554EA}"/>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24" name="AutoShape 359">
                <a:extLst>
                  <a:ext uri="{FF2B5EF4-FFF2-40B4-BE49-F238E27FC236}">
                    <a16:creationId xmlns:a16="http://schemas.microsoft.com/office/drawing/2014/main" id="{81C800DD-CD37-8F4F-888B-EDEB1F6219EE}"/>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125" name="Oval 360">
                <a:extLst>
                  <a:ext uri="{FF2B5EF4-FFF2-40B4-BE49-F238E27FC236}">
                    <a16:creationId xmlns:a16="http://schemas.microsoft.com/office/drawing/2014/main" id="{3C83E103-FED1-7141-AAFD-208C66EA4878}"/>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26" name="Oval 361">
                <a:extLst>
                  <a:ext uri="{FF2B5EF4-FFF2-40B4-BE49-F238E27FC236}">
                    <a16:creationId xmlns:a16="http://schemas.microsoft.com/office/drawing/2014/main" id="{5D8BB243-3300-8D45-BF43-B00301DD1529}"/>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78" name="Group 362">
              <a:extLst>
                <a:ext uri="{FF2B5EF4-FFF2-40B4-BE49-F238E27FC236}">
                  <a16:creationId xmlns:a16="http://schemas.microsoft.com/office/drawing/2014/main" id="{3F7B1A49-4226-B74A-AC1E-E462CAFE410E}"/>
                </a:ext>
              </a:extLst>
            </p:cNvPr>
            <p:cNvGrpSpPr>
              <a:grpSpLocks/>
            </p:cNvGrpSpPr>
            <p:nvPr/>
          </p:nvGrpSpPr>
          <p:grpSpPr bwMode="auto">
            <a:xfrm>
              <a:off x="4195763" y="3281363"/>
              <a:ext cx="231775" cy="415925"/>
              <a:chOff x="3112" y="3043"/>
              <a:chExt cx="240" cy="482"/>
            </a:xfrm>
          </p:grpSpPr>
          <p:sp>
            <p:nvSpPr>
              <p:cNvPr id="39109" name="Oval 363">
                <a:extLst>
                  <a:ext uri="{FF2B5EF4-FFF2-40B4-BE49-F238E27FC236}">
                    <a16:creationId xmlns:a16="http://schemas.microsoft.com/office/drawing/2014/main" id="{CE74B90A-8A5A-EC4D-94BC-191B0E0FCDB6}"/>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10" name="Line 364">
                <a:extLst>
                  <a:ext uri="{FF2B5EF4-FFF2-40B4-BE49-F238E27FC236}">
                    <a16:creationId xmlns:a16="http://schemas.microsoft.com/office/drawing/2014/main" id="{A03CD3F9-BD6A-3D47-86D8-70DEE05CA764}"/>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11" name="Line 365">
                <a:extLst>
                  <a:ext uri="{FF2B5EF4-FFF2-40B4-BE49-F238E27FC236}">
                    <a16:creationId xmlns:a16="http://schemas.microsoft.com/office/drawing/2014/main" id="{E0CFF889-FD26-854D-9A08-D6A5B97CECAD}"/>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12" name="Line 366">
                <a:extLst>
                  <a:ext uri="{FF2B5EF4-FFF2-40B4-BE49-F238E27FC236}">
                    <a16:creationId xmlns:a16="http://schemas.microsoft.com/office/drawing/2014/main" id="{936CCC33-615E-7140-9F95-BEFF9968B3A7}"/>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13" name="Line 367">
                <a:extLst>
                  <a:ext uri="{FF2B5EF4-FFF2-40B4-BE49-F238E27FC236}">
                    <a16:creationId xmlns:a16="http://schemas.microsoft.com/office/drawing/2014/main" id="{0DA58358-4048-9D40-88B4-B0094C47174D}"/>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14" name="Oval 368">
                <a:extLst>
                  <a:ext uri="{FF2B5EF4-FFF2-40B4-BE49-F238E27FC236}">
                    <a16:creationId xmlns:a16="http://schemas.microsoft.com/office/drawing/2014/main" id="{4222F82B-33CE-FC49-AD16-D4696CE91CB1}"/>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15" name="AutoShape 369">
                <a:extLst>
                  <a:ext uri="{FF2B5EF4-FFF2-40B4-BE49-F238E27FC236}">
                    <a16:creationId xmlns:a16="http://schemas.microsoft.com/office/drawing/2014/main" id="{A89C3B79-3D8D-0F48-94D6-8B171BFF8913}"/>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116" name="Oval 370">
                <a:extLst>
                  <a:ext uri="{FF2B5EF4-FFF2-40B4-BE49-F238E27FC236}">
                    <a16:creationId xmlns:a16="http://schemas.microsoft.com/office/drawing/2014/main" id="{9295E8DA-47E3-D744-9F9C-D5949BBAEDB9}"/>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17" name="Oval 371">
                <a:extLst>
                  <a:ext uri="{FF2B5EF4-FFF2-40B4-BE49-F238E27FC236}">
                    <a16:creationId xmlns:a16="http://schemas.microsoft.com/office/drawing/2014/main" id="{778BEDAE-9A83-1344-8A39-936E436E5870}"/>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79" name="Group 372">
              <a:extLst>
                <a:ext uri="{FF2B5EF4-FFF2-40B4-BE49-F238E27FC236}">
                  <a16:creationId xmlns:a16="http://schemas.microsoft.com/office/drawing/2014/main" id="{BFEBC157-21CC-9044-A4F6-5B3CECB4D5AD}"/>
                </a:ext>
              </a:extLst>
            </p:cNvPr>
            <p:cNvGrpSpPr>
              <a:grpSpLocks/>
            </p:cNvGrpSpPr>
            <p:nvPr/>
          </p:nvGrpSpPr>
          <p:grpSpPr bwMode="auto">
            <a:xfrm>
              <a:off x="4398963" y="3425825"/>
              <a:ext cx="231775" cy="415925"/>
              <a:chOff x="3112" y="3043"/>
              <a:chExt cx="240" cy="482"/>
            </a:xfrm>
          </p:grpSpPr>
          <p:sp>
            <p:nvSpPr>
              <p:cNvPr id="39100" name="Oval 373">
                <a:extLst>
                  <a:ext uri="{FF2B5EF4-FFF2-40B4-BE49-F238E27FC236}">
                    <a16:creationId xmlns:a16="http://schemas.microsoft.com/office/drawing/2014/main" id="{66569727-E172-664C-AD84-7B45FF89E3B6}"/>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01" name="Line 374">
                <a:extLst>
                  <a:ext uri="{FF2B5EF4-FFF2-40B4-BE49-F238E27FC236}">
                    <a16:creationId xmlns:a16="http://schemas.microsoft.com/office/drawing/2014/main" id="{BA7E9EE8-12BA-6C40-8480-98F8E1198170}"/>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02" name="Line 375">
                <a:extLst>
                  <a:ext uri="{FF2B5EF4-FFF2-40B4-BE49-F238E27FC236}">
                    <a16:creationId xmlns:a16="http://schemas.microsoft.com/office/drawing/2014/main" id="{7B919FAF-C7D1-5C42-B7B4-DE0F1F5A33E1}"/>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03" name="Line 376">
                <a:extLst>
                  <a:ext uri="{FF2B5EF4-FFF2-40B4-BE49-F238E27FC236}">
                    <a16:creationId xmlns:a16="http://schemas.microsoft.com/office/drawing/2014/main" id="{97B1D9C3-6564-B440-8F20-3B80A333E07A}"/>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04" name="Line 377">
                <a:extLst>
                  <a:ext uri="{FF2B5EF4-FFF2-40B4-BE49-F238E27FC236}">
                    <a16:creationId xmlns:a16="http://schemas.microsoft.com/office/drawing/2014/main" id="{160AD587-9609-6548-9501-0C9BAFA0710B}"/>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105" name="Oval 378">
                <a:extLst>
                  <a:ext uri="{FF2B5EF4-FFF2-40B4-BE49-F238E27FC236}">
                    <a16:creationId xmlns:a16="http://schemas.microsoft.com/office/drawing/2014/main" id="{600A176F-D56B-284A-A7E1-9DD03948ACC0}"/>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06" name="AutoShape 379">
                <a:extLst>
                  <a:ext uri="{FF2B5EF4-FFF2-40B4-BE49-F238E27FC236}">
                    <a16:creationId xmlns:a16="http://schemas.microsoft.com/office/drawing/2014/main" id="{54E98DF5-53D7-D445-B6E2-DED14C4B37B5}"/>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107" name="Oval 380">
                <a:extLst>
                  <a:ext uri="{FF2B5EF4-FFF2-40B4-BE49-F238E27FC236}">
                    <a16:creationId xmlns:a16="http://schemas.microsoft.com/office/drawing/2014/main" id="{735B4373-9CD0-B443-97C2-FC316CCDFC15}"/>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108" name="Oval 381">
                <a:extLst>
                  <a:ext uri="{FF2B5EF4-FFF2-40B4-BE49-F238E27FC236}">
                    <a16:creationId xmlns:a16="http://schemas.microsoft.com/office/drawing/2014/main" id="{441E08F0-A197-8347-9605-7A48201B2418}"/>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80" name="Group 382">
              <a:extLst>
                <a:ext uri="{FF2B5EF4-FFF2-40B4-BE49-F238E27FC236}">
                  <a16:creationId xmlns:a16="http://schemas.microsoft.com/office/drawing/2014/main" id="{78421AF9-C6B9-0C42-845F-254661EED50C}"/>
                </a:ext>
              </a:extLst>
            </p:cNvPr>
            <p:cNvGrpSpPr>
              <a:grpSpLocks/>
            </p:cNvGrpSpPr>
            <p:nvPr/>
          </p:nvGrpSpPr>
          <p:grpSpPr bwMode="auto">
            <a:xfrm>
              <a:off x="4603750" y="3570288"/>
              <a:ext cx="231775" cy="415925"/>
              <a:chOff x="3112" y="3043"/>
              <a:chExt cx="240" cy="482"/>
            </a:xfrm>
          </p:grpSpPr>
          <p:sp>
            <p:nvSpPr>
              <p:cNvPr id="39091" name="Oval 383">
                <a:extLst>
                  <a:ext uri="{FF2B5EF4-FFF2-40B4-BE49-F238E27FC236}">
                    <a16:creationId xmlns:a16="http://schemas.microsoft.com/office/drawing/2014/main" id="{50F5B525-C477-5543-8AC0-387A9E78740C}"/>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92" name="Line 384">
                <a:extLst>
                  <a:ext uri="{FF2B5EF4-FFF2-40B4-BE49-F238E27FC236}">
                    <a16:creationId xmlns:a16="http://schemas.microsoft.com/office/drawing/2014/main" id="{C21AE4C2-550F-6349-AD8F-2D1C6911BA78}"/>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93" name="Line 385">
                <a:extLst>
                  <a:ext uri="{FF2B5EF4-FFF2-40B4-BE49-F238E27FC236}">
                    <a16:creationId xmlns:a16="http://schemas.microsoft.com/office/drawing/2014/main" id="{30B71797-6CB0-6C4B-B2BE-056A8A01016E}"/>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94" name="Line 386">
                <a:extLst>
                  <a:ext uri="{FF2B5EF4-FFF2-40B4-BE49-F238E27FC236}">
                    <a16:creationId xmlns:a16="http://schemas.microsoft.com/office/drawing/2014/main" id="{41E32CA9-ED71-1947-AB9F-23B319654A7D}"/>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95" name="Line 387">
                <a:extLst>
                  <a:ext uri="{FF2B5EF4-FFF2-40B4-BE49-F238E27FC236}">
                    <a16:creationId xmlns:a16="http://schemas.microsoft.com/office/drawing/2014/main" id="{F303F328-5C68-2F4A-825A-C09D6D9509FC}"/>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96" name="Oval 388">
                <a:extLst>
                  <a:ext uri="{FF2B5EF4-FFF2-40B4-BE49-F238E27FC236}">
                    <a16:creationId xmlns:a16="http://schemas.microsoft.com/office/drawing/2014/main" id="{CA2D6806-89C6-BD40-B45B-78DD232167E2}"/>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97" name="AutoShape 389">
                <a:extLst>
                  <a:ext uri="{FF2B5EF4-FFF2-40B4-BE49-F238E27FC236}">
                    <a16:creationId xmlns:a16="http://schemas.microsoft.com/office/drawing/2014/main" id="{D3D0700B-D26B-F946-B5A3-01BE4C87E7AA}"/>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098" name="Oval 390">
                <a:extLst>
                  <a:ext uri="{FF2B5EF4-FFF2-40B4-BE49-F238E27FC236}">
                    <a16:creationId xmlns:a16="http://schemas.microsoft.com/office/drawing/2014/main" id="{4AC4EBEC-72B3-4D41-AC68-E29FE88445A7}"/>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99" name="Oval 391">
                <a:extLst>
                  <a:ext uri="{FF2B5EF4-FFF2-40B4-BE49-F238E27FC236}">
                    <a16:creationId xmlns:a16="http://schemas.microsoft.com/office/drawing/2014/main" id="{112923C0-4435-354F-94F9-67DFE51E9885}"/>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9081" name="Group 392">
              <a:extLst>
                <a:ext uri="{FF2B5EF4-FFF2-40B4-BE49-F238E27FC236}">
                  <a16:creationId xmlns:a16="http://schemas.microsoft.com/office/drawing/2014/main" id="{72E8FAD9-30DE-9F43-B1A4-C065A4773183}"/>
                </a:ext>
              </a:extLst>
            </p:cNvPr>
            <p:cNvGrpSpPr>
              <a:grpSpLocks/>
            </p:cNvGrpSpPr>
            <p:nvPr/>
          </p:nvGrpSpPr>
          <p:grpSpPr bwMode="auto">
            <a:xfrm>
              <a:off x="4808538" y="3714750"/>
              <a:ext cx="231775" cy="415925"/>
              <a:chOff x="3112" y="3043"/>
              <a:chExt cx="240" cy="482"/>
            </a:xfrm>
          </p:grpSpPr>
          <p:sp>
            <p:nvSpPr>
              <p:cNvPr id="39082" name="Oval 393">
                <a:extLst>
                  <a:ext uri="{FF2B5EF4-FFF2-40B4-BE49-F238E27FC236}">
                    <a16:creationId xmlns:a16="http://schemas.microsoft.com/office/drawing/2014/main" id="{16ADE289-2F7F-F641-A13F-2580A48E6698}"/>
                  </a:ext>
                </a:extLst>
              </p:cNvPr>
              <p:cNvSpPr>
                <a:spLocks noChangeArrowheads="1"/>
              </p:cNvSpPr>
              <p:nvPr/>
            </p:nvSpPr>
            <p:spPr bwMode="auto">
              <a:xfrm>
                <a:off x="3177" y="3416"/>
                <a:ext cx="110"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83" name="Line 394">
                <a:extLst>
                  <a:ext uri="{FF2B5EF4-FFF2-40B4-BE49-F238E27FC236}">
                    <a16:creationId xmlns:a16="http://schemas.microsoft.com/office/drawing/2014/main" id="{B60DEA72-67F5-4543-B457-7FDB62F3E0AB}"/>
                  </a:ext>
                </a:extLst>
              </p:cNvPr>
              <p:cNvSpPr>
                <a:spLocks noChangeShapeType="1"/>
              </p:cNvSpPr>
              <p:nvPr/>
            </p:nvSpPr>
            <p:spPr bwMode="auto">
              <a:xfrm>
                <a:off x="311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84" name="Line 395">
                <a:extLst>
                  <a:ext uri="{FF2B5EF4-FFF2-40B4-BE49-F238E27FC236}">
                    <a16:creationId xmlns:a16="http://schemas.microsoft.com/office/drawing/2014/main" id="{39BA02FE-6394-7244-B26A-EEDE87DB8202}"/>
                  </a:ext>
                </a:extLst>
              </p:cNvPr>
              <p:cNvSpPr>
                <a:spLocks noChangeShapeType="1"/>
              </p:cNvSpPr>
              <p:nvPr/>
            </p:nvSpPr>
            <p:spPr bwMode="auto">
              <a:xfrm flipH="1">
                <a:off x="3292" y="3244"/>
                <a:ext cx="59"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85" name="Line 396">
                <a:extLst>
                  <a:ext uri="{FF2B5EF4-FFF2-40B4-BE49-F238E27FC236}">
                    <a16:creationId xmlns:a16="http://schemas.microsoft.com/office/drawing/2014/main" id="{EEAB999D-C0DE-6843-8EBB-BFE733719937}"/>
                  </a:ext>
                </a:extLst>
              </p:cNvPr>
              <p:cNvSpPr>
                <a:spLocks noChangeShapeType="1"/>
              </p:cNvSpPr>
              <p:nvPr/>
            </p:nvSpPr>
            <p:spPr bwMode="auto">
              <a:xfrm>
                <a:off x="3114"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86" name="Line 397">
                <a:extLst>
                  <a:ext uri="{FF2B5EF4-FFF2-40B4-BE49-F238E27FC236}">
                    <a16:creationId xmlns:a16="http://schemas.microsoft.com/office/drawing/2014/main" id="{715E2AB2-4149-3745-8C48-1B71150D19A9}"/>
                  </a:ext>
                </a:extLst>
              </p:cNvPr>
              <p:cNvSpPr>
                <a:spLocks noChangeShapeType="1"/>
              </p:cNvSpPr>
              <p:nvPr/>
            </p:nvSpPr>
            <p:spPr bwMode="auto">
              <a:xfrm>
                <a:off x="3352" y="3053"/>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87" name="Oval 398">
                <a:extLst>
                  <a:ext uri="{FF2B5EF4-FFF2-40B4-BE49-F238E27FC236}">
                    <a16:creationId xmlns:a16="http://schemas.microsoft.com/office/drawing/2014/main" id="{996981FE-78D9-F44D-AF5E-5C4F1D3BB677}"/>
                  </a:ext>
                </a:extLst>
              </p:cNvPr>
              <p:cNvSpPr>
                <a:spLocks noChangeArrowheads="1"/>
              </p:cNvSpPr>
              <p:nvPr/>
            </p:nvSpPr>
            <p:spPr bwMode="auto">
              <a:xfrm>
                <a:off x="3119" y="3043"/>
                <a:ext cx="226"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88" name="AutoShape 399">
                <a:extLst>
                  <a:ext uri="{FF2B5EF4-FFF2-40B4-BE49-F238E27FC236}">
                    <a16:creationId xmlns:a16="http://schemas.microsoft.com/office/drawing/2014/main" id="{E13BFFCE-4ED7-394E-B004-551F405ED719}"/>
                  </a:ext>
                </a:extLst>
              </p:cNvPr>
              <p:cNvSpPr>
                <a:spLocks noChangeArrowheads="1"/>
              </p:cNvSpPr>
              <p:nvPr/>
            </p:nvSpPr>
            <p:spPr bwMode="auto">
              <a:xfrm rot="10800000" flipH="1" flipV="1">
                <a:off x="3141" y="3280"/>
                <a:ext cx="18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9 w 21600"/>
                  <a:gd name="T13" fmla="*/ 4531 h 21600"/>
                  <a:gd name="T14" fmla="*/ 17071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089" name="Oval 400">
                <a:extLst>
                  <a:ext uri="{FF2B5EF4-FFF2-40B4-BE49-F238E27FC236}">
                    <a16:creationId xmlns:a16="http://schemas.microsoft.com/office/drawing/2014/main" id="{83D2A9BB-8E71-4749-9F50-E5837FF73089}"/>
                  </a:ext>
                </a:extLst>
              </p:cNvPr>
              <p:cNvSpPr>
                <a:spLocks noChangeArrowheads="1"/>
              </p:cNvSpPr>
              <p:nvPr/>
            </p:nvSpPr>
            <p:spPr bwMode="auto">
              <a:xfrm>
                <a:off x="3141" y="3264"/>
                <a:ext cx="187"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90" name="Oval 401">
                <a:extLst>
                  <a:ext uri="{FF2B5EF4-FFF2-40B4-BE49-F238E27FC236}">
                    <a16:creationId xmlns:a16="http://schemas.microsoft.com/office/drawing/2014/main" id="{EE7C1DB3-5CE5-6945-AEC6-525209D9D7F3}"/>
                  </a:ext>
                </a:extLst>
              </p:cNvPr>
              <p:cNvSpPr>
                <a:spLocks noChangeArrowheads="1"/>
              </p:cNvSpPr>
              <p:nvPr/>
            </p:nvSpPr>
            <p:spPr bwMode="auto">
              <a:xfrm>
                <a:off x="3197" y="3440"/>
                <a:ext cx="76"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sp>
        <p:nvSpPr>
          <p:cNvPr id="38920" name="Text Box 422">
            <a:extLst>
              <a:ext uri="{FF2B5EF4-FFF2-40B4-BE49-F238E27FC236}">
                <a16:creationId xmlns:a16="http://schemas.microsoft.com/office/drawing/2014/main" id="{7FE0378E-A31B-F24A-92FB-17448FA101D5}"/>
              </a:ext>
            </a:extLst>
          </p:cNvPr>
          <p:cNvSpPr txBox="1">
            <a:spLocks noChangeArrowheads="1"/>
          </p:cNvSpPr>
          <p:nvPr/>
        </p:nvSpPr>
        <p:spPr bwMode="auto">
          <a:xfrm>
            <a:off x="9525" y="2438400"/>
            <a:ext cx="26606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rgbClr val="000000"/>
                </a:solidFill>
              </a:rPr>
              <a:t>Malignant and </a:t>
            </a:r>
          </a:p>
          <a:p>
            <a:pPr algn="ctr" eaLnBrk="1" hangingPunct="1"/>
            <a:r>
              <a:rPr lang="en-US" altLang="en-US" sz="1400">
                <a:solidFill>
                  <a:srgbClr val="000000"/>
                </a:solidFill>
              </a:rPr>
              <a:t>Benign OCF or TIF</a:t>
            </a:r>
          </a:p>
          <a:p>
            <a:pPr algn="ctr" eaLnBrk="1" hangingPunct="1"/>
            <a:r>
              <a:rPr lang="en-US" altLang="en-US" sz="1400">
                <a:solidFill>
                  <a:srgbClr val="000000"/>
                </a:solidFill>
              </a:rPr>
              <a:t>and common reference sample</a:t>
            </a:r>
          </a:p>
        </p:txBody>
      </p:sp>
      <p:grpSp>
        <p:nvGrpSpPr>
          <p:cNvPr id="38921" name="Group 485">
            <a:extLst>
              <a:ext uri="{FF2B5EF4-FFF2-40B4-BE49-F238E27FC236}">
                <a16:creationId xmlns:a16="http://schemas.microsoft.com/office/drawing/2014/main" id="{8F20E03F-E216-7344-82B4-B3A6C183EEAC}"/>
              </a:ext>
            </a:extLst>
          </p:cNvPr>
          <p:cNvGrpSpPr>
            <a:grpSpLocks/>
          </p:cNvGrpSpPr>
          <p:nvPr/>
        </p:nvGrpSpPr>
        <p:grpSpPr bwMode="auto">
          <a:xfrm>
            <a:off x="6367463" y="1597025"/>
            <a:ext cx="338137" cy="765175"/>
            <a:chOff x="2283" y="672"/>
            <a:chExt cx="213" cy="482"/>
          </a:xfrm>
        </p:grpSpPr>
        <p:sp>
          <p:nvSpPr>
            <p:cNvPr id="39043" name="Oval 486">
              <a:extLst>
                <a:ext uri="{FF2B5EF4-FFF2-40B4-BE49-F238E27FC236}">
                  <a16:creationId xmlns:a16="http://schemas.microsoft.com/office/drawing/2014/main" id="{31281DFE-3C51-264E-8A3A-3CBDCCE6E688}"/>
                </a:ext>
              </a:extLst>
            </p:cNvPr>
            <p:cNvSpPr>
              <a:spLocks noChangeArrowheads="1"/>
            </p:cNvSpPr>
            <p:nvPr/>
          </p:nvSpPr>
          <p:spPr bwMode="auto">
            <a:xfrm>
              <a:off x="2341" y="1045"/>
              <a:ext cx="97" cy="109"/>
            </a:xfrm>
            <a:prstGeom prst="ellipse">
              <a:avLst/>
            </a:prstGeom>
            <a:solidFill>
              <a:srgbClr val="FFCC99">
                <a:alpha val="50195"/>
              </a:srgbClr>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44" name="Line 487">
              <a:extLst>
                <a:ext uri="{FF2B5EF4-FFF2-40B4-BE49-F238E27FC236}">
                  <a16:creationId xmlns:a16="http://schemas.microsoft.com/office/drawing/2014/main" id="{081ABBB1-0702-A841-8899-033519FC1779}"/>
                </a:ext>
              </a:extLst>
            </p:cNvPr>
            <p:cNvSpPr>
              <a:spLocks noChangeShapeType="1"/>
            </p:cNvSpPr>
            <p:nvPr/>
          </p:nvSpPr>
          <p:spPr bwMode="auto">
            <a:xfrm>
              <a:off x="2283"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45" name="Line 488">
              <a:extLst>
                <a:ext uri="{FF2B5EF4-FFF2-40B4-BE49-F238E27FC236}">
                  <a16:creationId xmlns:a16="http://schemas.microsoft.com/office/drawing/2014/main" id="{99739247-1200-6746-8DD8-2CCC32201AD0}"/>
                </a:ext>
              </a:extLst>
            </p:cNvPr>
            <p:cNvSpPr>
              <a:spLocks noChangeShapeType="1"/>
            </p:cNvSpPr>
            <p:nvPr/>
          </p:nvSpPr>
          <p:spPr bwMode="auto">
            <a:xfrm flipH="1">
              <a:off x="2443"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46" name="Line 489">
              <a:extLst>
                <a:ext uri="{FF2B5EF4-FFF2-40B4-BE49-F238E27FC236}">
                  <a16:creationId xmlns:a16="http://schemas.microsoft.com/office/drawing/2014/main" id="{E308EE1F-30BE-2C4F-AE50-B73B78995C09}"/>
                </a:ext>
              </a:extLst>
            </p:cNvPr>
            <p:cNvSpPr>
              <a:spLocks noChangeShapeType="1"/>
            </p:cNvSpPr>
            <p:nvPr/>
          </p:nvSpPr>
          <p:spPr bwMode="auto">
            <a:xfrm>
              <a:off x="2285"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47" name="Line 490">
              <a:extLst>
                <a:ext uri="{FF2B5EF4-FFF2-40B4-BE49-F238E27FC236}">
                  <a16:creationId xmlns:a16="http://schemas.microsoft.com/office/drawing/2014/main" id="{8C37DBF5-6E74-7C44-AB52-9F5864C848F8}"/>
                </a:ext>
              </a:extLst>
            </p:cNvPr>
            <p:cNvSpPr>
              <a:spLocks noChangeShapeType="1"/>
            </p:cNvSpPr>
            <p:nvPr/>
          </p:nvSpPr>
          <p:spPr bwMode="auto">
            <a:xfrm>
              <a:off x="2496"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48" name="Oval 491">
              <a:extLst>
                <a:ext uri="{FF2B5EF4-FFF2-40B4-BE49-F238E27FC236}">
                  <a16:creationId xmlns:a16="http://schemas.microsoft.com/office/drawing/2014/main" id="{0F82BEBD-C1AB-D646-96D3-EDEEF8DABA4C}"/>
                </a:ext>
              </a:extLst>
            </p:cNvPr>
            <p:cNvSpPr>
              <a:spLocks noChangeArrowheads="1"/>
            </p:cNvSpPr>
            <p:nvPr/>
          </p:nvSpPr>
          <p:spPr bwMode="auto">
            <a:xfrm>
              <a:off x="2289" y="672"/>
              <a:ext cx="201"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49" name="AutoShape 492">
              <a:extLst>
                <a:ext uri="{FF2B5EF4-FFF2-40B4-BE49-F238E27FC236}">
                  <a16:creationId xmlns:a16="http://schemas.microsoft.com/office/drawing/2014/main" id="{7A470260-6293-F14C-9986-4FC091002AF0}"/>
                </a:ext>
              </a:extLst>
            </p:cNvPr>
            <p:cNvSpPr>
              <a:spLocks noChangeArrowheads="1"/>
            </p:cNvSpPr>
            <p:nvPr/>
          </p:nvSpPr>
          <p:spPr bwMode="auto">
            <a:xfrm rot="10800000" flipH="1" flipV="1">
              <a:off x="2309" y="899"/>
              <a:ext cx="165"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51 w 21600"/>
                <a:gd name="T13" fmla="*/ 4531 h 21600"/>
                <a:gd name="T14" fmla="*/ 17149 w 21600"/>
                <a:gd name="T15" fmla="*/ 1706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alpha val="50195"/>
              </a:srgbClr>
            </a:solidFill>
            <a:ln w="25400">
              <a:solidFill>
                <a:schemeClr val="bg1"/>
              </a:solidFill>
              <a:miter lim="800000"/>
              <a:headEnd/>
              <a:tailEnd/>
            </a:ln>
          </p:spPr>
          <p:txBody>
            <a:bodyPr wrap="none" anchor="ctr"/>
            <a:lstStyle/>
            <a:p>
              <a:endParaRPr lang="en-US"/>
            </a:p>
          </p:txBody>
        </p:sp>
        <p:sp>
          <p:nvSpPr>
            <p:cNvPr id="39050" name="Oval 493">
              <a:extLst>
                <a:ext uri="{FF2B5EF4-FFF2-40B4-BE49-F238E27FC236}">
                  <a16:creationId xmlns:a16="http://schemas.microsoft.com/office/drawing/2014/main" id="{1841E4F0-5785-7543-A83C-E0286D9D11FC}"/>
                </a:ext>
              </a:extLst>
            </p:cNvPr>
            <p:cNvSpPr>
              <a:spLocks noChangeArrowheads="1"/>
            </p:cNvSpPr>
            <p:nvPr/>
          </p:nvSpPr>
          <p:spPr bwMode="auto">
            <a:xfrm>
              <a:off x="2309" y="893"/>
              <a:ext cx="166"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51" name="Oval 494">
              <a:extLst>
                <a:ext uri="{FF2B5EF4-FFF2-40B4-BE49-F238E27FC236}">
                  <a16:creationId xmlns:a16="http://schemas.microsoft.com/office/drawing/2014/main" id="{17594CA9-4022-3A4D-8221-BF8391FA8055}"/>
                </a:ext>
              </a:extLst>
            </p:cNvPr>
            <p:cNvSpPr>
              <a:spLocks noChangeArrowheads="1"/>
            </p:cNvSpPr>
            <p:nvPr/>
          </p:nvSpPr>
          <p:spPr bwMode="auto">
            <a:xfrm>
              <a:off x="2352" y="1069"/>
              <a:ext cx="68" cy="70"/>
            </a:xfrm>
            <a:prstGeom prst="ellipse">
              <a:avLst/>
            </a:prstGeom>
            <a:solidFill>
              <a:srgbClr val="FFCC99">
                <a:alpha val="50195"/>
              </a:srgbClr>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grpSp>
        <p:nvGrpSpPr>
          <p:cNvPr id="38922" name="Group 495">
            <a:extLst>
              <a:ext uri="{FF2B5EF4-FFF2-40B4-BE49-F238E27FC236}">
                <a16:creationId xmlns:a16="http://schemas.microsoft.com/office/drawing/2014/main" id="{F5645E0E-A34A-1A43-9E0B-80DE310B5963}"/>
              </a:ext>
            </a:extLst>
          </p:cNvPr>
          <p:cNvGrpSpPr>
            <a:grpSpLocks/>
          </p:cNvGrpSpPr>
          <p:nvPr/>
        </p:nvGrpSpPr>
        <p:grpSpPr bwMode="auto">
          <a:xfrm>
            <a:off x="8196263" y="1600200"/>
            <a:ext cx="338137" cy="765175"/>
            <a:chOff x="432" y="672"/>
            <a:chExt cx="213" cy="482"/>
          </a:xfrm>
        </p:grpSpPr>
        <p:sp>
          <p:nvSpPr>
            <p:cNvPr id="39034" name="Oval 496">
              <a:extLst>
                <a:ext uri="{FF2B5EF4-FFF2-40B4-BE49-F238E27FC236}">
                  <a16:creationId xmlns:a16="http://schemas.microsoft.com/office/drawing/2014/main" id="{769E4C1A-96B2-7147-A6FF-7698EE6E01E8}"/>
                </a:ext>
              </a:extLst>
            </p:cNvPr>
            <p:cNvSpPr>
              <a:spLocks noChangeArrowheads="1"/>
            </p:cNvSpPr>
            <p:nvPr/>
          </p:nvSpPr>
          <p:spPr bwMode="auto">
            <a:xfrm>
              <a:off x="490" y="1045"/>
              <a:ext cx="97"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35" name="Line 497">
              <a:extLst>
                <a:ext uri="{FF2B5EF4-FFF2-40B4-BE49-F238E27FC236}">
                  <a16:creationId xmlns:a16="http://schemas.microsoft.com/office/drawing/2014/main" id="{345B20D4-E97C-3A46-B4A0-1E2715DD86E4}"/>
                </a:ext>
              </a:extLst>
            </p:cNvPr>
            <p:cNvSpPr>
              <a:spLocks noChangeShapeType="1"/>
            </p:cNvSpPr>
            <p:nvPr/>
          </p:nvSpPr>
          <p:spPr bwMode="auto">
            <a:xfrm>
              <a:off x="434"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36" name="Line 498">
              <a:extLst>
                <a:ext uri="{FF2B5EF4-FFF2-40B4-BE49-F238E27FC236}">
                  <a16:creationId xmlns:a16="http://schemas.microsoft.com/office/drawing/2014/main" id="{CD0848A6-1793-5549-974C-B5A3A55B4C4C}"/>
                </a:ext>
              </a:extLst>
            </p:cNvPr>
            <p:cNvSpPr>
              <a:spLocks noChangeShapeType="1"/>
            </p:cNvSpPr>
            <p:nvPr/>
          </p:nvSpPr>
          <p:spPr bwMode="auto">
            <a:xfrm>
              <a:off x="645"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37" name="Oval 499">
              <a:extLst>
                <a:ext uri="{FF2B5EF4-FFF2-40B4-BE49-F238E27FC236}">
                  <a16:creationId xmlns:a16="http://schemas.microsoft.com/office/drawing/2014/main" id="{09B1376E-F8CA-5B46-8631-7B980BA6F82D}"/>
                </a:ext>
              </a:extLst>
            </p:cNvPr>
            <p:cNvSpPr>
              <a:spLocks noChangeArrowheads="1"/>
            </p:cNvSpPr>
            <p:nvPr/>
          </p:nvSpPr>
          <p:spPr bwMode="auto">
            <a:xfrm>
              <a:off x="438" y="672"/>
              <a:ext cx="201"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38" name="AutoShape 500">
              <a:extLst>
                <a:ext uri="{FF2B5EF4-FFF2-40B4-BE49-F238E27FC236}">
                  <a16:creationId xmlns:a16="http://schemas.microsoft.com/office/drawing/2014/main" id="{CE3D1E81-63C4-934B-86BE-0B4309BE5709}"/>
                </a:ext>
              </a:extLst>
            </p:cNvPr>
            <p:cNvSpPr>
              <a:spLocks noChangeArrowheads="1"/>
            </p:cNvSpPr>
            <p:nvPr/>
          </p:nvSpPr>
          <p:spPr bwMode="auto">
            <a:xfrm rot="10800000" flipH="1" flipV="1">
              <a:off x="458" y="1023"/>
              <a:ext cx="165" cy="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51 w 21600"/>
                <a:gd name="T13" fmla="*/ 4461 h 21600"/>
                <a:gd name="T14" fmla="*/ 17149 w 21600"/>
                <a:gd name="T15" fmla="*/ 1713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039" name="Oval 501">
              <a:extLst>
                <a:ext uri="{FF2B5EF4-FFF2-40B4-BE49-F238E27FC236}">
                  <a16:creationId xmlns:a16="http://schemas.microsoft.com/office/drawing/2014/main" id="{452A151B-73F3-8B4B-838D-5F118D888FA8}"/>
                </a:ext>
              </a:extLst>
            </p:cNvPr>
            <p:cNvSpPr>
              <a:spLocks noChangeArrowheads="1"/>
            </p:cNvSpPr>
            <p:nvPr/>
          </p:nvSpPr>
          <p:spPr bwMode="auto">
            <a:xfrm>
              <a:off x="458" y="1031"/>
              <a:ext cx="166"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40" name="Oval 502">
              <a:extLst>
                <a:ext uri="{FF2B5EF4-FFF2-40B4-BE49-F238E27FC236}">
                  <a16:creationId xmlns:a16="http://schemas.microsoft.com/office/drawing/2014/main" id="{B65BBE70-4F5D-5B4D-A4FE-E10990594760}"/>
                </a:ext>
              </a:extLst>
            </p:cNvPr>
            <p:cNvSpPr>
              <a:spLocks noChangeArrowheads="1"/>
            </p:cNvSpPr>
            <p:nvPr/>
          </p:nvSpPr>
          <p:spPr bwMode="auto">
            <a:xfrm>
              <a:off x="508" y="1082"/>
              <a:ext cx="68"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41" name="Line 503">
              <a:extLst>
                <a:ext uri="{FF2B5EF4-FFF2-40B4-BE49-F238E27FC236}">
                  <a16:creationId xmlns:a16="http://schemas.microsoft.com/office/drawing/2014/main" id="{340BFD6A-83AC-2446-9627-10088AD913C9}"/>
                </a:ext>
              </a:extLst>
            </p:cNvPr>
            <p:cNvSpPr>
              <a:spLocks noChangeShapeType="1"/>
            </p:cNvSpPr>
            <p:nvPr/>
          </p:nvSpPr>
          <p:spPr bwMode="auto">
            <a:xfrm flipH="1">
              <a:off x="592"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42" name="Line 504">
              <a:extLst>
                <a:ext uri="{FF2B5EF4-FFF2-40B4-BE49-F238E27FC236}">
                  <a16:creationId xmlns:a16="http://schemas.microsoft.com/office/drawing/2014/main" id="{5FCE0B0D-0FB8-3C4E-A8D3-09AC63A13A7B}"/>
                </a:ext>
              </a:extLst>
            </p:cNvPr>
            <p:cNvSpPr>
              <a:spLocks noChangeShapeType="1"/>
            </p:cNvSpPr>
            <p:nvPr/>
          </p:nvSpPr>
          <p:spPr bwMode="auto">
            <a:xfrm>
              <a:off x="432"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8923" name="Line 505">
            <a:extLst>
              <a:ext uri="{FF2B5EF4-FFF2-40B4-BE49-F238E27FC236}">
                <a16:creationId xmlns:a16="http://schemas.microsoft.com/office/drawing/2014/main" id="{AE42EFE2-70BE-3849-BFC6-F0C1E5E78CDF}"/>
              </a:ext>
            </a:extLst>
          </p:cNvPr>
          <p:cNvSpPr>
            <a:spLocks noChangeShapeType="1"/>
          </p:cNvSpPr>
          <p:nvPr/>
        </p:nvSpPr>
        <p:spPr bwMode="auto">
          <a:xfrm flipV="1">
            <a:off x="5791200" y="1981200"/>
            <a:ext cx="457200" cy="4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4" name="Text Box 506">
            <a:extLst>
              <a:ext uri="{FF2B5EF4-FFF2-40B4-BE49-F238E27FC236}">
                <a16:creationId xmlns:a16="http://schemas.microsoft.com/office/drawing/2014/main" id="{3B867B1E-362F-9447-BD4A-BCA72D6C78D1}"/>
              </a:ext>
            </a:extLst>
          </p:cNvPr>
          <p:cNvSpPr txBox="1">
            <a:spLocks noChangeArrowheads="1"/>
          </p:cNvSpPr>
          <p:nvPr/>
        </p:nvSpPr>
        <p:spPr bwMode="auto">
          <a:xfrm>
            <a:off x="5715000" y="1384300"/>
            <a:ext cx="2057400" cy="17399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00066"/>
                </a:solidFill>
              </a:rPr>
              <a:t>denature</a:t>
            </a:r>
          </a:p>
          <a:p>
            <a:pPr algn="ctr"/>
            <a:r>
              <a:rPr lang="en-US" altLang="en-US" sz="1800" b="1">
                <a:solidFill>
                  <a:srgbClr val="000066"/>
                </a:solidFill>
              </a:rPr>
              <a:t>reduce/alkylate</a:t>
            </a:r>
          </a:p>
          <a:p>
            <a:pPr algn="ctr"/>
            <a:r>
              <a:rPr lang="en-US" altLang="en-US" sz="1800" b="1">
                <a:solidFill>
                  <a:srgbClr val="000066"/>
                </a:solidFill>
              </a:rPr>
              <a:t>buffer exchange</a:t>
            </a:r>
          </a:p>
          <a:p>
            <a:pPr algn="ctr"/>
            <a:r>
              <a:rPr lang="en-US" altLang="en-US" sz="1800" b="1">
                <a:solidFill>
                  <a:srgbClr val="000066"/>
                </a:solidFill>
              </a:rPr>
              <a:t>concentrate</a:t>
            </a:r>
          </a:p>
          <a:p>
            <a:pPr algn="ctr"/>
            <a:r>
              <a:rPr lang="en-US" altLang="en-US" sz="1800" b="1">
                <a:solidFill>
                  <a:srgbClr val="000066"/>
                </a:solidFill>
              </a:rPr>
              <a:t>aliquot</a:t>
            </a:r>
          </a:p>
          <a:p>
            <a:pPr algn="ctr"/>
            <a:r>
              <a:rPr lang="en-US" altLang="en-US" sz="1800" b="1">
                <a:solidFill>
                  <a:srgbClr val="000066"/>
                </a:solidFill>
              </a:rPr>
              <a:t>freeze</a:t>
            </a:r>
          </a:p>
        </p:txBody>
      </p:sp>
      <p:grpSp>
        <p:nvGrpSpPr>
          <p:cNvPr id="38925" name="Group 507">
            <a:extLst>
              <a:ext uri="{FF2B5EF4-FFF2-40B4-BE49-F238E27FC236}">
                <a16:creationId xmlns:a16="http://schemas.microsoft.com/office/drawing/2014/main" id="{DF35A72E-F3A6-1949-8163-BE31217D713E}"/>
              </a:ext>
            </a:extLst>
          </p:cNvPr>
          <p:cNvGrpSpPr>
            <a:grpSpLocks/>
          </p:cNvGrpSpPr>
          <p:nvPr/>
        </p:nvGrpSpPr>
        <p:grpSpPr bwMode="auto">
          <a:xfrm>
            <a:off x="8577263" y="1600200"/>
            <a:ext cx="338137" cy="765175"/>
            <a:chOff x="432" y="672"/>
            <a:chExt cx="213" cy="482"/>
          </a:xfrm>
        </p:grpSpPr>
        <p:sp>
          <p:nvSpPr>
            <p:cNvPr id="39025" name="Oval 508">
              <a:extLst>
                <a:ext uri="{FF2B5EF4-FFF2-40B4-BE49-F238E27FC236}">
                  <a16:creationId xmlns:a16="http://schemas.microsoft.com/office/drawing/2014/main" id="{3CB38C98-598C-E74C-8C5E-6050E16CEAE7}"/>
                </a:ext>
              </a:extLst>
            </p:cNvPr>
            <p:cNvSpPr>
              <a:spLocks noChangeArrowheads="1"/>
            </p:cNvSpPr>
            <p:nvPr/>
          </p:nvSpPr>
          <p:spPr bwMode="auto">
            <a:xfrm>
              <a:off x="490" y="1045"/>
              <a:ext cx="97"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26" name="Line 509">
              <a:extLst>
                <a:ext uri="{FF2B5EF4-FFF2-40B4-BE49-F238E27FC236}">
                  <a16:creationId xmlns:a16="http://schemas.microsoft.com/office/drawing/2014/main" id="{C5985663-C73E-7C4E-929C-7D9A2FF93689}"/>
                </a:ext>
              </a:extLst>
            </p:cNvPr>
            <p:cNvSpPr>
              <a:spLocks noChangeShapeType="1"/>
            </p:cNvSpPr>
            <p:nvPr/>
          </p:nvSpPr>
          <p:spPr bwMode="auto">
            <a:xfrm>
              <a:off x="434"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27" name="Line 510">
              <a:extLst>
                <a:ext uri="{FF2B5EF4-FFF2-40B4-BE49-F238E27FC236}">
                  <a16:creationId xmlns:a16="http://schemas.microsoft.com/office/drawing/2014/main" id="{1C304F6E-D7F7-3640-A607-8748B8E3477F}"/>
                </a:ext>
              </a:extLst>
            </p:cNvPr>
            <p:cNvSpPr>
              <a:spLocks noChangeShapeType="1"/>
            </p:cNvSpPr>
            <p:nvPr/>
          </p:nvSpPr>
          <p:spPr bwMode="auto">
            <a:xfrm>
              <a:off x="645"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28" name="Oval 511">
              <a:extLst>
                <a:ext uri="{FF2B5EF4-FFF2-40B4-BE49-F238E27FC236}">
                  <a16:creationId xmlns:a16="http://schemas.microsoft.com/office/drawing/2014/main" id="{51AB61BB-3B0F-DC41-A155-047AC7EFAA8A}"/>
                </a:ext>
              </a:extLst>
            </p:cNvPr>
            <p:cNvSpPr>
              <a:spLocks noChangeArrowheads="1"/>
            </p:cNvSpPr>
            <p:nvPr/>
          </p:nvSpPr>
          <p:spPr bwMode="auto">
            <a:xfrm>
              <a:off x="438" y="672"/>
              <a:ext cx="201"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29" name="AutoShape 512">
              <a:extLst>
                <a:ext uri="{FF2B5EF4-FFF2-40B4-BE49-F238E27FC236}">
                  <a16:creationId xmlns:a16="http://schemas.microsoft.com/office/drawing/2014/main" id="{8467EEDE-D31C-014E-97F2-81842C39C591}"/>
                </a:ext>
              </a:extLst>
            </p:cNvPr>
            <p:cNvSpPr>
              <a:spLocks noChangeArrowheads="1"/>
            </p:cNvSpPr>
            <p:nvPr/>
          </p:nvSpPr>
          <p:spPr bwMode="auto">
            <a:xfrm rot="10800000" flipH="1" flipV="1">
              <a:off x="458" y="1023"/>
              <a:ext cx="165" cy="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51 w 21600"/>
                <a:gd name="T13" fmla="*/ 4461 h 21600"/>
                <a:gd name="T14" fmla="*/ 17149 w 21600"/>
                <a:gd name="T15" fmla="*/ 1713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030" name="Oval 513">
              <a:extLst>
                <a:ext uri="{FF2B5EF4-FFF2-40B4-BE49-F238E27FC236}">
                  <a16:creationId xmlns:a16="http://schemas.microsoft.com/office/drawing/2014/main" id="{C2F55B47-BB87-734B-B082-004462BE292E}"/>
                </a:ext>
              </a:extLst>
            </p:cNvPr>
            <p:cNvSpPr>
              <a:spLocks noChangeArrowheads="1"/>
            </p:cNvSpPr>
            <p:nvPr/>
          </p:nvSpPr>
          <p:spPr bwMode="auto">
            <a:xfrm>
              <a:off x="458" y="1031"/>
              <a:ext cx="166"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31" name="Oval 514">
              <a:extLst>
                <a:ext uri="{FF2B5EF4-FFF2-40B4-BE49-F238E27FC236}">
                  <a16:creationId xmlns:a16="http://schemas.microsoft.com/office/drawing/2014/main" id="{B02A1331-8183-DE4D-9291-767F6D5F32A5}"/>
                </a:ext>
              </a:extLst>
            </p:cNvPr>
            <p:cNvSpPr>
              <a:spLocks noChangeArrowheads="1"/>
            </p:cNvSpPr>
            <p:nvPr/>
          </p:nvSpPr>
          <p:spPr bwMode="auto">
            <a:xfrm>
              <a:off x="508" y="1082"/>
              <a:ext cx="68"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32" name="Line 515">
              <a:extLst>
                <a:ext uri="{FF2B5EF4-FFF2-40B4-BE49-F238E27FC236}">
                  <a16:creationId xmlns:a16="http://schemas.microsoft.com/office/drawing/2014/main" id="{81D7C133-8E54-BE4E-9BE7-3D055721E078}"/>
                </a:ext>
              </a:extLst>
            </p:cNvPr>
            <p:cNvSpPr>
              <a:spLocks noChangeShapeType="1"/>
            </p:cNvSpPr>
            <p:nvPr/>
          </p:nvSpPr>
          <p:spPr bwMode="auto">
            <a:xfrm flipH="1">
              <a:off x="592"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33" name="Line 516">
              <a:extLst>
                <a:ext uri="{FF2B5EF4-FFF2-40B4-BE49-F238E27FC236}">
                  <a16:creationId xmlns:a16="http://schemas.microsoft.com/office/drawing/2014/main" id="{46375FD1-1E59-7B4D-A595-DD2C10CCA1A8}"/>
                </a:ext>
              </a:extLst>
            </p:cNvPr>
            <p:cNvSpPr>
              <a:spLocks noChangeShapeType="1"/>
            </p:cNvSpPr>
            <p:nvPr/>
          </p:nvSpPr>
          <p:spPr bwMode="auto">
            <a:xfrm>
              <a:off x="432"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26" name="Group 517">
            <a:extLst>
              <a:ext uri="{FF2B5EF4-FFF2-40B4-BE49-F238E27FC236}">
                <a16:creationId xmlns:a16="http://schemas.microsoft.com/office/drawing/2014/main" id="{ED97D837-7504-6D40-9A20-5DAA23060539}"/>
              </a:ext>
            </a:extLst>
          </p:cNvPr>
          <p:cNvGrpSpPr>
            <a:grpSpLocks/>
          </p:cNvGrpSpPr>
          <p:nvPr/>
        </p:nvGrpSpPr>
        <p:grpSpPr bwMode="auto">
          <a:xfrm>
            <a:off x="228600" y="3425825"/>
            <a:ext cx="338138" cy="765175"/>
            <a:chOff x="432" y="672"/>
            <a:chExt cx="213" cy="482"/>
          </a:xfrm>
        </p:grpSpPr>
        <p:sp>
          <p:nvSpPr>
            <p:cNvPr id="39016" name="Oval 518">
              <a:extLst>
                <a:ext uri="{FF2B5EF4-FFF2-40B4-BE49-F238E27FC236}">
                  <a16:creationId xmlns:a16="http://schemas.microsoft.com/office/drawing/2014/main" id="{5CFBB225-30D3-C041-AA0A-D40056FBDDFB}"/>
                </a:ext>
              </a:extLst>
            </p:cNvPr>
            <p:cNvSpPr>
              <a:spLocks noChangeArrowheads="1"/>
            </p:cNvSpPr>
            <p:nvPr/>
          </p:nvSpPr>
          <p:spPr bwMode="auto">
            <a:xfrm>
              <a:off x="490" y="1045"/>
              <a:ext cx="97"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17" name="Line 519">
              <a:extLst>
                <a:ext uri="{FF2B5EF4-FFF2-40B4-BE49-F238E27FC236}">
                  <a16:creationId xmlns:a16="http://schemas.microsoft.com/office/drawing/2014/main" id="{B15F9D6C-DA3A-9F4B-9B5A-0D31DB0865CE}"/>
                </a:ext>
              </a:extLst>
            </p:cNvPr>
            <p:cNvSpPr>
              <a:spLocks noChangeShapeType="1"/>
            </p:cNvSpPr>
            <p:nvPr/>
          </p:nvSpPr>
          <p:spPr bwMode="auto">
            <a:xfrm>
              <a:off x="434"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18" name="Line 520">
              <a:extLst>
                <a:ext uri="{FF2B5EF4-FFF2-40B4-BE49-F238E27FC236}">
                  <a16:creationId xmlns:a16="http://schemas.microsoft.com/office/drawing/2014/main" id="{586C875D-7314-C245-8913-33D89A9B1803}"/>
                </a:ext>
              </a:extLst>
            </p:cNvPr>
            <p:cNvSpPr>
              <a:spLocks noChangeShapeType="1"/>
            </p:cNvSpPr>
            <p:nvPr/>
          </p:nvSpPr>
          <p:spPr bwMode="auto">
            <a:xfrm>
              <a:off x="645"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19" name="Oval 521">
              <a:extLst>
                <a:ext uri="{FF2B5EF4-FFF2-40B4-BE49-F238E27FC236}">
                  <a16:creationId xmlns:a16="http://schemas.microsoft.com/office/drawing/2014/main" id="{1786351C-C887-8143-99C5-6DE4434197D3}"/>
                </a:ext>
              </a:extLst>
            </p:cNvPr>
            <p:cNvSpPr>
              <a:spLocks noChangeArrowheads="1"/>
            </p:cNvSpPr>
            <p:nvPr/>
          </p:nvSpPr>
          <p:spPr bwMode="auto">
            <a:xfrm>
              <a:off x="438" y="672"/>
              <a:ext cx="201"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20" name="AutoShape 522">
              <a:extLst>
                <a:ext uri="{FF2B5EF4-FFF2-40B4-BE49-F238E27FC236}">
                  <a16:creationId xmlns:a16="http://schemas.microsoft.com/office/drawing/2014/main" id="{5ACEDE8A-9207-8544-A33C-7B84615257E2}"/>
                </a:ext>
              </a:extLst>
            </p:cNvPr>
            <p:cNvSpPr>
              <a:spLocks noChangeArrowheads="1"/>
            </p:cNvSpPr>
            <p:nvPr/>
          </p:nvSpPr>
          <p:spPr bwMode="auto">
            <a:xfrm rot="10800000" flipH="1" flipV="1">
              <a:off x="458" y="1023"/>
              <a:ext cx="165" cy="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51 w 21600"/>
                <a:gd name="T13" fmla="*/ 4461 h 21600"/>
                <a:gd name="T14" fmla="*/ 17149 w 21600"/>
                <a:gd name="T15" fmla="*/ 1713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9021" name="Oval 523">
              <a:extLst>
                <a:ext uri="{FF2B5EF4-FFF2-40B4-BE49-F238E27FC236}">
                  <a16:creationId xmlns:a16="http://schemas.microsoft.com/office/drawing/2014/main" id="{03C8240F-3C61-FD40-B93D-1B81052E3C80}"/>
                </a:ext>
              </a:extLst>
            </p:cNvPr>
            <p:cNvSpPr>
              <a:spLocks noChangeArrowheads="1"/>
            </p:cNvSpPr>
            <p:nvPr/>
          </p:nvSpPr>
          <p:spPr bwMode="auto">
            <a:xfrm>
              <a:off x="458" y="1031"/>
              <a:ext cx="166"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22" name="Oval 524">
              <a:extLst>
                <a:ext uri="{FF2B5EF4-FFF2-40B4-BE49-F238E27FC236}">
                  <a16:creationId xmlns:a16="http://schemas.microsoft.com/office/drawing/2014/main" id="{C5D0F5DD-7BF1-8D48-B305-1EFB9CF0394B}"/>
                </a:ext>
              </a:extLst>
            </p:cNvPr>
            <p:cNvSpPr>
              <a:spLocks noChangeArrowheads="1"/>
            </p:cNvSpPr>
            <p:nvPr/>
          </p:nvSpPr>
          <p:spPr bwMode="auto">
            <a:xfrm>
              <a:off x="508" y="1082"/>
              <a:ext cx="68"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23" name="Line 525">
              <a:extLst>
                <a:ext uri="{FF2B5EF4-FFF2-40B4-BE49-F238E27FC236}">
                  <a16:creationId xmlns:a16="http://schemas.microsoft.com/office/drawing/2014/main" id="{EE868CB6-FC96-6F40-B12D-AC4C96B7DE44}"/>
                </a:ext>
              </a:extLst>
            </p:cNvPr>
            <p:cNvSpPr>
              <a:spLocks noChangeShapeType="1"/>
            </p:cNvSpPr>
            <p:nvPr/>
          </p:nvSpPr>
          <p:spPr bwMode="auto">
            <a:xfrm flipH="1">
              <a:off x="592"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24" name="Line 526">
              <a:extLst>
                <a:ext uri="{FF2B5EF4-FFF2-40B4-BE49-F238E27FC236}">
                  <a16:creationId xmlns:a16="http://schemas.microsoft.com/office/drawing/2014/main" id="{29811881-A17D-8A44-8204-CFEB42CD7C74}"/>
                </a:ext>
              </a:extLst>
            </p:cNvPr>
            <p:cNvSpPr>
              <a:spLocks noChangeShapeType="1"/>
            </p:cNvSpPr>
            <p:nvPr/>
          </p:nvSpPr>
          <p:spPr bwMode="auto">
            <a:xfrm>
              <a:off x="432"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8927" name="Line 527">
            <a:extLst>
              <a:ext uri="{FF2B5EF4-FFF2-40B4-BE49-F238E27FC236}">
                <a16:creationId xmlns:a16="http://schemas.microsoft.com/office/drawing/2014/main" id="{4F23A006-AAE2-9B44-A972-8F87BD882A04}"/>
              </a:ext>
            </a:extLst>
          </p:cNvPr>
          <p:cNvSpPr>
            <a:spLocks noChangeShapeType="1"/>
          </p:cNvSpPr>
          <p:nvPr/>
        </p:nvSpPr>
        <p:spPr bwMode="auto">
          <a:xfrm flipV="1">
            <a:off x="685800" y="3805238"/>
            <a:ext cx="457200" cy="47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8" name="Line 528">
            <a:extLst>
              <a:ext uri="{FF2B5EF4-FFF2-40B4-BE49-F238E27FC236}">
                <a16:creationId xmlns:a16="http://schemas.microsoft.com/office/drawing/2014/main" id="{05D07838-91A4-7E40-A3B8-386565BF3A5C}"/>
              </a:ext>
            </a:extLst>
          </p:cNvPr>
          <p:cNvSpPr>
            <a:spLocks noChangeShapeType="1"/>
          </p:cNvSpPr>
          <p:nvPr/>
        </p:nvSpPr>
        <p:spPr bwMode="auto">
          <a:xfrm flipV="1">
            <a:off x="5334000" y="1981200"/>
            <a:ext cx="457200" cy="4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9" name="Line 529">
            <a:extLst>
              <a:ext uri="{FF2B5EF4-FFF2-40B4-BE49-F238E27FC236}">
                <a16:creationId xmlns:a16="http://schemas.microsoft.com/office/drawing/2014/main" id="{4030D514-119A-794B-BD62-D9522E99EC8B}"/>
              </a:ext>
            </a:extLst>
          </p:cNvPr>
          <p:cNvSpPr>
            <a:spLocks noChangeShapeType="1"/>
          </p:cNvSpPr>
          <p:nvPr/>
        </p:nvSpPr>
        <p:spPr bwMode="auto">
          <a:xfrm flipV="1">
            <a:off x="7696200" y="1981200"/>
            <a:ext cx="457200" cy="4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0" name="Line 530">
            <a:extLst>
              <a:ext uri="{FF2B5EF4-FFF2-40B4-BE49-F238E27FC236}">
                <a16:creationId xmlns:a16="http://schemas.microsoft.com/office/drawing/2014/main" id="{A1DD288E-3C88-3F41-9EF5-12441B419EB6}"/>
              </a:ext>
            </a:extLst>
          </p:cNvPr>
          <p:cNvSpPr>
            <a:spLocks noChangeShapeType="1"/>
          </p:cNvSpPr>
          <p:nvPr/>
        </p:nvSpPr>
        <p:spPr bwMode="auto">
          <a:xfrm flipV="1">
            <a:off x="2514600" y="3810000"/>
            <a:ext cx="457200" cy="4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8931" name="Picture 531">
            <a:extLst>
              <a:ext uri="{FF2B5EF4-FFF2-40B4-BE49-F238E27FC236}">
                <a16:creationId xmlns:a16="http://schemas.microsoft.com/office/drawing/2014/main" id="{5C5780A1-AC21-2343-B223-43B62312A5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2988" y="2971800"/>
            <a:ext cx="167481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32" name="Group 532">
            <a:extLst>
              <a:ext uri="{FF2B5EF4-FFF2-40B4-BE49-F238E27FC236}">
                <a16:creationId xmlns:a16="http://schemas.microsoft.com/office/drawing/2014/main" id="{9F569324-383F-C445-85EE-FF5D726C2B1F}"/>
              </a:ext>
            </a:extLst>
          </p:cNvPr>
          <p:cNvGrpSpPr>
            <a:grpSpLocks noChangeAspect="1"/>
          </p:cNvGrpSpPr>
          <p:nvPr/>
        </p:nvGrpSpPr>
        <p:grpSpPr bwMode="auto">
          <a:xfrm>
            <a:off x="5816600" y="3703638"/>
            <a:ext cx="1498600" cy="182562"/>
            <a:chOff x="3222" y="2208"/>
            <a:chExt cx="1338" cy="163"/>
          </a:xfrm>
        </p:grpSpPr>
        <p:sp>
          <p:nvSpPr>
            <p:cNvPr id="38966" name="Rectangle 533">
              <a:extLst>
                <a:ext uri="{FF2B5EF4-FFF2-40B4-BE49-F238E27FC236}">
                  <a16:creationId xmlns:a16="http://schemas.microsoft.com/office/drawing/2014/main" id="{182AACFD-D73B-A746-A676-6CC8F924EC78}"/>
                </a:ext>
              </a:extLst>
            </p:cNvPr>
            <p:cNvSpPr>
              <a:spLocks noChangeAspect="1" noChangeArrowheads="1"/>
            </p:cNvSpPr>
            <p:nvPr/>
          </p:nvSpPr>
          <p:spPr bwMode="auto">
            <a:xfrm>
              <a:off x="3622" y="2269"/>
              <a:ext cx="479" cy="43"/>
            </a:xfrm>
            <a:prstGeom prst="rect">
              <a:avLst/>
            </a:prstGeom>
            <a:solidFill>
              <a:schemeClr val="fo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5050"/>
                </a:solidFill>
                <a:latin typeface="Times" pitchFamily="2" charset="0"/>
              </a:endParaRPr>
            </a:p>
          </p:txBody>
        </p:sp>
        <p:sp>
          <p:nvSpPr>
            <p:cNvPr id="38967" name="Line 534">
              <a:extLst>
                <a:ext uri="{FF2B5EF4-FFF2-40B4-BE49-F238E27FC236}">
                  <a16:creationId xmlns:a16="http://schemas.microsoft.com/office/drawing/2014/main" id="{6AE5AD52-8606-744A-9636-F29237CDBE9E}"/>
                </a:ext>
              </a:extLst>
            </p:cNvPr>
            <p:cNvSpPr>
              <a:spLocks noChangeAspect="1" noChangeShapeType="1"/>
            </p:cNvSpPr>
            <p:nvPr/>
          </p:nvSpPr>
          <p:spPr bwMode="auto">
            <a:xfrm flipH="1">
              <a:off x="3222" y="2269"/>
              <a:ext cx="39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68" name="Line 535">
              <a:extLst>
                <a:ext uri="{FF2B5EF4-FFF2-40B4-BE49-F238E27FC236}">
                  <a16:creationId xmlns:a16="http://schemas.microsoft.com/office/drawing/2014/main" id="{C8106485-330C-3D43-ACFE-BEABD015AA18}"/>
                </a:ext>
              </a:extLst>
            </p:cNvPr>
            <p:cNvSpPr>
              <a:spLocks noChangeAspect="1" noChangeShapeType="1"/>
            </p:cNvSpPr>
            <p:nvPr/>
          </p:nvSpPr>
          <p:spPr bwMode="auto">
            <a:xfrm flipH="1">
              <a:off x="3222" y="2313"/>
              <a:ext cx="39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69" name="Rectangle 536">
              <a:extLst>
                <a:ext uri="{FF2B5EF4-FFF2-40B4-BE49-F238E27FC236}">
                  <a16:creationId xmlns:a16="http://schemas.microsoft.com/office/drawing/2014/main" id="{264263EB-A329-0B4C-8C82-16BAB3C4548B}"/>
                </a:ext>
              </a:extLst>
            </p:cNvPr>
            <p:cNvSpPr>
              <a:spLocks noChangeAspect="1" noChangeArrowheads="1"/>
            </p:cNvSpPr>
            <p:nvPr/>
          </p:nvSpPr>
          <p:spPr bwMode="auto">
            <a:xfrm>
              <a:off x="3947" y="2215"/>
              <a:ext cx="309" cy="1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nvGrpSpPr>
            <p:cNvPr id="38970" name="Group 537">
              <a:extLst>
                <a:ext uri="{FF2B5EF4-FFF2-40B4-BE49-F238E27FC236}">
                  <a16:creationId xmlns:a16="http://schemas.microsoft.com/office/drawing/2014/main" id="{0265925E-A709-4442-B459-7B9F2F1A6C21}"/>
                </a:ext>
              </a:extLst>
            </p:cNvPr>
            <p:cNvGrpSpPr>
              <a:grpSpLocks noChangeAspect="1"/>
            </p:cNvGrpSpPr>
            <p:nvPr/>
          </p:nvGrpSpPr>
          <p:grpSpPr bwMode="auto">
            <a:xfrm>
              <a:off x="3856" y="2259"/>
              <a:ext cx="491" cy="61"/>
              <a:chOff x="3666" y="2263"/>
              <a:chExt cx="861" cy="107"/>
            </a:xfrm>
          </p:grpSpPr>
          <p:sp>
            <p:nvSpPr>
              <p:cNvPr id="39012" name="Line 538">
                <a:extLst>
                  <a:ext uri="{FF2B5EF4-FFF2-40B4-BE49-F238E27FC236}">
                    <a16:creationId xmlns:a16="http://schemas.microsoft.com/office/drawing/2014/main" id="{4D2BC1CB-1588-EA4B-9F4B-89D2F2C62798}"/>
                  </a:ext>
                </a:extLst>
              </p:cNvPr>
              <p:cNvSpPr>
                <a:spLocks noChangeAspect="1" noChangeShapeType="1"/>
              </p:cNvSpPr>
              <p:nvPr/>
            </p:nvSpPr>
            <p:spPr bwMode="auto">
              <a:xfrm>
                <a:off x="3675" y="2263"/>
                <a:ext cx="84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13" name="Line 539">
                <a:extLst>
                  <a:ext uri="{FF2B5EF4-FFF2-40B4-BE49-F238E27FC236}">
                    <a16:creationId xmlns:a16="http://schemas.microsoft.com/office/drawing/2014/main" id="{5D02801F-72F1-1544-B29B-E9B871237DC4}"/>
                  </a:ext>
                </a:extLst>
              </p:cNvPr>
              <p:cNvSpPr>
                <a:spLocks noChangeAspect="1" noChangeShapeType="1"/>
              </p:cNvSpPr>
              <p:nvPr/>
            </p:nvSpPr>
            <p:spPr bwMode="auto">
              <a:xfrm>
                <a:off x="3675" y="2370"/>
                <a:ext cx="84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14" name="Oval 540">
                <a:extLst>
                  <a:ext uri="{FF2B5EF4-FFF2-40B4-BE49-F238E27FC236}">
                    <a16:creationId xmlns:a16="http://schemas.microsoft.com/office/drawing/2014/main" id="{925A5327-62DF-5444-A976-B961232ABA4B}"/>
                  </a:ext>
                </a:extLst>
              </p:cNvPr>
              <p:cNvSpPr>
                <a:spLocks noChangeAspect="1" noChangeArrowheads="1"/>
              </p:cNvSpPr>
              <p:nvPr/>
            </p:nvSpPr>
            <p:spPr bwMode="auto">
              <a:xfrm>
                <a:off x="3666" y="2263"/>
                <a:ext cx="27" cy="10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15" name="Oval 541">
                <a:extLst>
                  <a:ext uri="{FF2B5EF4-FFF2-40B4-BE49-F238E27FC236}">
                    <a16:creationId xmlns:a16="http://schemas.microsoft.com/office/drawing/2014/main" id="{E8435C46-BD94-9547-8DCD-8C709814EF93}"/>
                  </a:ext>
                </a:extLst>
              </p:cNvPr>
              <p:cNvSpPr>
                <a:spLocks noChangeAspect="1" noChangeArrowheads="1"/>
              </p:cNvSpPr>
              <p:nvPr/>
            </p:nvSpPr>
            <p:spPr bwMode="auto">
              <a:xfrm>
                <a:off x="4500" y="2265"/>
                <a:ext cx="27" cy="10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sp>
          <p:nvSpPr>
            <p:cNvPr id="38971" name="Rectangle 542">
              <a:extLst>
                <a:ext uri="{FF2B5EF4-FFF2-40B4-BE49-F238E27FC236}">
                  <a16:creationId xmlns:a16="http://schemas.microsoft.com/office/drawing/2014/main" id="{03AD741D-8F98-8F42-B3FF-0F4D82C98065}"/>
                </a:ext>
              </a:extLst>
            </p:cNvPr>
            <p:cNvSpPr>
              <a:spLocks noChangeAspect="1" noChangeArrowheads="1"/>
            </p:cNvSpPr>
            <p:nvPr/>
          </p:nvSpPr>
          <p:spPr bwMode="auto">
            <a:xfrm>
              <a:off x="4086" y="2271"/>
              <a:ext cx="13" cy="3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72" name="Rectangle 543">
              <a:extLst>
                <a:ext uri="{FF2B5EF4-FFF2-40B4-BE49-F238E27FC236}">
                  <a16:creationId xmlns:a16="http://schemas.microsoft.com/office/drawing/2014/main" id="{9306060F-BB56-2349-8B46-7F916C52F4DA}"/>
                </a:ext>
              </a:extLst>
            </p:cNvPr>
            <p:cNvSpPr>
              <a:spLocks noChangeAspect="1" noChangeArrowheads="1"/>
            </p:cNvSpPr>
            <p:nvPr/>
          </p:nvSpPr>
          <p:spPr bwMode="auto">
            <a:xfrm>
              <a:off x="3862" y="2272"/>
              <a:ext cx="18" cy="3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nvGrpSpPr>
            <p:cNvPr id="38973" name="Group 544">
              <a:extLst>
                <a:ext uri="{FF2B5EF4-FFF2-40B4-BE49-F238E27FC236}">
                  <a16:creationId xmlns:a16="http://schemas.microsoft.com/office/drawing/2014/main" id="{A349F319-510D-8C40-9C8F-5692012662CA}"/>
                </a:ext>
              </a:extLst>
            </p:cNvPr>
            <p:cNvGrpSpPr>
              <a:grpSpLocks noChangeAspect="1"/>
            </p:cNvGrpSpPr>
            <p:nvPr/>
          </p:nvGrpSpPr>
          <p:grpSpPr bwMode="auto">
            <a:xfrm>
              <a:off x="4109" y="2208"/>
              <a:ext cx="229" cy="163"/>
              <a:chOff x="4109" y="2173"/>
              <a:chExt cx="403" cy="286"/>
            </a:xfrm>
          </p:grpSpPr>
          <p:sp>
            <p:nvSpPr>
              <p:cNvPr id="38996" name="Rectangle 545">
                <a:extLst>
                  <a:ext uri="{FF2B5EF4-FFF2-40B4-BE49-F238E27FC236}">
                    <a16:creationId xmlns:a16="http://schemas.microsoft.com/office/drawing/2014/main" id="{095664E7-0ABF-424C-A90F-F46CD229433D}"/>
                  </a:ext>
                </a:extLst>
              </p:cNvPr>
              <p:cNvSpPr>
                <a:spLocks noChangeAspect="1" noChangeArrowheads="1"/>
              </p:cNvSpPr>
              <p:nvPr/>
            </p:nvSpPr>
            <p:spPr bwMode="auto">
              <a:xfrm>
                <a:off x="4360" y="2283"/>
                <a:ext cx="25" cy="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nvGrpSpPr>
              <p:cNvPr id="38997" name="Group 546">
                <a:extLst>
                  <a:ext uri="{FF2B5EF4-FFF2-40B4-BE49-F238E27FC236}">
                    <a16:creationId xmlns:a16="http://schemas.microsoft.com/office/drawing/2014/main" id="{E6879CB7-4E37-0C40-B900-15A048047AD8}"/>
                  </a:ext>
                </a:extLst>
              </p:cNvPr>
              <p:cNvGrpSpPr>
                <a:grpSpLocks noChangeAspect="1"/>
              </p:cNvGrpSpPr>
              <p:nvPr/>
            </p:nvGrpSpPr>
            <p:grpSpPr bwMode="auto">
              <a:xfrm>
                <a:off x="4109" y="2220"/>
                <a:ext cx="297" cy="43"/>
                <a:chOff x="4109" y="2220"/>
                <a:chExt cx="297" cy="43"/>
              </a:xfrm>
            </p:grpSpPr>
            <p:sp>
              <p:nvSpPr>
                <p:cNvPr id="39010" name="Line 547">
                  <a:extLst>
                    <a:ext uri="{FF2B5EF4-FFF2-40B4-BE49-F238E27FC236}">
                      <a16:creationId xmlns:a16="http://schemas.microsoft.com/office/drawing/2014/main" id="{F4BF86CB-F7B8-A243-8FEB-8E6A7888F65B}"/>
                    </a:ext>
                  </a:extLst>
                </p:cNvPr>
                <p:cNvSpPr>
                  <a:spLocks noChangeAspect="1" noChangeShapeType="1"/>
                </p:cNvSpPr>
                <p:nvPr/>
              </p:nvSpPr>
              <p:spPr bwMode="auto">
                <a:xfrm flipV="1">
                  <a:off x="4109" y="2220"/>
                  <a:ext cx="117" cy="4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11" name="Line 548">
                  <a:extLst>
                    <a:ext uri="{FF2B5EF4-FFF2-40B4-BE49-F238E27FC236}">
                      <a16:creationId xmlns:a16="http://schemas.microsoft.com/office/drawing/2014/main" id="{E5DBEB9E-0057-EA4E-A069-DE21F8E67136}"/>
                    </a:ext>
                  </a:extLst>
                </p:cNvPr>
                <p:cNvSpPr>
                  <a:spLocks noChangeAspect="1" noChangeShapeType="1"/>
                </p:cNvSpPr>
                <p:nvPr/>
              </p:nvSpPr>
              <p:spPr bwMode="auto">
                <a:xfrm>
                  <a:off x="4227" y="2220"/>
                  <a:ext cx="17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98" name="Group 549">
                <a:extLst>
                  <a:ext uri="{FF2B5EF4-FFF2-40B4-BE49-F238E27FC236}">
                    <a16:creationId xmlns:a16="http://schemas.microsoft.com/office/drawing/2014/main" id="{24A02D3F-9F8A-E54F-94C9-BA7E5D8423EC}"/>
                  </a:ext>
                </a:extLst>
              </p:cNvPr>
              <p:cNvGrpSpPr>
                <a:grpSpLocks noChangeAspect="1"/>
              </p:cNvGrpSpPr>
              <p:nvPr/>
            </p:nvGrpSpPr>
            <p:grpSpPr bwMode="auto">
              <a:xfrm>
                <a:off x="4117" y="2370"/>
                <a:ext cx="297" cy="43"/>
                <a:chOff x="4117" y="2370"/>
                <a:chExt cx="297" cy="43"/>
              </a:xfrm>
            </p:grpSpPr>
            <p:sp>
              <p:nvSpPr>
                <p:cNvPr id="39008" name="Line 550">
                  <a:extLst>
                    <a:ext uri="{FF2B5EF4-FFF2-40B4-BE49-F238E27FC236}">
                      <a16:creationId xmlns:a16="http://schemas.microsoft.com/office/drawing/2014/main" id="{84A2A3B9-9F52-2549-A788-E532544D8421}"/>
                    </a:ext>
                  </a:extLst>
                </p:cNvPr>
                <p:cNvSpPr>
                  <a:spLocks noChangeAspect="1" noChangeShapeType="1"/>
                </p:cNvSpPr>
                <p:nvPr/>
              </p:nvSpPr>
              <p:spPr bwMode="auto">
                <a:xfrm>
                  <a:off x="4117" y="2370"/>
                  <a:ext cx="117" cy="4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09" name="Line 551">
                  <a:extLst>
                    <a:ext uri="{FF2B5EF4-FFF2-40B4-BE49-F238E27FC236}">
                      <a16:creationId xmlns:a16="http://schemas.microsoft.com/office/drawing/2014/main" id="{3F3ED953-AB3F-E342-BD63-E70CF5C1E9C3}"/>
                    </a:ext>
                  </a:extLst>
                </p:cNvPr>
                <p:cNvSpPr>
                  <a:spLocks noChangeAspect="1" noChangeShapeType="1"/>
                </p:cNvSpPr>
                <p:nvPr/>
              </p:nvSpPr>
              <p:spPr bwMode="auto">
                <a:xfrm>
                  <a:off x="4235" y="2413"/>
                  <a:ext cx="17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8999" name="Rectangle 552">
                <a:extLst>
                  <a:ext uri="{FF2B5EF4-FFF2-40B4-BE49-F238E27FC236}">
                    <a16:creationId xmlns:a16="http://schemas.microsoft.com/office/drawing/2014/main" id="{46A0843B-B205-6D4D-829D-9E0282DDADE4}"/>
                  </a:ext>
                </a:extLst>
              </p:cNvPr>
              <p:cNvSpPr>
                <a:spLocks noChangeAspect="1" noChangeArrowheads="1"/>
              </p:cNvSpPr>
              <p:nvPr/>
            </p:nvSpPr>
            <p:spPr bwMode="auto">
              <a:xfrm>
                <a:off x="4479" y="2283"/>
                <a:ext cx="33" cy="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nvGrpSpPr>
              <p:cNvPr id="39000" name="Group 553">
                <a:extLst>
                  <a:ext uri="{FF2B5EF4-FFF2-40B4-BE49-F238E27FC236}">
                    <a16:creationId xmlns:a16="http://schemas.microsoft.com/office/drawing/2014/main" id="{AEF5BB72-9B01-8144-9FF6-31C66E771F15}"/>
                  </a:ext>
                </a:extLst>
              </p:cNvPr>
              <p:cNvGrpSpPr>
                <a:grpSpLocks noChangeAspect="1"/>
              </p:cNvGrpSpPr>
              <p:nvPr/>
            </p:nvGrpSpPr>
            <p:grpSpPr bwMode="auto">
              <a:xfrm>
                <a:off x="4405" y="2175"/>
                <a:ext cx="73" cy="45"/>
                <a:chOff x="4405" y="2175"/>
                <a:chExt cx="73" cy="45"/>
              </a:xfrm>
            </p:grpSpPr>
            <p:sp>
              <p:nvSpPr>
                <p:cNvPr id="39006" name="Line 554">
                  <a:extLst>
                    <a:ext uri="{FF2B5EF4-FFF2-40B4-BE49-F238E27FC236}">
                      <a16:creationId xmlns:a16="http://schemas.microsoft.com/office/drawing/2014/main" id="{B9C5D096-38B4-6443-A3C4-7F75F8F677F7}"/>
                    </a:ext>
                  </a:extLst>
                </p:cNvPr>
                <p:cNvSpPr>
                  <a:spLocks noChangeAspect="1" noChangeShapeType="1"/>
                </p:cNvSpPr>
                <p:nvPr/>
              </p:nvSpPr>
              <p:spPr bwMode="auto">
                <a:xfrm flipV="1">
                  <a:off x="4405" y="2175"/>
                  <a:ext cx="0" cy="4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07" name="Line 555">
                  <a:extLst>
                    <a:ext uri="{FF2B5EF4-FFF2-40B4-BE49-F238E27FC236}">
                      <a16:creationId xmlns:a16="http://schemas.microsoft.com/office/drawing/2014/main" id="{0D5EF0A6-4336-1247-A244-9538A8052D67}"/>
                    </a:ext>
                  </a:extLst>
                </p:cNvPr>
                <p:cNvSpPr>
                  <a:spLocks noChangeAspect="1" noChangeShapeType="1"/>
                </p:cNvSpPr>
                <p:nvPr/>
              </p:nvSpPr>
              <p:spPr bwMode="auto">
                <a:xfrm>
                  <a:off x="4408" y="2176"/>
                  <a:ext cx="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001" name="Group 556">
                <a:extLst>
                  <a:ext uri="{FF2B5EF4-FFF2-40B4-BE49-F238E27FC236}">
                    <a16:creationId xmlns:a16="http://schemas.microsoft.com/office/drawing/2014/main" id="{784DE1E1-3590-DC4C-9C04-C7D8EEBDDF8B}"/>
                  </a:ext>
                </a:extLst>
              </p:cNvPr>
              <p:cNvGrpSpPr>
                <a:grpSpLocks noChangeAspect="1"/>
              </p:cNvGrpSpPr>
              <p:nvPr/>
            </p:nvGrpSpPr>
            <p:grpSpPr bwMode="auto">
              <a:xfrm>
                <a:off x="4412" y="2414"/>
                <a:ext cx="73" cy="45"/>
                <a:chOff x="4412" y="2414"/>
                <a:chExt cx="73" cy="45"/>
              </a:xfrm>
            </p:grpSpPr>
            <p:sp>
              <p:nvSpPr>
                <p:cNvPr id="39004" name="Line 557">
                  <a:extLst>
                    <a:ext uri="{FF2B5EF4-FFF2-40B4-BE49-F238E27FC236}">
                      <a16:creationId xmlns:a16="http://schemas.microsoft.com/office/drawing/2014/main" id="{E62D5874-4AF4-844B-B496-C174FB926B56}"/>
                    </a:ext>
                  </a:extLst>
                </p:cNvPr>
                <p:cNvSpPr>
                  <a:spLocks noChangeAspect="1" noChangeShapeType="1"/>
                </p:cNvSpPr>
                <p:nvPr/>
              </p:nvSpPr>
              <p:spPr bwMode="auto">
                <a:xfrm>
                  <a:off x="4412" y="2414"/>
                  <a:ext cx="0" cy="4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005" name="Line 558">
                  <a:extLst>
                    <a:ext uri="{FF2B5EF4-FFF2-40B4-BE49-F238E27FC236}">
                      <a16:creationId xmlns:a16="http://schemas.microsoft.com/office/drawing/2014/main" id="{1553788B-3989-FA4C-93AF-4428AC3680A0}"/>
                    </a:ext>
                  </a:extLst>
                </p:cNvPr>
                <p:cNvSpPr>
                  <a:spLocks noChangeAspect="1" noChangeShapeType="1"/>
                </p:cNvSpPr>
                <p:nvPr/>
              </p:nvSpPr>
              <p:spPr bwMode="auto">
                <a:xfrm>
                  <a:off x="4415" y="2458"/>
                  <a:ext cx="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9002" name="Oval 559">
                <a:extLst>
                  <a:ext uri="{FF2B5EF4-FFF2-40B4-BE49-F238E27FC236}">
                    <a16:creationId xmlns:a16="http://schemas.microsoft.com/office/drawing/2014/main" id="{49D245FE-EE92-084A-8AD6-09256F66A315}"/>
                  </a:ext>
                </a:extLst>
              </p:cNvPr>
              <p:cNvSpPr>
                <a:spLocks noChangeAspect="1" noChangeArrowheads="1"/>
              </p:cNvSpPr>
              <p:nvPr/>
            </p:nvSpPr>
            <p:spPr bwMode="auto">
              <a:xfrm>
                <a:off x="4467" y="2173"/>
                <a:ext cx="30" cy="28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9003" name="Rectangle 560">
                <a:extLst>
                  <a:ext uri="{FF2B5EF4-FFF2-40B4-BE49-F238E27FC236}">
                    <a16:creationId xmlns:a16="http://schemas.microsoft.com/office/drawing/2014/main" id="{CD86380F-281D-9848-8479-DCEC63010E95}"/>
                  </a:ext>
                </a:extLst>
              </p:cNvPr>
              <p:cNvSpPr>
                <a:spLocks noChangeAspect="1" noChangeArrowheads="1"/>
              </p:cNvSpPr>
              <p:nvPr/>
            </p:nvSpPr>
            <p:spPr bwMode="auto">
              <a:xfrm>
                <a:off x="4496" y="2271"/>
                <a:ext cx="14" cy="91"/>
              </a:xfrm>
              <a:prstGeom prst="rect">
                <a:avLst/>
              </a:prstGeom>
              <a:solidFill>
                <a:schemeClr val="bg1"/>
              </a:solidFill>
              <a:ln w="12700">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sp>
          <p:nvSpPr>
            <p:cNvPr id="38974" name="Rectangle 561">
              <a:extLst>
                <a:ext uri="{FF2B5EF4-FFF2-40B4-BE49-F238E27FC236}">
                  <a16:creationId xmlns:a16="http://schemas.microsoft.com/office/drawing/2014/main" id="{5C521DDA-C633-5347-8F8E-3C1A6EC1F79F}"/>
                </a:ext>
              </a:extLst>
            </p:cNvPr>
            <p:cNvSpPr>
              <a:spLocks noChangeAspect="1" noChangeArrowheads="1"/>
            </p:cNvSpPr>
            <p:nvPr/>
          </p:nvSpPr>
          <p:spPr bwMode="auto">
            <a:xfrm>
              <a:off x="3938" y="2271"/>
              <a:ext cx="16" cy="3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nvGrpSpPr>
            <p:cNvPr id="38975" name="Group 562">
              <a:extLst>
                <a:ext uri="{FF2B5EF4-FFF2-40B4-BE49-F238E27FC236}">
                  <a16:creationId xmlns:a16="http://schemas.microsoft.com/office/drawing/2014/main" id="{4A6A8499-EFBC-3746-B47B-F9F4DC69D68A}"/>
                </a:ext>
              </a:extLst>
            </p:cNvPr>
            <p:cNvGrpSpPr>
              <a:grpSpLocks noChangeAspect="1"/>
            </p:cNvGrpSpPr>
            <p:nvPr/>
          </p:nvGrpSpPr>
          <p:grpSpPr bwMode="auto">
            <a:xfrm>
              <a:off x="3926" y="2234"/>
              <a:ext cx="169" cy="25"/>
              <a:chOff x="3788" y="2220"/>
              <a:chExt cx="297" cy="43"/>
            </a:xfrm>
          </p:grpSpPr>
          <p:sp>
            <p:nvSpPr>
              <p:cNvPr id="38994" name="Line 563">
                <a:extLst>
                  <a:ext uri="{FF2B5EF4-FFF2-40B4-BE49-F238E27FC236}">
                    <a16:creationId xmlns:a16="http://schemas.microsoft.com/office/drawing/2014/main" id="{C1FD95EB-8B29-FA46-A429-1220872AB11A}"/>
                  </a:ext>
                </a:extLst>
              </p:cNvPr>
              <p:cNvSpPr>
                <a:spLocks noChangeAspect="1" noChangeShapeType="1"/>
              </p:cNvSpPr>
              <p:nvPr/>
            </p:nvSpPr>
            <p:spPr bwMode="auto">
              <a:xfrm flipH="1" flipV="1">
                <a:off x="3968" y="2220"/>
                <a:ext cx="117" cy="4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95" name="Line 564">
                <a:extLst>
                  <a:ext uri="{FF2B5EF4-FFF2-40B4-BE49-F238E27FC236}">
                    <a16:creationId xmlns:a16="http://schemas.microsoft.com/office/drawing/2014/main" id="{80CC21E0-5254-CA42-AB4A-7EBC164DC92B}"/>
                  </a:ext>
                </a:extLst>
              </p:cNvPr>
              <p:cNvSpPr>
                <a:spLocks noChangeAspect="1" noChangeShapeType="1"/>
              </p:cNvSpPr>
              <p:nvPr/>
            </p:nvSpPr>
            <p:spPr bwMode="auto">
              <a:xfrm flipH="1">
                <a:off x="3788" y="2220"/>
                <a:ext cx="17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76" name="Group 565">
              <a:extLst>
                <a:ext uri="{FF2B5EF4-FFF2-40B4-BE49-F238E27FC236}">
                  <a16:creationId xmlns:a16="http://schemas.microsoft.com/office/drawing/2014/main" id="{5A5132A4-F60C-9D46-ADB3-5FBCB3FB6A31}"/>
                </a:ext>
              </a:extLst>
            </p:cNvPr>
            <p:cNvGrpSpPr>
              <a:grpSpLocks noChangeAspect="1"/>
            </p:cNvGrpSpPr>
            <p:nvPr/>
          </p:nvGrpSpPr>
          <p:grpSpPr bwMode="auto">
            <a:xfrm>
              <a:off x="3921" y="2320"/>
              <a:ext cx="169" cy="25"/>
              <a:chOff x="3780" y="2370"/>
              <a:chExt cx="297" cy="43"/>
            </a:xfrm>
          </p:grpSpPr>
          <p:sp>
            <p:nvSpPr>
              <p:cNvPr id="38992" name="Line 566">
                <a:extLst>
                  <a:ext uri="{FF2B5EF4-FFF2-40B4-BE49-F238E27FC236}">
                    <a16:creationId xmlns:a16="http://schemas.microsoft.com/office/drawing/2014/main" id="{313074B5-811C-9343-BF7E-48D1965F5D60}"/>
                  </a:ext>
                </a:extLst>
              </p:cNvPr>
              <p:cNvSpPr>
                <a:spLocks noChangeAspect="1" noChangeShapeType="1"/>
              </p:cNvSpPr>
              <p:nvPr/>
            </p:nvSpPr>
            <p:spPr bwMode="auto">
              <a:xfrm flipH="1">
                <a:off x="3960" y="2370"/>
                <a:ext cx="117" cy="4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93" name="Line 567">
                <a:extLst>
                  <a:ext uri="{FF2B5EF4-FFF2-40B4-BE49-F238E27FC236}">
                    <a16:creationId xmlns:a16="http://schemas.microsoft.com/office/drawing/2014/main" id="{76CC54C4-BC03-F341-8811-9F03E6015A33}"/>
                  </a:ext>
                </a:extLst>
              </p:cNvPr>
              <p:cNvSpPr>
                <a:spLocks noChangeAspect="1" noChangeShapeType="1"/>
              </p:cNvSpPr>
              <p:nvPr/>
            </p:nvSpPr>
            <p:spPr bwMode="auto">
              <a:xfrm flipH="1">
                <a:off x="3780" y="2413"/>
                <a:ext cx="17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77" name="Group 568">
              <a:extLst>
                <a:ext uri="{FF2B5EF4-FFF2-40B4-BE49-F238E27FC236}">
                  <a16:creationId xmlns:a16="http://schemas.microsoft.com/office/drawing/2014/main" id="{7061A45E-BE35-4149-95A5-7E9A23BFB204}"/>
                </a:ext>
              </a:extLst>
            </p:cNvPr>
            <p:cNvGrpSpPr>
              <a:grpSpLocks noChangeAspect="1"/>
            </p:cNvGrpSpPr>
            <p:nvPr/>
          </p:nvGrpSpPr>
          <p:grpSpPr bwMode="auto">
            <a:xfrm>
              <a:off x="3885" y="2209"/>
              <a:ext cx="41" cy="25"/>
              <a:chOff x="3716" y="2175"/>
              <a:chExt cx="73" cy="45"/>
            </a:xfrm>
          </p:grpSpPr>
          <p:sp>
            <p:nvSpPr>
              <p:cNvPr id="38990" name="Line 569">
                <a:extLst>
                  <a:ext uri="{FF2B5EF4-FFF2-40B4-BE49-F238E27FC236}">
                    <a16:creationId xmlns:a16="http://schemas.microsoft.com/office/drawing/2014/main" id="{49A2F681-B38D-ED47-A8C8-1D0E054C3674}"/>
                  </a:ext>
                </a:extLst>
              </p:cNvPr>
              <p:cNvSpPr>
                <a:spLocks noChangeAspect="1" noChangeShapeType="1"/>
              </p:cNvSpPr>
              <p:nvPr/>
            </p:nvSpPr>
            <p:spPr bwMode="auto">
              <a:xfrm flipV="1">
                <a:off x="3789" y="2175"/>
                <a:ext cx="0" cy="4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91" name="Line 570">
                <a:extLst>
                  <a:ext uri="{FF2B5EF4-FFF2-40B4-BE49-F238E27FC236}">
                    <a16:creationId xmlns:a16="http://schemas.microsoft.com/office/drawing/2014/main" id="{867189C8-7926-6442-B8CC-2E84C6306E9B}"/>
                  </a:ext>
                </a:extLst>
              </p:cNvPr>
              <p:cNvSpPr>
                <a:spLocks noChangeAspect="1" noChangeShapeType="1"/>
              </p:cNvSpPr>
              <p:nvPr/>
            </p:nvSpPr>
            <p:spPr bwMode="auto">
              <a:xfrm flipH="1">
                <a:off x="3716" y="2176"/>
                <a:ext cx="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78" name="Group 571">
              <a:extLst>
                <a:ext uri="{FF2B5EF4-FFF2-40B4-BE49-F238E27FC236}">
                  <a16:creationId xmlns:a16="http://schemas.microsoft.com/office/drawing/2014/main" id="{40A2939D-F7B8-4F44-BE8B-4669F3C22D91}"/>
                </a:ext>
              </a:extLst>
            </p:cNvPr>
            <p:cNvGrpSpPr>
              <a:grpSpLocks noChangeAspect="1"/>
            </p:cNvGrpSpPr>
            <p:nvPr/>
          </p:nvGrpSpPr>
          <p:grpSpPr bwMode="auto">
            <a:xfrm>
              <a:off x="3881" y="2345"/>
              <a:ext cx="42" cy="26"/>
              <a:chOff x="3709" y="2414"/>
              <a:chExt cx="73" cy="45"/>
            </a:xfrm>
          </p:grpSpPr>
          <p:sp>
            <p:nvSpPr>
              <p:cNvPr id="38988" name="Line 572">
                <a:extLst>
                  <a:ext uri="{FF2B5EF4-FFF2-40B4-BE49-F238E27FC236}">
                    <a16:creationId xmlns:a16="http://schemas.microsoft.com/office/drawing/2014/main" id="{18AAEEED-D5D5-754B-8A52-21DFAA71EACA}"/>
                  </a:ext>
                </a:extLst>
              </p:cNvPr>
              <p:cNvSpPr>
                <a:spLocks noChangeAspect="1" noChangeShapeType="1"/>
              </p:cNvSpPr>
              <p:nvPr/>
            </p:nvSpPr>
            <p:spPr bwMode="auto">
              <a:xfrm>
                <a:off x="3782" y="2414"/>
                <a:ext cx="0" cy="4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89" name="Line 573">
                <a:extLst>
                  <a:ext uri="{FF2B5EF4-FFF2-40B4-BE49-F238E27FC236}">
                    <a16:creationId xmlns:a16="http://schemas.microsoft.com/office/drawing/2014/main" id="{D1D68B23-5607-A24F-BA8E-6FF65496CD70}"/>
                  </a:ext>
                </a:extLst>
              </p:cNvPr>
              <p:cNvSpPr>
                <a:spLocks noChangeAspect="1" noChangeShapeType="1"/>
              </p:cNvSpPr>
              <p:nvPr/>
            </p:nvSpPr>
            <p:spPr bwMode="auto">
              <a:xfrm flipH="1">
                <a:off x="3709" y="2458"/>
                <a:ext cx="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8979" name="Oval 574">
              <a:extLst>
                <a:ext uri="{FF2B5EF4-FFF2-40B4-BE49-F238E27FC236}">
                  <a16:creationId xmlns:a16="http://schemas.microsoft.com/office/drawing/2014/main" id="{227FCE0C-E353-8049-9548-B83AEF093D98}"/>
                </a:ext>
              </a:extLst>
            </p:cNvPr>
            <p:cNvSpPr>
              <a:spLocks noChangeAspect="1" noChangeArrowheads="1"/>
            </p:cNvSpPr>
            <p:nvPr/>
          </p:nvSpPr>
          <p:spPr bwMode="auto">
            <a:xfrm>
              <a:off x="3874" y="2208"/>
              <a:ext cx="17" cy="1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80" name="Rectangle 575">
              <a:extLst>
                <a:ext uri="{FF2B5EF4-FFF2-40B4-BE49-F238E27FC236}">
                  <a16:creationId xmlns:a16="http://schemas.microsoft.com/office/drawing/2014/main" id="{2F2A95BD-C710-7E49-B3F1-7EBC9D5D53FE}"/>
                </a:ext>
              </a:extLst>
            </p:cNvPr>
            <p:cNvSpPr>
              <a:spLocks noChangeAspect="1" noChangeArrowheads="1"/>
            </p:cNvSpPr>
            <p:nvPr/>
          </p:nvSpPr>
          <p:spPr bwMode="auto">
            <a:xfrm>
              <a:off x="3867" y="2264"/>
              <a:ext cx="7" cy="51"/>
            </a:xfrm>
            <a:prstGeom prst="rect">
              <a:avLst/>
            </a:prstGeom>
            <a:solidFill>
              <a:schemeClr val="bg1"/>
            </a:solidFill>
            <a:ln w="12700">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81" name="Rectangle 576">
              <a:extLst>
                <a:ext uri="{FF2B5EF4-FFF2-40B4-BE49-F238E27FC236}">
                  <a16:creationId xmlns:a16="http://schemas.microsoft.com/office/drawing/2014/main" id="{FF041674-C421-064E-8B13-2B5B3AD7C14B}"/>
                </a:ext>
              </a:extLst>
            </p:cNvPr>
            <p:cNvSpPr>
              <a:spLocks noChangeAspect="1" noChangeArrowheads="1"/>
            </p:cNvSpPr>
            <p:nvPr/>
          </p:nvSpPr>
          <p:spPr bwMode="auto">
            <a:xfrm>
              <a:off x="3866" y="2269"/>
              <a:ext cx="12" cy="43"/>
            </a:xfrm>
            <a:prstGeom prst="rect">
              <a:avLst/>
            </a:prstGeom>
            <a:solidFill>
              <a:schemeClr val="fo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82" name="Rectangle 577">
              <a:extLst>
                <a:ext uri="{FF2B5EF4-FFF2-40B4-BE49-F238E27FC236}">
                  <a16:creationId xmlns:a16="http://schemas.microsoft.com/office/drawing/2014/main" id="{EDDD8A70-115F-674D-8F11-4080EE285B69}"/>
                </a:ext>
              </a:extLst>
            </p:cNvPr>
            <p:cNvSpPr>
              <a:spLocks noChangeAspect="1" noChangeArrowheads="1"/>
            </p:cNvSpPr>
            <p:nvPr/>
          </p:nvSpPr>
          <p:spPr bwMode="auto">
            <a:xfrm>
              <a:off x="3862" y="2271"/>
              <a:ext cx="24" cy="3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grpSp>
          <p:nvGrpSpPr>
            <p:cNvPr id="38983" name="Group 578">
              <a:extLst>
                <a:ext uri="{FF2B5EF4-FFF2-40B4-BE49-F238E27FC236}">
                  <a16:creationId xmlns:a16="http://schemas.microsoft.com/office/drawing/2014/main" id="{56417573-61C1-6947-B929-BBAE22892959}"/>
                </a:ext>
              </a:extLst>
            </p:cNvPr>
            <p:cNvGrpSpPr>
              <a:grpSpLocks noChangeAspect="1"/>
            </p:cNvGrpSpPr>
            <p:nvPr/>
          </p:nvGrpSpPr>
          <p:grpSpPr bwMode="auto">
            <a:xfrm>
              <a:off x="4321" y="2268"/>
              <a:ext cx="239" cy="47"/>
              <a:chOff x="4095" y="2278"/>
              <a:chExt cx="720" cy="78"/>
            </a:xfrm>
          </p:grpSpPr>
          <p:sp>
            <p:nvSpPr>
              <p:cNvPr id="38984" name="Line 579">
                <a:extLst>
                  <a:ext uri="{FF2B5EF4-FFF2-40B4-BE49-F238E27FC236}">
                    <a16:creationId xmlns:a16="http://schemas.microsoft.com/office/drawing/2014/main" id="{BBA1184D-1AB5-1641-A298-4BC534F0463D}"/>
                  </a:ext>
                </a:extLst>
              </p:cNvPr>
              <p:cNvSpPr>
                <a:spLocks noChangeAspect="1" noChangeShapeType="1"/>
              </p:cNvSpPr>
              <p:nvPr/>
            </p:nvSpPr>
            <p:spPr bwMode="auto">
              <a:xfrm>
                <a:off x="4095" y="2278"/>
                <a:ext cx="54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85" name="Line 580">
                <a:extLst>
                  <a:ext uri="{FF2B5EF4-FFF2-40B4-BE49-F238E27FC236}">
                    <a16:creationId xmlns:a16="http://schemas.microsoft.com/office/drawing/2014/main" id="{4455DCF0-32E4-5A48-A280-B810BEB0B9D6}"/>
                  </a:ext>
                </a:extLst>
              </p:cNvPr>
              <p:cNvSpPr>
                <a:spLocks noChangeAspect="1" noChangeShapeType="1"/>
              </p:cNvSpPr>
              <p:nvPr/>
            </p:nvSpPr>
            <p:spPr bwMode="auto">
              <a:xfrm>
                <a:off x="4095" y="2356"/>
                <a:ext cx="54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86" name="Arc 581">
                <a:extLst>
                  <a:ext uri="{FF2B5EF4-FFF2-40B4-BE49-F238E27FC236}">
                    <a16:creationId xmlns:a16="http://schemas.microsoft.com/office/drawing/2014/main" id="{7ECABE0A-1A82-B943-BF7D-831393FE59D8}"/>
                  </a:ext>
                </a:extLst>
              </p:cNvPr>
              <p:cNvSpPr>
                <a:spLocks noChangeAspect="1"/>
              </p:cNvSpPr>
              <p:nvPr/>
            </p:nvSpPr>
            <p:spPr bwMode="auto">
              <a:xfrm rot="-10740000">
                <a:off x="4630" y="2283"/>
                <a:ext cx="185" cy="34"/>
              </a:xfrm>
              <a:custGeom>
                <a:avLst/>
                <a:gdLst>
                  <a:gd name="T0" fmla="*/ 0 w 21718"/>
                  <a:gd name="T1" fmla="*/ 0 h 21600"/>
                  <a:gd name="T2" fmla="*/ 0 w 21718"/>
                  <a:gd name="T3" fmla="*/ 0 h 21600"/>
                  <a:gd name="T4" fmla="*/ 0 w 21718"/>
                  <a:gd name="T5" fmla="*/ 0 h 21600"/>
                  <a:gd name="T6" fmla="*/ 0 60000 65536"/>
                  <a:gd name="T7" fmla="*/ 0 60000 65536"/>
                  <a:gd name="T8" fmla="*/ 0 60000 65536"/>
                  <a:gd name="T9" fmla="*/ 0 w 21718"/>
                  <a:gd name="T10" fmla="*/ 0 h 21600"/>
                  <a:gd name="T11" fmla="*/ 21718 w 21718"/>
                  <a:gd name="T12" fmla="*/ 21600 h 21600"/>
                </a:gdLst>
                <a:ahLst/>
                <a:cxnLst>
                  <a:cxn ang="T6">
                    <a:pos x="T0" y="T1"/>
                  </a:cxn>
                  <a:cxn ang="T7">
                    <a:pos x="T2" y="T3"/>
                  </a:cxn>
                  <a:cxn ang="T8">
                    <a:pos x="T4" y="T5"/>
                  </a:cxn>
                </a:cxnLst>
                <a:rect l="T9" t="T10" r="T11" b="T12"/>
                <a:pathLst>
                  <a:path w="21718" h="21600" fill="none" extrusionOk="0">
                    <a:moveTo>
                      <a:pt x="0" y="0"/>
                    </a:moveTo>
                    <a:cubicBezTo>
                      <a:pt x="39" y="0"/>
                      <a:pt x="78" y="-1"/>
                      <a:pt x="118" y="-1"/>
                    </a:cubicBezTo>
                    <a:cubicBezTo>
                      <a:pt x="12047" y="-1"/>
                      <a:pt x="21718" y="9670"/>
                      <a:pt x="21718" y="21600"/>
                    </a:cubicBezTo>
                  </a:path>
                  <a:path w="21718" h="21600" stroke="0" extrusionOk="0">
                    <a:moveTo>
                      <a:pt x="0" y="0"/>
                    </a:moveTo>
                    <a:cubicBezTo>
                      <a:pt x="39" y="0"/>
                      <a:pt x="78" y="-1"/>
                      <a:pt x="118" y="-1"/>
                    </a:cubicBezTo>
                    <a:cubicBezTo>
                      <a:pt x="12047" y="-1"/>
                      <a:pt x="21718" y="9670"/>
                      <a:pt x="21718" y="21600"/>
                    </a:cubicBezTo>
                    <a:lnTo>
                      <a:pt x="118"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87" name="Arc 582">
                <a:extLst>
                  <a:ext uri="{FF2B5EF4-FFF2-40B4-BE49-F238E27FC236}">
                    <a16:creationId xmlns:a16="http://schemas.microsoft.com/office/drawing/2014/main" id="{F93D21B7-60EF-6D41-A84B-AE92BD19E3C6}"/>
                  </a:ext>
                </a:extLst>
              </p:cNvPr>
              <p:cNvSpPr>
                <a:spLocks noChangeAspect="1"/>
              </p:cNvSpPr>
              <p:nvPr/>
            </p:nvSpPr>
            <p:spPr bwMode="auto">
              <a:xfrm rot="-60000">
                <a:off x="4637" y="2321"/>
                <a:ext cx="177" cy="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718"/>
                      <a:pt x="9596" y="67"/>
                      <a:pt x="21478" y="0"/>
                    </a:cubicBezTo>
                  </a:path>
                  <a:path w="21600" h="21600" stroke="0" extrusionOk="0">
                    <a:moveTo>
                      <a:pt x="-1" y="21599"/>
                    </a:moveTo>
                    <a:cubicBezTo>
                      <a:pt x="-1" y="9718"/>
                      <a:pt x="9596" y="67"/>
                      <a:pt x="21478" y="0"/>
                    </a:cubicBezTo>
                    <a:lnTo>
                      <a:pt x="21600" y="21600"/>
                    </a:lnTo>
                    <a:lnTo>
                      <a:pt x="-1" y="21599"/>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38933" name="Text Box 584">
            <a:extLst>
              <a:ext uri="{FF2B5EF4-FFF2-40B4-BE49-F238E27FC236}">
                <a16:creationId xmlns:a16="http://schemas.microsoft.com/office/drawing/2014/main" id="{B2CF8791-CA40-964F-A16C-842EFD7D0223}"/>
              </a:ext>
            </a:extLst>
          </p:cNvPr>
          <p:cNvSpPr txBox="1">
            <a:spLocks noChangeArrowheads="1"/>
          </p:cNvSpPr>
          <p:nvPr/>
        </p:nvSpPr>
        <p:spPr bwMode="auto">
          <a:xfrm>
            <a:off x="3562350" y="4648200"/>
            <a:ext cx="1695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b="1">
                <a:solidFill>
                  <a:srgbClr val="000000"/>
                </a:solidFill>
              </a:rPr>
              <a:t>30 Fractions</a:t>
            </a:r>
          </a:p>
          <a:p>
            <a:pPr algn="ctr" eaLnBrk="1" hangingPunct="1"/>
            <a:r>
              <a:rPr lang="en-US" altLang="en-US" sz="2000" b="1">
                <a:solidFill>
                  <a:srgbClr val="000000"/>
                </a:solidFill>
              </a:rPr>
              <a:t>(BRP)</a:t>
            </a:r>
          </a:p>
        </p:txBody>
      </p:sp>
      <p:sp>
        <p:nvSpPr>
          <p:cNvPr id="38934" name="Text Box 595">
            <a:extLst>
              <a:ext uri="{FF2B5EF4-FFF2-40B4-BE49-F238E27FC236}">
                <a16:creationId xmlns:a16="http://schemas.microsoft.com/office/drawing/2014/main" id="{BFCB8550-4460-0643-8181-61D9B9595EF3}"/>
              </a:ext>
            </a:extLst>
          </p:cNvPr>
          <p:cNvSpPr txBox="1">
            <a:spLocks noChangeArrowheads="1"/>
          </p:cNvSpPr>
          <p:nvPr/>
        </p:nvSpPr>
        <p:spPr bwMode="auto">
          <a:xfrm>
            <a:off x="6115050" y="3962400"/>
            <a:ext cx="1314450"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00066"/>
                </a:solidFill>
              </a:rPr>
              <a:t>LC-MS/MS</a:t>
            </a:r>
          </a:p>
        </p:txBody>
      </p:sp>
      <p:grpSp>
        <p:nvGrpSpPr>
          <p:cNvPr id="38935" name="Group 495">
            <a:extLst>
              <a:ext uri="{FF2B5EF4-FFF2-40B4-BE49-F238E27FC236}">
                <a16:creationId xmlns:a16="http://schemas.microsoft.com/office/drawing/2014/main" id="{81F1AB9B-8F55-C54A-B9A4-58D213EE89AF}"/>
              </a:ext>
            </a:extLst>
          </p:cNvPr>
          <p:cNvGrpSpPr>
            <a:grpSpLocks/>
          </p:cNvGrpSpPr>
          <p:nvPr/>
        </p:nvGrpSpPr>
        <p:grpSpPr bwMode="auto">
          <a:xfrm>
            <a:off x="1219200" y="1600200"/>
            <a:ext cx="338138" cy="765175"/>
            <a:chOff x="432" y="672"/>
            <a:chExt cx="213" cy="482"/>
          </a:xfrm>
        </p:grpSpPr>
        <p:sp>
          <p:nvSpPr>
            <p:cNvPr id="38957" name="Oval 496">
              <a:extLst>
                <a:ext uri="{FF2B5EF4-FFF2-40B4-BE49-F238E27FC236}">
                  <a16:creationId xmlns:a16="http://schemas.microsoft.com/office/drawing/2014/main" id="{BFBE2F50-9671-6845-8F80-66F08602C53F}"/>
                </a:ext>
              </a:extLst>
            </p:cNvPr>
            <p:cNvSpPr>
              <a:spLocks noChangeArrowheads="1"/>
            </p:cNvSpPr>
            <p:nvPr/>
          </p:nvSpPr>
          <p:spPr bwMode="auto">
            <a:xfrm>
              <a:off x="490" y="1045"/>
              <a:ext cx="97"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58" name="Line 497">
              <a:extLst>
                <a:ext uri="{FF2B5EF4-FFF2-40B4-BE49-F238E27FC236}">
                  <a16:creationId xmlns:a16="http://schemas.microsoft.com/office/drawing/2014/main" id="{45E8B018-6596-944E-BCE8-BE159DC4388A}"/>
                </a:ext>
              </a:extLst>
            </p:cNvPr>
            <p:cNvSpPr>
              <a:spLocks noChangeShapeType="1"/>
            </p:cNvSpPr>
            <p:nvPr/>
          </p:nvSpPr>
          <p:spPr bwMode="auto">
            <a:xfrm>
              <a:off x="434"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59" name="Line 498">
              <a:extLst>
                <a:ext uri="{FF2B5EF4-FFF2-40B4-BE49-F238E27FC236}">
                  <a16:creationId xmlns:a16="http://schemas.microsoft.com/office/drawing/2014/main" id="{02465827-0E2E-E94B-AD98-8C6859733ADF}"/>
                </a:ext>
              </a:extLst>
            </p:cNvPr>
            <p:cNvSpPr>
              <a:spLocks noChangeShapeType="1"/>
            </p:cNvSpPr>
            <p:nvPr/>
          </p:nvSpPr>
          <p:spPr bwMode="auto">
            <a:xfrm>
              <a:off x="645"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60" name="Oval 499">
              <a:extLst>
                <a:ext uri="{FF2B5EF4-FFF2-40B4-BE49-F238E27FC236}">
                  <a16:creationId xmlns:a16="http://schemas.microsoft.com/office/drawing/2014/main" id="{AFEE8C31-C8A5-3740-972B-A6BB6DAD9ABF}"/>
                </a:ext>
              </a:extLst>
            </p:cNvPr>
            <p:cNvSpPr>
              <a:spLocks noChangeArrowheads="1"/>
            </p:cNvSpPr>
            <p:nvPr/>
          </p:nvSpPr>
          <p:spPr bwMode="auto">
            <a:xfrm>
              <a:off x="438" y="672"/>
              <a:ext cx="201"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61" name="AutoShape 500">
              <a:extLst>
                <a:ext uri="{FF2B5EF4-FFF2-40B4-BE49-F238E27FC236}">
                  <a16:creationId xmlns:a16="http://schemas.microsoft.com/office/drawing/2014/main" id="{A01AE02C-F118-3340-BD17-DCDEA7038397}"/>
                </a:ext>
              </a:extLst>
            </p:cNvPr>
            <p:cNvSpPr>
              <a:spLocks noChangeArrowheads="1"/>
            </p:cNvSpPr>
            <p:nvPr/>
          </p:nvSpPr>
          <p:spPr bwMode="auto">
            <a:xfrm rot="10800000" flipH="1" flipV="1">
              <a:off x="458" y="1023"/>
              <a:ext cx="165" cy="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51 w 21600"/>
                <a:gd name="T13" fmla="*/ 4461 h 21600"/>
                <a:gd name="T14" fmla="*/ 17149 w 21600"/>
                <a:gd name="T15" fmla="*/ 1713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8962" name="Oval 501">
              <a:extLst>
                <a:ext uri="{FF2B5EF4-FFF2-40B4-BE49-F238E27FC236}">
                  <a16:creationId xmlns:a16="http://schemas.microsoft.com/office/drawing/2014/main" id="{ACCE1FE4-8BA4-6147-BEE4-7C2DF1A6722B}"/>
                </a:ext>
              </a:extLst>
            </p:cNvPr>
            <p:cNvSpPr>
              <a:spLocks noChangeArrowheads="1"/>
            </p:cNvSpPr>
            <p:nvPr/>
          </p:nvSpPr>
          <p:spPr bwMode="auto">
            <a:xfrm>
              <a:off x="458" y="1031"/>
              <a:ext cx="166"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63" name="Oval 502">
              <a:extLst>
                <a:ext uri="{FF2B5EF4-FFF2-40B4-BE49-F238E27FC236}">
                  <a16:creationId xmlns:a16="http://schemas.microsoft.com/office/drawing/2014/main" id="{01A1DEC8-79D8-9C4A-9E6B-DCB4519E526B}"/>
                </a:ext>
              </a:extLst>
            </p:cNvPr>
            <p:cNvSpPr>
              <a:spLocks noChangeArrowheads="1"/>
            </p:cNvSpPr>
            <p:nvPr/>
          </p:nvSpPr>
          <p:spPr bwMode="auto">
            <a:xfrm>
              <a:off x="508" y="1082"/>
              <a:ext cx="68"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64" name="Line 503">
              <a:extLst>
                <a:ext uri="{FF2B5EF4-FFF2-40B4-BE49-F238E27FC236}">
                  <a16:creationId xmlns:a16="http://schemas.microsoft.com/office/drawing/2014/main" id="{46204C9B-AAB0-EC4A-B497-07D6FC2A8C86}"/>
                </a:ext>
              </a:extLst>
            </p:cNvPr>
            <p:cNvSpPr>
              <a:spLocks noChangeShapeType="1"/>
            </p:cNvSpPr>
            <p:nvPr/>
          </p:nvSpPr>
          <p:spPr bwMode="auto">
            <a:xfrm flipH="1">
              <a:off x="592"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65" name="Line 504">
              <a:extLst>
                <a:ext uri="{FF2B5EF4-FFF2-40B4-BE49-F238E27FC236}">
                  <a16:creationId xmlns:a16="http://schemas.microsoft.com/office/drawing/2014/main" id="{317E6324-197A-CE41-B299-3EFEADF0AB30}"/>
                </a:ext>
              </a:extLst>
            </p:cNvPr>
            <p:cNvSpPr>
              <a:spLocks noChangeShapeType="1"/>
            </p:cNvSpPr>
            <p:nvPr/>
          </p:nvSpPr>
          <p:spPr bwMode="auto">
            <a:xfrm>
              <a:off x="432"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36" name="Group 507">
            <a:extLst>
              <a:ext uri="{FF2B5EF4-FFF2-40B4-BE49-F238E27FC236}">
                <a16:creationId xmlns:a16="http://schemas.microsoft.com/office/drawing/2014/main" id="{4BAE7C84-E96A-4647-83A0-00CA42B60947}"/>
              </a:ext>
            </a:extLst>
          </p:cNvPr>
          <p:cNvGrpSpPr>
            <a:grpSpLocks/>
          </p:cNvGrpSpPr>
          <p:nvPr/>
        </p:nvGrpSpPr>
        <p:grpSpPr bwMode="auto">
          <a:xfrm>
            <a:off x="1600200" y="1600200"/>
            <a:ext cx="338138" cy="765175"/>
            <a:chOff x="432" y="672"/>
            <a:chExt cx="213" cy="482"/>
          </a:xfrm>
        </p:grpSpPr>
        <p:sp>
          <p:nvSpPr>
            <p:cNvPr id="38948" name="Oval 508">
              <a:extLst>
                <a:ext uri="{FF2B5EF4-FFF2-40B4-BE49-F238E27FC236}">
                  <a16:creationId xmlns:a16="http://schemas.microsoft.com/office/drawing/2014/main" id="{A1B5626F-3F38-0042-A1A6-0A43D27D231C}"/>
                </a:ext>
              </a:extLst>
            </p:cNvPr>
            <p:cNvSpPr>
              <a:spLocks noChangeArrowheads="1"/>
            </p:cNvSpPr>
            <p:nvPr/>
          </p:nvSpPr>
          <p:spPr bwMode="auto">
            <a:xfrm>
              <a:off x="490" y="1045"/>
              <a:ext cx="97"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49" name="Line 509">
              <a:extLst>
                <a:ext uri="{FF2B5EF4-FFF2-40B4-BE49-F238E27FC236}">
                  <a16:creationId xmlns:a16="http://schemas.microsoft.com/office/drawing/2014/main" id="{CD72A450-C178-CA42-AA20-DB6C5A13114A}"/>
                </a:ext>
              </a:extLst>
            </p:cNvPr>
            <p:cNvSpPr>
              <a:spLocks noChangeShapeType="1"/>
            </p:cNvSpPr>
            <p:nvPr/>
          </p:nvSpPr>
          <p:spPr bwMode="auto">
            <a:xfrm>
              <a:off x="434"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50" name="Line 510">
              <a:extLst>
                <a:ext uri="{FF2B5EF4-FFF2-40B4-BE49-F238E27FC236}">
                  <a16:creationId xmlns:a16="http://schemas.microsoft.com/office/drawing/2014/main" id="{EDA4B8D6-8069-C947-ACE3-923D0F43F923}"/>
                </a:ext>
              </a:extLst>
            </p:cNvPr>
            <p:cNvSpPr>
              <a:spLocks noChangeShapeType="1"/>
            </p:cNvSpPr>
            <p:nvPr/>
          </p:nvSpPr>
          <p:spPr bwMode="auto">
            <a:xfrm>
              <a:off x="645"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51" name="Oval 511">
              <a:extLst>
                <a:ext uri="{FF2B5EF4-FFF2-40B4-BE49-F238E27FC236}">
                  <a16:creationId xmlns:a16="http://schemas.microsoft.com/office/drawing/2014/main" id="{1346B704-F13A-334D-9B0A-4A4421C6FA0D}"/>
                </a:ext>
              </a:extLst>
            </p:cNvPr>
            <p:cNvSpPr>
              <a:spLocks noChangeArrowheads="1"/>
            </p:cNvSpPr>
            <p:nvPr/>
          </p:nvSpPr>
          <p:spPr bwMode="auto">
            <a:xfrm>
              <a:off x="438" y="672"/>
              <a:ext cx="201"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52" name="AutoShape 512">
              <a:extLst>
                <a:ext uri="{FF2B5EF4-FFF2-40B4-BE49-F238E27FC236}">
                  <a16:creationId xmlns:a16="http://schemas.microsoft.com/office/drawing/2014/main" id="{D72EFF31-DF4F-E141-8846-FCBADD3824BC}"/>
                </a:ext>
              </a:extLst>
            </p:cNvPr>
            <p:cNvSpPr>
              <a:spLocks noChangeArrowheads="1"/>
            </p:cNvSpPr>
            <p:nvPr/>
          </p:nvSpPr>
          <p:spPr bwMode="auto">
            <a:xfrm rot="10800000" flipH="1" flipV="1">
              <a:off x="458" y="1023"/>
              <a:ext cx="165" cy="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51 w 21600"/>
                <a:gd name="T13" fmla="*/ 4461 h 21600"/>
                <a:gd name="T14" fmla="*/ 17149 w 21600"/>
                <a:gd name="T15" fmla="*/ 1713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8953" name="Oval 513">
              <a:extLst>
                <a:ext uri="{FF2B5EF4-FFF2-40B4-BE49-F238E27FC236}">
                  <a16:creationId xmlns:a16="http://schemas.microsoft.com/office/drawing/2014/main" id="{F84C450B-3340-2D4B-A6E3-A70298BB27DD}"/>
                </a:ext>
              </a:extLst>
            </p:cNvPr>
            <p:cNvSpPr>
              <a:spLocks noChangeArrowheads="1"/>
            </p:cNvSpPr>
            <p:nvPr/>
          </p:nvSpPr>
          <p:spPr bwMode="auto">
            <a:xfrm>
              <a:off x="458" y="1031"/>
              <a:ext cx="166"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54" name="Oval 514">
              <a:extLst>
                <a:ext uri="{FF2B5EF4-FFF2-40B4-BE49-F238E27FC236}">
                  <a16:creationId xmlns:a16="http://schemas.microsoft.com/office/drawing/2014/main" id="{C7E3DF36-A4F5-0A42-87C3-FEA4685A1428}"/>
                </a:ext>
              </a:extLst>
            </p:cNvPr>
            <p:cNvSpPr>
              <a:spLocks noChangeArrowheads="1"/>
            </p:cNvSpPr>
            <p:nvPr/>
          </p:nvSpPr>
          <p:spPr bwMode="auto">
            <a:xfrm>
              <a:off x="508" y="1082"/>
              <a:ext cx="68"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55" name="Line 515">
              <a:extLst>
                <a:ext uri="{FF2B5EF4-FFF2-40B4-BE49-F238E27FC236}">
                  <a16:creationId xmlns:a16="http://schemas.microsoft.com/office/drawing/2014/main" id="{01F59791-1EDC-914B-ACCF-1B70FB3C42A7}"/>
                </a:ext>
              </a:extLst>
            </p:cNvPr>
            <p:cNvSpPr>
              <a:spLocks noChangeShapeType="1"/>
            </p:cNvSpPr>
            <p:nvPr/>
          </p:nvSpPr>
          <p:spPr bwMode="auto">
            <a:xfrm flipH="1">
              <a:off x="592"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56" name="Line 516">
              <a:extLst>
                <a:ext uri="{FF2B5EF4-FFF2-40B4-BE49-F238E27FC236}">
                  <a16:creationId xmlns:a16="http://schemas.microsoft.com/office/drawing/2014/main" id="{E8CE7C82-3C4A-EB47-933E-462052934813}"/>
                </a:ext>
              </a:extLst>
            </p:cNvPr>
            <p:cNvSpPr>
              <a:spLocks noChangeShapeType="1"/>
            </p:cNvSpPr>
            <p:nvPr/>
          </p:nvSpPr>
          <p:spPr bwMode="auto">
            <a:xfrm>
              <a:off x="432"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8937" name="TextBox 2">
            <a:extLst>
              <a:ext uri="{FF2B5EF4-FFF2-40B4-BE49-F238E27FC236}">
                <a16:creationId xmlns:a16="http://schemas.microsoft.com/office/drawing/2014/main" id="{4F77D6A8-CE59-7E44-BECC-F489D46F197A}"/>
              </a:ext>
            </a:extLst>
          </p:cNvPr>
          <p:cNvSpPr txBox="1">
            <a:spLocks noChangeArrowheads="1"/>
          </p:cNvSpPr>
          <p:nvPr/>
        </p:nvSpPr>
        <p:spPr bwMode="auto">
          <a:xfrm>
            <a:off x="1116399" y="5620909"/>
            <a:ext cx="69150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114550" indent="-285750" eaLnBrk="0" hangingPunct="0">
              <a:defRPr sz="2400">
                <a:solidFill>
                  <a:schemeClr val="tx1"/>
                </a:solidFill>
                <a:latin typeface="Arial" panose="020B0604020202020204" pitchFamily="34" charset="0"/>
                <a:ea typeface="ＭＳ Ｐゴシック" panose="020B0600070205080204" pitchFamily="34" charset="-128"/>
              </a:defRPr>
            </a:lvl5pPr>
            <a:lvl6pPr marL="2571750" indent="-2857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950" indent="-2857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6150" indent="-2857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3350" indent="-2857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800" dirty="0">
                <a:solidFill>
                  <a:srgbClr val="000000"/>
                </a:solidFill>
              </a:rPr>
              <a:t>Case and control samples processed in parallel</a:t>
            </a:r>
          </a:p>
          <a:p>
            <a:pPr eaLnBrk="1" hangingPunct="1">
              <a:buFont typeface="Arial" panose="020B0604020202020204" pitchFamily="34" charset="0"/>
              <a:buChar char="•"/>
            </a:pPr>
            <a:r>
              <a:rPr lang="ja-JP" altLang="en-US" sz="1800" dirty="0">
                <a:solidFill>
                  <a:srgbClr val="000000"/>
                </a:solidFill>
              </a:rPr>
              <a:t>“</a:t>
            </a:r>
            <a:r>
              <a:rPr lang="en-US" altLang="ja-JP" sz="1800" dirty="0">
                <a:solidFill>
                  <a:srgbClr val="000000"/>
                </a:solidFill>
              </a:rPr>
              <a:t>True</a:t>
            </a:r>
            <a:r>
              <a:rPr lang="ja-JP" altLang="en-US" sz="1800" dirty="0">
                <a:solidFill>
                  <a:srgbClr val="000000"/>
                </a:solidFill>
              </a:rPr>
              <a:t>”</a:t>
            </a:r>
            <a:r>
              <a:rPr lang="en-US" altLang="ja-JP" sz="1800" dirty="0">
                <a:solidFill>
                  <a:srgbClr val="000000"/>
                </a:solidFill>
              </a:rPr>
              <a:t> pairs partnered at all stages of preparation and analysis</a:t>
            </a:r>
          </a:p>
          <a:p>
            <a:pPr eaLnBrk="1" hangingPunct="1">
              <a:buFont typeface="Arial" panose="020B0604020202020204" pitchFamily="34" charset="0"/>
              <a:buChar char="•"/>
            </a:pPr>
            <a:r>
              <a:rPr lang="en-US" altLang="en-US" sz="1800" dirty="0">
                <a:solidFill>
                  <a:srgbClr val="000000"/>
                </a:solidFill>
              </a:rPr>
              <a:t>Randomized run order not practical at fraction level</a:t>
            </a:r>
          </a:p>
        </p:txBody>
      </p:sp>
      <p:grpSp>
        <p:nvGrpSpPr>
          <p:cNvPr id="38938" name="Group 507">
            <a:extLst>
              <a:ext uri="{FF2B5EF4-FFF2-40B4-BE49-F238E27FC236}">
                <a16:creationId xmlns:a16="http://schemas.microsoft.com/office/drawing/2014/main" id="{A8D41338-506F-464C-B7AE-3CC6B916E215}"/>
              </a:ext>
            </a:extLst>
          </p:cNvPr>
          <p:cNvGrpSpPr>
            <a:grpSpLocks/>
          </p:cNvGrpSpPr>
          <p:nvPr/>
        </p:nvGrpSpPr>
        <p:grpSpPr bwMode="auto">
          <a:xfrm>
            <a:off x="838200" y="1600200"/>
            <a:ext cx="338138" cy="765175"/>
            <a:chOff x="432" y="672"/>
            <a:chExt cx="213" cy="482"/>
          </a:xfrm>
        </p:grpSpPr>
        <p:sp>
          <p:nvSpPr>
            <p:cNvPr id="38939" name="Oval 508">
              <a:extLst>
                <a:ext uri="{FF2B5EF4-FFF2-40B4-BE49-F238E27FC236}">
                  <a16:creationId xmlns:a16="http://schemas.microsoft.com/office/drawing/2014/main" id="{D8B9EAFE-2078-7348-AF17-771E745DF750}"/>
                </a:ext>
              </a:extLst>
            </p:cNvPr>
            <p:cNvSpPr>
              <a:spLocks noChangeArrowheads="1"/>
            </p:cNvSpPr>
            <p:nvPr/>
          </p:nvSpPr>
          <p:spPr bwMode="auto">
            <a:xfrm>
              <a:off x="490" y="1045"/>
              <a:ext cx="97" cy="109"/>
            </a:xfrm>
            <a:prstGeom prst="ellipse">
              <a:avLst/>
            </a:prstGeom>
            <a:solidFill>
              <a:srgbClr val="FFCC99"/>
            </a:solidFill>
            <a:ln w="254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40" name="Line 509">
              <a:extLst>
                <a:ext uri="{FF2B5EF4-FFF2-40B4-BE49-F238E27FC236}">
                  <a16:creationId xmlns:a16="http://schemas.microsoft.com/office/drawing/2014/main" id="{EEDAEE17-194F-1642-BF19-47A19AF47757}"/>
                </a:ext>
              </a:extLst>
            </p:cNvPr>
            <p:cNvSpPr>
              <a:spLocks noChangeShapeType="1"/>
            </p:cNvSpPr>
            <p:nvPr/>
          </p:nvSpPr>
          <p:spPr bwMode="auto">
            <a:xfrm>
              <a:off x="434"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41" name="Line 510">
              <a:extLst>
                <a:ext uri="{FF2B5EF4-FFF2-40B4-BE49-F238E27FC236}">
                  <a16:creationId xmlns:a16="http://schemas.microsoft.com/office/drawing/2014/main" id="{8FCDC52B-38C6-1243-A616-1F246A76DE04}"/>
                </a:ext>
              </a:extLst>
            </p:cNvPr>
            <p:cNvSpPr>
              <a:spLocks noChangeShapeType="1"/>
            </p:cNvSpPr>
            <p:nvPr/>
          </p:nvSpPr>
          <p:spPr bwMode="auto">
            <a:xfrm>
              <a:off x="645" y="682"/>
              <a:ext cx="0" cy="19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42" name="Oval 511">
              <a:extLst>
                <a:ext uri="{FF2B5EF4-FFF2-40B4-BE49-F238E27FC236}">
                  <a16:creationId xmlns:a16="http://schemas.microsoft.com/office/drawing/2014/main" id="{86BE64B0-AC03-044A-AEB2-DE569B0BAE10}"/>
                </a:ext>
              </a:extLst>
            </p:cNvPr>
            <p:cNvSpPr>
              <a:spLocks noChangeArrowheads="1"/>
            </p:cNvSpPr>
            <p:nvPr/>
          </p:nvSpPr>
          <p:spPr bwMode="auto">
            <a:xfrm>
              <a:off x="438" y="672"/>
              <a:ext cx="201" cy="47"/>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43" name="AutoShape 512">
              <a:extLst>
                <a:ext uri="{FF2B5EF4-FFF2-40B4-BE49-F238E27FC236}">
                  <a16:creationId xmlns:a16="http://schemas.microsoft.com/office/drawing/2014/main" id="{BD033080-EE3C-BA4A-8884-7D0C4732C092}"/>
                </a:ext>
              </a:extLst>
            </p:cNvPr>
            <p:cNvSpPr>
              <a:spLocks noChangeArrowheads="1"/>
            </p:cNvSpPr>
            <p:nvPr/>
          </p:nvSpPr>
          <p:spPr bwMode="auto">
            <a:xfrm rot="10800000" flipH="1" flipV="1">
              <a:off x="458" y="1023"/>
              <a:ext cx="165" cy="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51 w 21600"/>
                <a:gd name="T13" fmla="*/ 4461 h 21600"/>
                <a:gd name="T14" fmla="*/ 17149 w 21600"/>
                <a:gd name="T15" fmla="*/ 1713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99"/>
            </a:solidFill>
            <a:ln w="25400">
              <a:solidFill>
                <a:schemeClr val="bg1"/>
              </a:solidFill>
              <a:miter lim="800000"/>
              <a:headEnd/>
              <a:tailEnd/>
            </a:ln>
          </p:spPr>
          <p:txBody>
            <a:bodyPr wrap="none" anchor="ctr"/>
            <a:lstStyle/>
            <a:p>
              <a:endParaRPr lang="en-US"/>
            </a:p>
          </p:txBody>
        </p:sp>
        <p:sp>
          <p:nvSpPr>
            <p:cNvPr id="38944" name="Oval 513">
              <a:extLst>
                <a:ext uri="{FF2B5EF4-FFF2-40B4-BE49-F238E27FC236}">
                  <a16:creationId xmlns:a16="http://schemas.microsoft.com/office/drawing/2014/main" id="{A44F1A05-0A65-1949-9CC6-E4E3044A8EEE}"/>
                </a:ext>
              </a:extLst>
            </p:cNvPr>
            <p:cNvSpPr>
              <a:spLocks noChangeArrowheads="1"/>
            </p:cNvSpPr>
            <p:nvPr/>
          </p:nvSpPr>
          <p:spPr bwMode="auto">
            <a:xfrm>
              <a:off x="458" y="1031"/>
              <a:ext cx="166" cy="25"/>
            </a:xfrm>
            <a:prstGeom prst="ellipse">
              <a:avLst/>
            </a:prstGeom>
            <a:solidFill>
              <a:srgbClr val="FFCC99"/>
            </a:solidFill>
            <a:ln w="12700">
              <a:solidFill>
                <a:schemeClr val="tx2"/>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45" name="Oval 514">
              <a:extLst>
                <a:ext uri="{FF2B5EF4-FFF2-40B4-BE49-F238E27FC236}">
                  <a16:creationId xmlns:a16="http://schemas.microsoft.com/office/drawing/2014/main" id="{2C8078C9-B556-7E41-935B-A54371F853BB}"/>
                </a:ext>
              </a:extLst>
            </p:cNvPr>
            <p:cNvSpPr>
              <a:spLocks noChangeArrowheads="1"/>
            </p:cNvSpPr>
            <p:nvPr/>
          </p:nvSpPr>
          <p:spPr bwMode="auto">
            <a:xfrm>
              <a:off x="508" y="1082"/>
              <a:ext cx="68" cy="70"/>
            </a:xfrm>
            <a:prstGeom prst="ellipse">
              <a:avLst/>
            </a:prstGeom>
            <a:solidFill>
              <a:srgbClr val="FFCC99"/>
            </a:solidFill>
            <a:ln w="12700">
              <a:solidFill>
                <a:srgbClr val="FFCC99"/>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38946" name="Line 515">
              <a:extLst>
                <a:ext uri="{FF2B5EF4-FFF2-40B4-BE49-F238E27FC236}">
                  <a16:creationId xmlns:a16="http://schemas.microsoft.com/office/drawing/2014/main" id="{8BCB7301-97AE-AE42-A24B-3F980D54BDA7}"/>
                </a:ext>
              </a:extLst>
            </p:cNvPr>
            <p:cNvSpPr>
              <a:spLocks noChangeShapeType="1"/>
            </p:cNvSpPr>
            <p:nvPr/>
          </p:nvSpPr>
          <p:spPr bwMode="auto">
            <a:xfrm flipH="1">
              <a:off x="592"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47" name="Line 516">
              <a:extLst>
                <a:ext uri="{FF2B5EF4-FFF2-40B4-BE49-F238E27FC236}">
                  <a16:creationId xmlns:a16="http://schemas.microsoft.com/office/drawing/2014/main" id="{355F8F3B-0A92-3349-B68E-134A500B24EB}"/>
                </a:ext>
              </a:extLst>
            </p:cNvPr>
            <p:cNvSpPr>
              <a:spLocks noChangeShapeType="1"/>
            </p:cNvSpPr>
            <p:nvPr/>
          </p:nvSpPr>
          <p:spPr bwMode="auto">
            <a:xfrm>
              <a:off x="432" y="873"/>
              <a:ext cx="52" cy="24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a:extLst>
              <a:ext uri="{FF2B5EF4-FFF2-40B4-BE49-F238E27FC236}">
                <a16:creationId xmlns:a16="http://schemas.microsoft.com/office/drawing/2014/main" id="{F066F5E3-164A-A841-A646-3893396ABA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6629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F796B82-1FBC-7E49-959A-595F1DA52CF4}"/>
              </a:ext>
            </a:extLst>
          </p:cNvPr>
          <p:cNvSpPr txBox="1"/>
          <p:nvPr/>
        </p:nvSpPr>
        <p:spPr>
          <a:xfrm>
            <a:off x="1371600" y="381000"/>
            <a:ext cx="6934200" cy="461665"/>
          </a:xfrm>
          <a:prstGeom prst="rect">
            <a:avLst/>
          </a:prstGeom>
          <a:solidFill>
            <a:schemeClr val="bg2"/>
          </a:solidFill>
        </p:spPr>
        <p:txBody>
          <a:bodyPr wrap="square" rtlCol="0">
            <a:spAutoFit/>
          </a:bodyPr>
          <a:lstStyle/>
          <a:p>
            <a:r>
              <a:rPr lang="en-US" sz="2400" dirty="0"/>
              <a:t>Tagged mass spec with reference channel (blue)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a:extLst>
              <a:ext uri="{FF2B5EF4-FFF2-40B4-BE49-F238E27FC236}">
                <a16:creationId xmlns:a16="http://schemas.microsoft.com/office/drawing/2014/main" id="{14C54186-6CF6-EE42-82ED-09C735D508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Box 4">
            <a:extLst>
              <a:ext uri="{FF2B5EF4-FFF2-40B4-BE49-F238E27FC236}">
                <a16:creationId xmlns:a16="http://schemas.microsoft.com/office/drawing/2014/main" id="{D22BCE7A-7583-E04E-94C4-AAA86BB85510}"/>
              </a:ext>
            </a:extLst>
          </p:cNvPr>
          <p:cNvSpPr txBox="1">
            <a:spLocks noChangeArrowheads="1"/>
          </p:cNvSpPr>
          <p:nvPr/>
        </p:nvSpPr>
        <p:spPr bwMode="auto">
          <a:xfrm>
            <a:off x="0" y="838200"/>
            <a:ext cx="289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b="1"/>
              <a:t>Normalize by reference sample</a:t>
            </a:r>
          </a:p>
        </p:txBody>
      </p:sp>
      <p:sp>
        <p:nvSpPr>
          <p:cNvPr id="4" name="TextBox 3">
            <a:extLst>
              <a:ext uri="{FF2B5EF4-FFF2-40B4-BE49-F238E27FC236}">
                <a16:creationId xmlns:a16="http://schemas.microsoft.com/office/drawing/2014/main" id="{B15D78EB-AD67-864D-8D29-B1BA5E9B78FE}"/>
              </a:ext>
            </a:extLst>
          </p:cNvPr>
          <p:cNvSpPr txBox="1"/>
          <p:nvPr/>
        </p:nvSpPr>
        <p:spPr>
          <a:xfrm>
            <a:off x="1828800" y="376535"/>
            <a:ext cx="6934200" cy="461665"/>
          </a:xfrm>
          <a:prstGeom prst="rect">
            <a:avLst/>
          </a:prstGeom>
          <a:solidFill>
            <a:schemeClr val="bg2"/>
          </a:solidFill>
        </p:spPr>
        <p:txBody>
          <a:bodyPr wrap="square" rtlCol="0">
            <a:spAutoFit/>
          </a:bodyPr>
          <a:lstStyle/>
          <a:p>
            <a:r>
              <a:rPr lang="en-US" sz="2400" dirty="0"/>
              <a:t>Tagged mass spec with reference channel (blue)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62">
            <a:extLst>
              <a:ext uri="{FF2B5EF4-FFF2-40B4-BE49-F238E27FC236}">
                <a16:creationId xmlns:a16="http://schemas.microsoft.com/office/drawing/2014/main" id="{EB3DC5C6-BE80-7F40-A59E-5BF11014BBF7}"/>
              </a:ext>
            </a:extLst>
          </p:cNvPr>
          <p:cNvGrpSpPr>
            <a:grpSpLocks/>
          </p:cNvGrpSpPr>
          <p:nvPr/>
        </p:nvGrpSpPr>
        <p:grpSpPr bwMode="auto">
          <a:xfrm>
            <a:off x="393700" y="990600"/>
            <a:ext cx="7878763" cy="5637213"/>
            <a:chOff x="248" y="624"/>
            <a:chExt cx="4963" cy="3551"/>
          </a:xfrm>
        </p:grpSpPr>
        <p:pic>
          <p:nvPicPr>
            <p:cNvPr id="43011" name="Picture 8">
              <a:extLst>
                <a:ext uri="{FF2B5EF4-FFF2-40B4-BE49-F238E27FC236}">
                  <a16:creationId xmlns:a16="http://schemas.microsoft.com/office/drawing/2014/main" id="{2E9471C1-705E-B14D-93D6-796A2787747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 y="785"/>
              <a:ext cx="4485" cy="321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37" name="Line 9">
              <a:extLst>
                <a:ext uri="{FF2B5EF4-FFF2-40B4-BE49-F238E27FC236}">
                  <a16:creationId xmlns:a16="http://schemas.microsoft.com/office/drawing/2014/main" id="{DD3E8100-BEA4-714F-A8C8-A118367905CC}"/>
                </a:ext>
              </a:extLst>
            </p:cNvPr>
            <p:cNvSpPr>
              <a:spLocks noChangeShapeType="1"/>
            </p:cNvSpPr>
            <p:nvPr/>
          </p:nvSpPr>
          <p:spPr bwMode="auto">
            <a:xfrm flipV="1">
              <a:off x="4182" y="2129"/>
              <a:ext cx="480" cy="4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8139" name="Line 11">
              <a:extLst>
                <a:ext uri="{FF2B5EF4-FFF2-40B4-BE49-F238E27FC236}">
                  <a16:creationId xmlns:a16="http://schemas.microsoft.com/office/drawing/2014/main" id="{47C1CB89-2ED2-7F49-8B44-B38370EF5424}"/>
                </a:ext>
              </a:extLst>
            </p:cNvPr>
            <p:cNvSpPr>
              <a:spLocks noChangeShapeType="1"/>
            </p:cNvSpPr>
            <p:nvPr/>
          </p:nvSpPr>
          <p:spPr bwMode="auto">
            <a:xfrm flipV="1">
              <a:off x="4200" y="2213"/>
              <a:ext cx="480" cy="4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8140" name="Line 12">
              <a:extLst>
                <a:ext uri="{FF2B5EF4-FFF2-40B4-BE49-F238E27FC236}">
                  <a16:creationId xmlns:a16="http://schemas.microsoft.com/office/drawing/2014/main" id="{AB31BC18-9FFA-FA44-9B85-98F8453BA996}"/>
                </a:ext>
              </a:extLst>
            </p:cNvPr>
            <p:cNvSpPr>
              <a:spLocks noChangeShapeType="1"/>
            </p:cNvSpPr>
            <p:nvPr/>
          </p:nvSpPr>
          <p:spPr bwMode="auto">
            <a:xfrm flipV="1">
              <a:off x="4158" y="1997"/>
              <a:ext cx="480" cy="4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8143" name="Line 15">
              <a:extLst>
                <a:ext uri="{FF2B5EF4-FFF2-40B4-BE49-F238E27FC236}">
                  <a16:creationId xmlns:a16="http://schemas.microsoft.com/office/drawing/2014/main" id="{595D0DCF-09EE-4140-AE21-3FB5B39F7A83}"/>
                </a:ext>
              </a:extLst>
            </p:cNvPr>
            <p:cNvSpPr>
              <a:spLocks noChangeShapeType="1"/>
            </p:cNvSpPr>
            <p:nvPr/>
          </p:nvSpPr>
          <p:spPr bwMode="auto">
            <a:xfrm flipH="1">
              <a:off x="1830" y="3761"/>
              <a:ext cx="528" cy="19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8144" name="Line 16">
              <a:extLst>
                <a:ext uri="{FF2B5EF4-FFF2-40B4-BE49-F238E27FC236}">
                  <a16:creationId xmlns:a16="http://schemas.microsoft.com/office/drawing/2014/main" id="{BB7D3290-1540-1746-A8B0-AF551532385E}"/>
                </a:ext>
              </a:extLst>
            </p:cNvPr>
            <p:cNvSpPr>
              <a:spLocks noChangeShapeType="1"/>
            </p:cNvSpPr>
            <p:nvPr/>
          </p:nvSpPr>
          <p:spPr bwMode="auto">
            <a:xfrm flipH="1">
              <a:off x="1878" y="3809"/>
              <a:ext cx="528" cy="19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8145" name="Text Box 17">
              <a:extLst>
                <a:ext uri="{FF2B5EF4-FFF2-40B4-BE49-F238E27FC236}">
                  <a16:creationId xmlns:a16="http://schemas.microsoft.com/office/drawing/2014/main" id="{09CAC35A-251B-4146-9290-B2614533B4C0}"/>
                </a:ext>
              </a:extLst>
            </p:cNvPr>
            <p:cNvSpPr txBox="1">
              <a:spLocks noChangeArrowheads="1"/>
            </p:cNvSpPr>
            <p:nvPr/>
          </p:nvSpPr>
          <p:spPr bwMode="auto">
            <a:xfrm>
              <a:off x="2333" y="624"/>
              <a:ext cx="931"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b="1">
                  <a:solidFill>
                    <a:srgbClr val="660033"/>
                  </a:solidFill>
                </a:rPr>
                <a:t>Secreted Proteins</a:t>
              </a:r>
            </a:p>
          </p:txBody>
        </p:sp>
        <p:sp>
          <p:nvSpPr>
            <p:cNvPr id="48147" name="Oval 19">
              <a:extLst>
                <a:ext uri="{FF2B5EF4-FFF2-40B4-BE49-F238E27FC236}">
                  <a16:creationId xmlns:a16="http://schemas.microsoft.com/office/drawing/2014/main" id="{686928DB-E0C1-EB47-B786-DAFCF4619C90}"/>
                </a:ext>
              </a:extLst>
            </p:cNvPr>
            <p:cNvSpPr>
              <a:spLocks noChangeArrowheads="1"/>
            </p:cNvSpPr>
            <p:nvPr/>
          </p:nvSpPr>
          <p:spPr bwMode="auto">
            <a:xfrm>
              <a:off x="1692" y="3935"/>
              <a:ext cx="96" cy="9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48" name="Oval 20">
              <a:extLst>
                <a:ext uri="{FF2B5EF4-FFF2-40B4-BE49-F238E27FC236}">
                  <a16:creationId xmlns:a16="http://schemas.microsoft.com/office/drawing/2014/main" id="{4F34247B-A943-1E42-B916-344B92C7B43B}"/>
                </a:ext>
              </a:extLst>
            </p:cNvPr>
            <p:cNvSpPr>
              <a:spLocks noChangeArrowheads="1"/>
            </p:cNvSpPr>
            <p:nvPr/>
          </p:nvSpPr>
          <p:spPr bwMode="auto">
            <a:xfrm>
              <a:off x="1788" y="4031"/>
              <a:ext cx="96" cy="9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49" name="Oval 21">
              <a:extLst>
                <a:ext uri="{FF2B5EF4-FFF2-40B4-BE49-F238E27FC236}">
                  <a16:creationId xmlns:a16="http://schemas.microsoft.com/office/drawing/2014/main" id="{C4B89BF5-BCDD-D04E-821D-D1A196073FA1}"/>
                </a:ext>
              </a:extLst>
            </p:cNvPr>
            <p:cNvSpPr>
              <a:spLocks noChangeArrowheads="1"/>
            </p:cNvSpPr>
            <p:nvPr/>
          </p:nvSpPr>
          <p:spPr bwMode="auto">
            <a:xfrm>
              <a:off x="1644" y="4079"/>
              <a:ext cx="96" cy="9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50" name="AutoShape 22">
              <a:extLst>
                <a:ext uri="{FF2B5EF4-FFF2-40B4-BE49-F238E27FC236}">
                  <a16:creationId xmlns:a16="http://schemas.microsoft.com/office/drawing/2014/main" id="{C6F78F48-5CA0-3642-966D-45284BBD3492}"/>
                </a:ext>
              </a:extLst>
            </p:cNvPr>
            <p:cNvSpPr>
              <a:spLocks noChangeArrowheads="1"/>
            </p:cNvSpPr>
            <p:nvPr/>
          </p:nvSpPr>
          <p:spPr bwMode="auto">
            <a:xfrm rot="10200000">
              <a:off x="1794" y="1407"/>
              <a:ext cx="96" cy="265"/>
            </a:xfrm>
            <a:prstGeom prst="can">
              <a:avLst>
                <a:gd name="adj" fmla="val 69010"/>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48151" name="AutoShape 23">
              <a:extLst>
                <a:ext uri="{FF2B5EF4-FFF2-40B4-BE49-F238E27FC236}">
                  <a16:creationId xmlns:a16="http://schemas.microsoft.com/office/drawing/2014/main" id="{0EAEF8D1-53D8-0940-BBA6-BA3430967E1F}"/>
                </a:ext>
              </a:extLst>
            </p:cNvPr>
            <p:cNvSpPr>
              <a:spLocks noChangeArrowheads="1"/>
            </p:cNvSpPr>
            <p:nvPr/>
          </p:nvSpPr>
          <p:spPr bwMode="auto">
            <a:xfrm rot="10200000">
              <a:off x="1718" y="1507"/>
              <a:ext cx="64" cy="192"/>
            </a:xfrm>
            <a:prstGeom prst="can">
              <a:avLst>
                <a:gd name="adj" fmla="val 75000"/>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48152" name="AutoShape 24">
              <a:extLst>
                <a:ext uri="{FF2B5EF4-FFF2-40B4-BE49-F238E27FC236}">
                  <a16:creationId xmlns:a16="http://schemas.microsoft.com/office/drawing/2014/main" id="{3C35C2DA-6E0C-134C-A716-6D7E4AD85C89}"/>
                </a:ext>
              </a:extLst>
            </p:cNvPr>
            <p:cNvSpPr>
              <a:spLocks noChangeArrowheads="1"/>
            </p:cNvSpPr>
            <p:nvPr/>
          </p:nvSpPr>
          <p:spPr bwMode="auto">
            <a:xfrm rot="10200000">
              <a:off x="1620" y="1535"/>
              <a:ext cx="85" cy="288"/>
            </a:xfrm>
            <a:prstGeom prst="can">
              <a:avLst>
                <a:gd name="adj" fmla="val 84706"/>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48153" name="AutoShape 25">
              <a:extLst>
                <a:ext uri="{FF2B5EF4-FFF2-40B4-BE49-F238E27FC236}">
                  <a16:creationId xmlns:a16="http://schemas.microsoft.com/office/drawing/2014/main" id="{EE1E05ED-A6CF-8347-A97F-9CDFFD778560}"/>
                </a:ext>
              </a:extLst>
            </p:cNvPr>
            <p:cNvSpPr>
              <a:spLocks noChangeArrowheads="1"/>
            </p:cNvSpPr>
            <p:nvPr/>
          </p:nvSpPr>
          <p:spPr bwMode="auto">
            <a:xfrm rot="10200000">
              <a:off x="1548" y="1604"/>
              <a:ext cx="48" cy="240"/>
            </a:xfrm>
            <a:prstGeom prst="can">
              <a:avLst>
                <a:gd name="adj" fmla="val 125000"/>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48154" name="AutoShape 26">
              <a:extLst>
                <a:ext uri="{FF2B5EF4-FFF2-40B4-BE49-F238E27FC236}">
                  <a16:creationId xmlns:a16="http://schemas.microsoft.com/office/drawing/2014/main" id="{DF8D0663-74B0-1947-BCFE-52FFB5566BDF}"/>
                </a:ext>
              </a:extLst>
            </p:cNvPr>
            <p:cNvSpPr>
              <a:spLocks noChangeArrowheads="1"/>
            </p:cNvSpPr>
            <p:nvPr/>
          </p:nvSpPr>
          <p:spPr bwMode="auto">
            <a:xfrm rot="10200000">
              <a:off x="1908" y="1355"/>
              <a:ext cx="85" cy="288"/>
            </a:xfrm>
            <a:prstGeom prst="can">
              <a:avLst>
                <a:gd name="adj" fmla="val 84706"/>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48155" name="AutoShape 27">
              <a:extLst>
                <a:ext uri="{FF2B5EF4-FFF2-40B4-BE49-F238E27FC236}">
                  <a16:creationId xmlns:a16="http://schemas.microsoft.com/office/drawing/2014/main" id="{229628BB-1D76-CD4A-A439-0C6306B51938}"/>
                </a:ext>
              </a:extLst>
            </p:cNvPr>
            <p:cNvSpPr>
              <a:spLocks noChangeArrowheads="1"/>
            </p:cNvSpPr>
            <p:nvPr/>
          </p:nvSpPr>
          <p:spPr bwMode="auto">
            <a:xfrm rot="10200000">
              <a:off x="2016" y="1313"/>
              <a:ext cx="85" cy="288"/>
            </a:xfrm>
            <a:prstGeom prst="can">
              <a:avLst>
                <a:gd name="adj" fmla="val 84706"/>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48156" name="AutoShape 28">
              <a:extLst>
                <a:ext uri="{FF2B5EF4-FFF2-40B4-BE49-F238E27FC236}">
                  <a16:creationId xmlns:a16="http://schemas.microsoft.com/office/drawing/2014/main" id="{E67DB3B4-132A-E04E-8737-C228FEBAD5F4}"/>
                </a:ext>
              </a:extLst>
            </p:cNvPr>
            <p:cNvSpPr>
              <a:spLocks noChangeArrowheads="1"/>
            </p:cNvSpPr>
            <p:nvPr/>
          </p:nvSpPr>
          <p:spPr bwMode="auto">
            <a:xfrm rot="10200000">
              <a:off x="1422" y="1649"/>
              <a:ext cx="85" cy="288"/>
            </a:xfrm>
            <a:prstGeom prst="can">
              <a:avLst>
                <a:gd name="adj" fmla="val 84706"/>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48157" name="Freeform 29">
              <a:extLst>
                <a:ext uri="{FF2B5EF4-FFF2-40B4-BE49-F238E27FC236}">
                  <a16:creationId xmlns:a16="http://schemas.microsoft.com/office/drawing/2014/main" id="{6579F6D4-EB8A-0C44-9620-6330D4F55423}"/>
                </a:ext>
              </a:extLst>
            </p:cNvPr>
            <p:cNvSpPr>
              <a:spLocks/>
            </p:cNvSpPr>
            <p:nvPr/>
          </p:nvSpPr>
          <p:spPr bwMode="auto">
            <a:xfrm>
              <a:off x="1334" y="1185"/>
              <a:ext cx="800" cy="848"/>
            </a:xfrm>
            <a:custGeom>
              <a:avLst/>
              <a:gdLst>
                <a:gd name="T0" fmla="*/ 160 w 800"/>
                <a:gd name="T1" fmla="*/ 704 h 848"/>
                <a:gd name="T2" fmla="*/ 256 w 800"/>
                <a:gd name="T3" fmla="*/ 752 h 848"/>
                <a:gd name="T4" fmla="*/ 256 w 800"/>
                <a:gd name="T5" fmla="*/ 608 h 848"/>
                <a:gd name="T6" fmla="*/ 400 w 800"/>
                <a:gd name="T7" fmla="*/ 752 h 848"/>
                <a:gd name="T8" fmla="*/ 352 w 800"/>
                <a:gd name="T9" fmla="*/ 608 h 848"/>
                <a:gd name="T10" fmla="*/ 496 w 800"/>
                <a:gd name="T11" fmla="*/ 656 h 848"/>
                <a:gd name="T12" fmla="*/ 448 w 800"/>
                <a:gd name="T13" fmla="*/ 464 h 848"/>
                <a:gd name="T14" fmla="*/ 544 w 800"/>
                <a:gd name="T15" fmla="*/ 608 h 848"/>
                <a:gd name="T16" fmla="*/ 544 w 800"/>
                <a:gd name="T17" fmla="*/ 464 h 848"/>
                <a:gd name="T18" fmla="*/ 688 w 800"/>
                <a:gd name="T19" fmla="*/ 608 h 848"/>
                <a:gd name="T20" fmla="*/ 640 w 800"/>
                <a:gd name="T21" fmla="*/ 416 h 848"/>
                <a:gd name="T22" fmla="*/ 784 w 800"/>
                <a:gd name="T23" fmla="*/ 560 h 848"/>
                <a:gd name="T24" fmla="*/ 736 w 800"/>
                <a:gd name="T25" fmla="*/ 368 h 848"/>
                <a:gd name="T26" fmla="*/ 688 w 800"/>
                <a:gd name="T27" fmla="*/ 32 h 848"/>
                <a:gd name="T28" fmla="*/ 592 w 800"/>
                <a:gd name="T29" fmla="*/ 176 h 848"/>
                <a:gd name="T30" fmla="*/ 448 w 800"/>
                <a:gd name="T31" fmla="*/ 128 h 848"/>
                <a:gd name="T32" fmla="*/ 496 w 800"/>
                <a:gd name="T33" fmla="*/ 224 h 848"/>
                <a:gd name="T34" fmla="*/ 400 w 800"/>
                <a:gd name="T35" fmla="*/ 320 h 848"/>
                <a:gd name="T36" fmla="*/ 256 w 800"/>
                <a:gd name="T37" fmla="*/ 224 h 848"/>
                <a:gd name="T38" fmla="*/ 304 w 800"/>
                <a:gd name="T39" fmla="*/ 368 h 848"/>
                <a:gd name="T40" fmla="*/ 160 w 800"/>
                <a:gd name="T41" fmla="*/ 176 h 848"/>
                <a:gd name="T42" fmla="*/ 208 w 800"/>
                <a:gd name="T43" fmla="*/ 416 h 848"/>
                <a:gd name="T44" fmla="*/ 16 w 800"/>
                <a:gd name="T45" fmla="*/ 224 h 848"/>
                <a:gd name="T46" fmla="*/ 112 w 800"/>
                <a:gd name="T47" fmla="*/ 464 h 848"/>
                <a:gd name="T48" fmla="*/ 160 w 800"/>
                <a:gd name="T49" fmla="*/ 848 h 8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0" h="848">
                  <a:moveTo>
                    <a:pt x="160" y="704"/>
                  </a:moveTo>
                  <a:cubicBezTo>
                    <a:pt x="200" y="736"/>
                    <a:pt x="240" y="768"/>
                    <a:pt x="256" y="752"/>
                  </a:cubicBezTo>
                  <a:cubicBezTo>
                    <a:pt x="272" y="736"/>
                    <a:pt x="232" y="608"/>
                    <a:pt x="256" y="608"/>
                  </a:cubicBezTo>
                  <a:cubicBezTo>
                    <a:pt x="280" y="608"/>
                    <a:pt x="384" y="752"/>
                    <a:pt x="400" y="752"/>
                  </a:cubicBezTo>
                  <a:cubicBezTo>
                    <a:pt x="416" y="752"/>
                    <a:pt x="336" y="624"/>
                    <a:pt x="352" y="608"/>
                  </a:cubicBezTo>
                  <a:cubicBezTo>
                    <a:pt x="368" y="592"/>
                    <a:pt x="480" y="680"/>
                    <a:pt x="496" y="656"/>
                  </a:cubicBezTo>
                  <a:cubicBezTo>
                    <a:pt x="512" y="632"/>
                    <a:pt x="440" y="472"/>
                    <a:pt x="448" y="464"/>
                  </a:cubicBezTo>
                  <a:cubicBezTo>
                    <a:pt x="456" y="456"/>
                    <a:pt x="528" y="608"/>
                    <a:pt x="544" y="608"/>
                  </a:cubicBezTo>
                  <a:cubicBezTo>
                    <a:pt x="560" y="608"/>
                    <a:pt x="520" y="464"/>
                    <a:pt x="544" y="464"/>
                  </a:cubicBezTo>
                  <a:cubicBezTo>
                    <a:pt x="568" y="464"/>
                    <a:pt x="672" y="616"/>
                    <a:pt x="688" y="608"/>
                  </a:cubicBezTo>
                  <a:cubicBezTo>
                    <a:pt x="704" y="600"/>
                    <a:pt x="624" y="424"/>
                    <a:pt x="640" y="416"/>
                  </a:cubicBezTo>
                  <a:cubicBezTo>
                    <a:pt x="656" y="408"/>
                    <a:pt x="768" y="568"/>
                    <a:pt x="784" y="560"/>
                  </a:cubicBezTo>
                  <a:cubicBezTo>
                    <a:pt x="800" y="552"/>
                    <a:pt x="752" y="456"/>
                    <a:pt x="736" y="368"/>
                  </a:cubicBezTo>
                  <a:cubicBezTo>
                    <a:pt x="720" y="280"/>
                    <a:pt x="712" y="64"/>
                    <a:pt x="688" y="32"/>
                  </a:cubicBezTo>
                  <a:cubicBezTo>
                    <a:pt x="664" y="0"/>
                    <a:pt x="632" y="160"/>
                    <a:pt x="592" y="176"/>
                  </a:cubicBezTo>
                  <a:cubicBezTo>
                    <a:pt x="552" y="192"/>
                    <a:pt x="464" y="120"/>
                    <a:pt x="448" y="128"/>
                  </a:cubicBezTo>
                  <a:cubicBezTo>
                    <a:pt x="432" y="136"/>
                    <a:pt x="504" y="192"/>
                    <a:pt x="496" y="224"/>
                  </a:cubicBezTo>
                  <a:cubicBezTo>
                    <a:pt x="488" y="256"/>
                    <a:pt x="440" y="320"/>
                    <a:pt x="400" y="320"/>
                  </a:cubicBezTo>
                  <a:cubicBezTo>
                    <a:pt x="360" y="320"/>
                    <a:pt x="272" y="216"/>
                    <a:pt x="256" y="224"/>
                  </a:cubicBezTo>
                  <a:cubicBezTo>
                    <a:pt x="240" y="232"/>
                    <a:pt x="320" y="376"/>
                    <a:pt x="304" y="368"/>
                  </a:cubicBezTo>
                  <a:cubicBezTo>
                    <a:pt x="288" y="360"/>
                    <a:pt x="176" y="168"/>
                    <a:pt x="160" y="176"/>
                  </a:cubicBezTo>
                  <a:cubicBezTo>
                    <a:pt x="144" y="184"/>
                    <a:pt x="232" y="408"/>
                    <a:pt x="208" y="416"/>
                  </a:cubicBezTo>
                  <a:cubicBezTo>
                    <a:pt x="184" y="424"/>
                    <a:pt x="32" y="216"/>
                    <a:pt x="16" y="224"/>
                  </a:cubicBezTo>
                  <a:cubicBezTo>
                    <a:pt x="0" y="232"/>
                    <a:pt x="88" y="360"/>
                    <a:pt x="112" y="464"/>
                  </a:cubicBezTo>
                  <a:cubicBezTo>
                    <a:pt x="136" y="568"/>
                    <a:pt x="148" y="708"/>
                    <a:pt x="160" y="84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48158" name="Oval 30">
              <a:extLst>
                <a:ext uri="{FF2B5EF4-FFF2-40B4-BE49-F238E27FC236}">
                  <a16:creationId xmlns:a16="http://schemas.microsoft.com/office/drawing/2014/main" id="{E56F07D5-358C-9B49-A50B-7CE782868120}"/>
                </a:ext>
              </a:extLst>
            </p:cNvPr>
            <p:cNvSpPr>
              <a:spLocks noChangeArrowheads="1"/>
            </p:cNvSpPr>
            <p:nvPr/>
          </p:nvSpPr>
          <p:spPr bwMode="auto">
            <a:xfrm>
              <a:off x="4038" y="2033"/>
              <a:ext cx="48"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59" name="Oval 31">
              <a:extLst>
                <a:ext uri="{FF2B5EF4-FFF2-40B4-BE49-F238E27FC236}">
                  <a16:creationId xmlns:a16="http://schemas.microsoft.com/office/drawing/2014/main" id="{4D34DAF5-6018-8144-A560-039DA01CA1D7}"/>
                </a:ext>
              </a:extLst>
            </p:cNvPr>
            <p:cNvSpPr>
              <a:spLocks noChangeArrowheads="1"/>
            </p:cNvSpPr>
            <p:nvPr/>
          </p:nvSpPr>
          <p:spPr bwMode="auto">
            <a:xfrm>
              <a:off x="4116" y="2081"/>
              <a:ext cx="48"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60" name="Oval 32">
              <a:extLst>
                <a:ext uri="{FF2B5EF4-FFF2-40B4-BE49-F238E27FC236}">
                  <a16:creationId xmlns:a16="http://schemas.microsoft.com/office/drawing/2014/main" id="{C732A906-3CF8-E046-9C9F-656E68C4BAE6}"/>
                </a:ext>
              </a:extLst>
            </p:cNvPr>
            <p:cNvSpPr>
              <a:spLocks noChangeArrowheads="1"/>
            </p:cNvSpPr>
            <p:nvPr/>
          </p:nvSpPr>
          <p:spPr bwMode="auto">
            <a:xfrm>
              <a:off x="4074" y="2249"/>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61" name="Oval 33">
              <a:extLst>
                <a:ext uri="{FF2B5EF4-FFF2-40B4-BE49-F238E27FC236}">
                  <a16:creationId xmlns:a16="http://schemas.microsoft.com/office/drawing/2014/main" id="{B121B4F1-B2B1-564F-A7A8-3E8A43F57EFA}"/>
                </a:ext>
              </a:extLst>
            </p:cNvPr>
            <p:cNvSpPr>
              <a:spLocks noChangeArrowheads="1"/>
            </p:cNvSpPr>
            <p:nvPr/>
          </p:nvSpPr>
          <p:spPr bwMode="auto">
            <a:xfrm>
              <a:off x="3990" y="2141"/>
              <a:ext cx="48"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62" name="Oval 34">
              <a:extLst>
                <a:ext uri="{FF2B5EF4-FFF2-40B4-BE49-F238E27FC236}">
                  <a16:creationId xmlns:a16="http://schemas.microsoft.com/office/drawing/2014/main" id="{E502DFE4-61E4-1947-A7EE-4452827BBAD3}"/>
                </a:ext>
              </a:extLst>
            </p:cNvPr>
            <p:cNvSpPr>
              <a:spLocks noChangeArrowheads="1"/>
            </p:cNvSpPr>
            <p:nvPr/>
          </p:nvSpPr>
          <p:spPr bwMode="auto">
            <a:xfrm>
              <a:off x="3990" y="2273"/>
              <a:ext cx="48"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63" name="Oval 35">
              <a:extLst>
                <a:ext uri="{FF2B5EF4-FFF2-40B4-BE49-F238E27FC236}">
                  <a16:creationId xmlns:a16="http://schemas.microsoft.com/office/drawing/2014/main" id="{FE1FA18A-1D20-CB40-85C6-8EE3E001B28C}"/>
                </a:ext>
              </a:extLst>
            </p:cNvPr>
            <p:cNvSpPr>
              <a:spLocks noChangeArrowheads="1"/>
            </p:cNvSpPr>
            <p:nvPr/>
          </p:nvSpPr>
          <p:spPr bwMode="auto">
            <a:xfrm>
              <a:off x="4818" y="1961"/>
              <a:ext cx="48"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64" name="Oval 36">
              <a:extLst>
                <a:ext uri="{FF2B5EF4-FFF2-40B4-BE49-F238E27FC236}">
                  <a16:creationId xmlns:a16="http://schemas.microsoft.com/office/drawing/2014/main" id="{36D58866-B327-6B47-8ED1-999A1BD31D27}"/>
                </a:ext>
              </a:extLst>
            </p:cNvPr>
            <p:cNvSpPr>
              <a:spLocks noChangeArrowheads="1"/>
            </p:cNvSpPr>
            <p:nvPr/>
          </p:nvSpPr>
          <p:spPr bwMode="auto">
            <a:xfrm>
              <a:off x="4776" y="2129"/>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65" name="Oval 37">
              <a:extLst>
                <a:ext uri="{FF2B5EF4-FFF2-40B4-BE49-F238E27FC236}">
                  <a16:creationId xmlns:a16="http://schemas.microsoft.com/office/drawing/2014/main" id="{4D88C9B0-DF66-FA49-A5D5-FDBB186D6BE5}"/>
                </a:ext>
              </a:extLst>
            </p:cNvPr>
            <p:cNvSpPr>
              <a:spLocks noChangeArrowheads="1"/>
            </p:cNvSpPr>
            <p:nvPr/>
          </p:nvSpPr>
          <p:spPr bwMode="auto">
            <a:xfrm>
              <a:off x="4692" y="2021"/>
              <a:ext cx="48"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66" name="Oval 38">
              <a:extLst>
                <a:ext uri="{FF2B5EF4-FFF2-40B4-BE49-F238E27FC236}">
                  <a16:creationId xmlns:a16="http://schemas.microsoft.com/office/drawing/2014/main" id="{00C5B5D7-063F-6C44-8721-5EDA0F77276E}"/>
                </a:ext>
              </a:extLst>
            </p:cNvPr>
            <p:cNvSpPr>
              <a:spLocks noChangeArrowheads="1"/>
            </p:cNvSpPr>
            <p:nvPr/>
          </p:nvSpPr>
          <p:spPr bwMode="auto">
            <a:xfrm>
              <a:off x="4692" y="2153"/>
              <a:ext cx="48"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67" name="Text Box 39">
              <a:extLst>
                <a:ext uri="{FF2B5EF4-FFF2-40B4-BE49-F238E27FC236}">
                  <a16:creationId xmlns:a16="http://schemas.microsoft.com/office/drawing/2014/main" id="{B8C3C596-575D-0A4B-8829-14B1EFC16777}"/>
                </a:ext>
              </a:extLst>
            </p:cNvPr>
            <p:cNvSpPr txBox="1">
              <a:spLocks noChangeArrowheads="1"/>
            </p:cNvSpPr>
            <p:nvPr/>
          </p:nvSpPr>
          <p:spPr bwMode="auto">
            <a:xfrm>
              <a:off x="702" y="1085"/>
              <a:ext cx="1408"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660033"/>
                  </a:solidFill>
                </a:rPr>
                <a:t>G protein-coupled receptors</a:t>
              </a:r>
            </a:p>
          </p:txBody>
        </p:sp>
        <p:sp>
          <p:nvSpPr>
            <p:cNvPr id="48168" name="Oval 40">
              <a:extLst>
                <a:ext uri="{FF2B5EF4-FFF2-40B4-BE49-F238E27FC236}">
                  <a16:creationId xmlns:a16="http://schemas.microsoft.com/office/drawing/2014/main" id="{839679AF-71BB-A74C-B2CA-65BCC6DA4E16}"/>
                </a:ext>
              </a:extLst>
            </p:cNvPr>
            <p:cNvSpPr>
              <a:spLocks noChangeArrowheads="1"/>
            </p:cNvSpPr>
            <p:nvPr/>
          </p:nvSpPr>
          <p:spPr bwMode="auto">
            <a:xfrm>
              <a:off x="918" y="2609"/>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69" name="Oval 41">
              <a:extLst>
                <a:ext uri="{FF2B5EF4-FFF2-40B4-BE49-F238E27FC236}">
                  <a16:creationId xmlns:a16="http://schemas.microsoft.com/office/drawing/2014/main" id="{1D7B5D1F-679A-C34B-A2D7-88394FDA18E8}"/>
                </a:ext>
              </a:extLst>
            </p:cNvPr>
            <p:cNvSpPr>
              <a:spLocks noChangeArrowheads="1"/>
            </p:cNvSpPr>
            <p:nvPr/>
          </p:nvSpPr>
          <p:spPr bwMode="auto">
            <a:xfrm>
              <a:off x="918" y="2753"/>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70" name="Oval 42">
              <a:extLst>
                <a:ext uri="{FF2B5EF4-FFF2-40B4-BE49-F238E27FC236}">
                  <a16:creationId xmlns:a16="http://schemas.microsoft.com/office/drawing/2014/main" id="{598A4369-7ED1-A140-99F1-EBAE6B7DB534}"/>
                </a:ext>
              </a:extLst>
            </p:cNvPr>
            <p:cNvSpPr>
              <a:spLocks noChangeArrowheads="1"/>
            </p:cNvSpPr>
            <p:nvPr/>
          </p:nvSpPr>
          <p:spPr bwMode="auto">
            <a:xfrm>
              <a:off x="966" y="2369"/>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71" name="Oval 43">
              <a:extLst>
                <a:ext uri="{FF2B5EF4-FFF2-40B4-BE49-F238E27FC236}">
                  <a16:creationId xmlns:a16="http://schemas.microsoft.com/office/drawing/2014/main" id="{C9294F1C-7619-2D43-AD63-EA247A6F60F5}"/>
                </a:ext>
              </a:extLst>
            </p:cNvPr>
            <p:cNvSpPr>
              <a:spLocks noChangeArrowheads="1"/>
            </p:cNvSpPr>
            <p:nvPr/>
          </p:nvSpPr>
          <p:spPr bwMode="auto">
            <a:xfrm rot="-567740">
              <a:off x="1014" y="2897"/>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72" name="Oval 44">
              <a:extLst>
                <a:ext uri="{FF2B5EF4-FFF2-40B4-BE49-F238E27FC236}">
                  <a16:creationId xmlns:a16="http://schemas.microsoft.com/office/drawing/2014/main" id="{5C7DC596-280A-5841-BDC5-FC49D50E4527}"/>
                </a:ext>
              </a:extLst>
            </p:cNvPr>
            <p:cNvSpPr>
              <a:spLocks noChangeArrowheads="1"/>
            </p:cNvSpPr>
            <p:nvPr/>
          </p:nvSpPr>
          <p:spPr bwMode="auto">
            <a:xfrm>
              <a:off x="822" y="2465"/>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73" name="Oval 45">
              <a:extLst>
                <a:ext uri="{FF2B5EF4-FFF2-40B4-BE49-F238E27FC236}">
                  <a16:creationId xmlns:a16="http://schemas.microsoft.com/office/drawing/2014/main" id="{53E3BA51-8F06-C340-B6FD-E580EA6CCF7B}"/>
                </a:ext>
              </a:extLst>
            </p:cNvPr>
            <p:cNvSpPr>
              <a:spLocks noChangeArrowheads="1"/>
            </p:cNvSpPr>
            <p:nvPr/>
          </p:nvSpPr>
          <p:spPr bwMode="auto">
            <a:xfrm>
              <a:off x="726" y="2657"/>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74" name="Oval 46">
              <a:extLst>
                <a:ext uri="{FF2B5EF4-FFF2-40B4-BE49-F238E27FC236}">
                  <a16:creationId xmlns:a16="http://schemas.microsoft.com/office/drawing/2014/main" id="{81F3DE92-67F2-4D41-898E-183E343F7EBE}"/>
                </a:ext>
              </a:extLst>
            </p:cNvPr>
            <p:cNvSpPr>
              <a:spLocks noChangeArrowheads="1"/>
            </p:cNvSpPr>
            <p:nvPr/>
          </p:nvSpPr>
          <p:spPr bwMode="auto">
            <a:xfrm>
              <a:off x="822" y="2849"/>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75" name="Text Box 47">
              <a:extLst>
                <a:ext uri="{FF2B5EF4-FFF2-40B4-BE49-F238E27FC236}">
                  <a16:creationId xmlns:a16="http://schemas.microsoft.com/office/drawing/2014/main" id="{37C0FB68-0140-474E-AD67-CB1CE69AE764}"/>
                </a:ext>
              </a:extLst>
            </p:cNvPr>
            <p:cNvSpPr txBox="1">
              <a:spLocks noChangeArrowheads="1"/>
            </p:cNvSpPr>
            <p:nvPr/>
          </p:nvSpPr>
          <p:spPr bwMode="auto">
            <a:xfrm>
              <a:off x="248" y="2256"/>
              <a:ext cx="83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200" b="1">
                  <a:solidFill>
                    <a:srgbClr val="003399"/>
                  </a:solidFill>
                </a:rPr>
                <a:t>“</a:t>
              </a:r>
              <a:r>
                <a:rPr lang="en-US" altLang="ja-JP" sz="1200" b="1">
                  <a:solidFill>
                    <a:srgbClr val="003399"/>
                  </a:solidFill>
                </a:rPr>
                <a:t>Extra Cellular</a:t>
              </a:r>
              <a:r>
                <a:rPr lang="ja-JP" altLang="en-US" sz="1200" b="1">
                  <a:solidFill>
                    <a:srgbClr val="003399"/>
                  </a:solidFill>
                </a:rPr>
                <a:t>”</a:t>
              </a:r>
              <a:endParaRPr lang="en-US" altLang="en-US" sz="1200" b="1">
                <a:solidFill>
                  <a:srgbClr val="003399"/>
                </a:solidFill>
              </a:endParaRPr>
            </a:p>
          </p:txBody>
        </p:sp>
        <p:grpSp>
          <p:nvGrpSpPr>
            <p:cNvPr id="43047" name="Group 49">
              <a:extLst>
                <a:ext uri="{FF2B5EF4-FFF2-40B4-BE49-F238E27FC236}">
                  <a16:creationId xmlns:a16="http://schemas.microsoft.com/office/drawing/2014/main" id="{9E68ED8E-EF66-FC42-9B45-9E067E453B84}"/>
                </a:ext>
              </a:extLst>
            </p:cNvPr>
            <p:cNvGrpSpPr>
              <a:grpSpLocks/>
            </p:cNvGrpSpPr>
            <p:nvPr/>
          </p:nvGrpSpPr>
          <p:grpSpPr bwMode="auto">
            <a:xfrm rot="3438032">
              <a:off x="3973" y="3378"/>
              <a:ext cx="528" cy="96"/>
              <a:chOff x="3648" y="2646"/>
              <a:chExt cx="528" cy="192"/>
            </a:xfrm>
          </p:grpSpPr>
          <p:sp>
            <p:nvSpPr>
              <p:cNvPr id="48178" name="AutoShape 50">
                <a:extLst>
                  <a:ext uri="{FF2B5EF4-FFF2-40B4-BE49-F238E27FC236}">
                    <a16:creationId xmlns:a16="http://schemas.microsoft.com/office/drawing/2014/main" id="{05DBDD86-4DB5-7B4A-95DE-4D4C9D6FDAAE}"/>
                  </a:ext>
                </a:extLst>
              </p:cNvPr>
              <p:cNvSpPr>
                <a:spLocks noChangeArrowheads="1"/>
              </p:cNvSpPr>
              <p:nvPr/>
            </p:nvSpPr>
            <p:spPr bwMode="auto">
              <a:xfrm rot="-4963095">
                <a:off x="3935" y="2598"/>
                <a:ext cx="192" cy="288"/>
              </a:xfrm>
              <a:custGeom>
                <a:avLst/>
                <a:gdLst>
                  <a:gd name="T0" fmla="*/ 96 w 21600"/>
                  <a:gd name="T1" fmla="*/ 0 h 21600"/>
                  <a:gd name="T2" fmla="*/ 24 w 21600"/>
                  <a:gd name="T3" fmla="*/ 144 h 21600"/>
                  <a:gd name="T4" fmla="*/ 96 w 21600"/>
                  <a:gd name="T5" fmla="*/ 72 h 21600"/>
                  <a:gd name="T6" fmla="*/ 16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8179" name="AutoShape 51">
                <a:extLst>
                  <a:ext uri="{FF2B5EF4-FFF2-40B4-BE49-F238E27FC236}">
                    <a16:creationId xmlns:a16="http://schemas.microsoft.com/office/drawing/2014/main" id="{0BAD3F1B-7685-4D47-BCAD-AFC95727E98D}"/>
                  </a:ext>
                </a:extLst>
              </p:cNvPr>
              <p:cNvSpPr>
                <a:spLocks noChangeArrowheads="1"/>
              </p:cNvSpPr>
              <p:nvPr/>
            </p:nvSpPr>
            <p:spPr bwMode="auto">
              <a:xfrm rot="16200000">
                <a:off x="3713" y="2628"/>
                <a:ext cx="96" cy="240"/>
              </a:xfrm>
              <a:prstGeom prst="can">
                <a:avLst>
                  <a:gd name="adj" fmla="val 625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48180" name="AutoShape 52">
              <a:extLst>
                <a:ext uri="{FF2B5EF4-FFF2-40B4-BE49-F238E27FC236}">
                  <a16:creationId xmlns:a16="http://schemas.microsoft.com/office/drawing/2014/main" id="{7A4B4A76-3436-C84B-AFB3-091E475F67BD}"/>
                </a:ext>
              </a:extLst>
            </p:cNvPr>
            <p:cNvSpPr>
              <a:spLocks noChangeArrowheads="1"/>
            </p:cNvSpPr>
            <p:nvPr/>
          </p:nvSpPr>
          <p:spPr bwMode="auto">
            <a:xfrm rot="19638032">
              <a:off x="4220" y="3170"/>
              <a:ext cx="48" cy="240"/>
            </a:xfrm>
            <a:prstGeom prst="can">
              <a:avLst>
                <a:gd name="adj" fmla="val 1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83" name="AutoShape 55">
              <a:extLst>
                <a:ext uri="{FF2B5EF4-FFF2-40B4-BE49-F238E27FC236}">
                  <a16:creationId xmlns:a16="http://schemas.microsoft.com/office/drawing/2014/main" id="{7CBBA8BC-1C6B-B84D-9735-CC5D86D1398D}"/>
                </a:ext>
              </a:extLst>
            </p:cNvPr>
            <p:cNvSpPr>
              <a:spLocks noChangeArrowheads="1"/>
            </p:cNvSpPr>
            <p:nvPr/>
          </p:nvSpPr>
          <p:spPr bwMode="auto">
            <a:xfrm rot="19638032">
              <a:off x="4316" y="3050"/>
              <a:ext cx="48" cy="240"/>
            </a:xfrm>
            <a:prstGeom prst="can">
              <a:avLst>
                <a:gd name="adj" fmla="val 1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84" name="AutoShape 56">
              <a:extLst>
                <a:ext uri="{FF2B5EF4-FFF2-40B4-BE49-F238E27FC236}">
                  <a16:creationId xmlns:a16="http://schemas.microsoft.com/office/drawing/2014/main" id="{99624A11-805B-E74F-BA18-5BD2271853E1}"/>
                </a:ext>
              </a:extLst>
            </p:cNvPr>
            <p:cNvSpPr>
              <a:spLocks noChangeArrowheads="1"/>
            </p:cNvSpPr>
            <p:nvPr/>
          </p:nvSpPr>
          <p:spPr bwMode="auto">
            <a:xfrm rot="19638032">
              <a:off x="4292" y="3122"/>
              <a:ext cx="48" cy="240"/>
            </a:xfrm>
            <a:prstGeom prst="can">
              <a:avLst>
                <a:gd name="adj" fmla="val 1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85" name="AutoShape 57">
              <a:extLst>
                <a:ext uri="{FF2B5EF4-FFF2-40B4-BE49-F238E27FC236}">
                  <a16:creationId xmlns:a16="http://schemas.microsoft.com/office/drawing/2014/main" id="{804FABBF-4522-E84A-A10B-BF84FCCCDE93}"/>
                </a:ext>
              </a:extLst>
            </p:cNvPr>
            <p:cNvSpPr>
              <a:spLocks noChangeArrowheads="1"/>
            </p:cNvSpPr>
            <p:nvPr/>
          </p:nvSpPr>
          <p:spPr bwMode="auto">
            <a:xfrm rot="19638032">
              <a:off x="4098" y="3257"/>
              <a:ext cx="48" cy="240"/>
            </a:xfrm>
            <a:prstGeom prst="can">
              <a:avLst>
                <a:gd name="adj" fmla="val 1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86" name="AutoShape 58">
              <a:extLst>
                <a:ext uri="{FF2B5EF4-FFF2-40B4-BE49-F238E27FC236}">
                  <a16:creationId xmlns:a16="http://schemas.microsoft.com/office/drawing/2014/main" id="{0C9B423A-8DBC-6C41-8C3E-430D931306D2}"/>
                </a:ext>
              </a:extLst>
            </p:cNvPr>
            <p:cNvSpPr>
              <a:spLocks noChangeArrowheads="1"/>
            </p:cNvSpPr>
            <p:nvPr/>
          </p:nvSpPr>
          <p:spPr bwMode="auto">
            <a:xfrm rot="19638032">
              <a:off x="4412" y="2945"/>
              <a:ext cx="48" cy="240"/>
            </a:xfrm>
            <a:prstGeom prst="can">
              <a:avLst>
                <a:gd name="adj" fmla="val 1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87" name="AutoShape 59">
              <a:extLst>
                <a:ext uri="{FF2B5EF4-FFF2-40B4-BE49-F238E27FC236}">
                  <a16:creationId xmlns:a16="http://schemas.microsoft.com/office/drawing/2014/main" id="{76B65EFF-0BDE-E044-B9C7-A5624CEA5592}"/>
                </a:ext>
              </a:extLst>
            </p:cNvPr>
            <p:cNvSpPr>
              <a:spLocks noChangeArrowheads="1"/>
            </p:cNvSpPr>
            <p:nvPr/>
          </p:nvSpPr>
          <p:spPr bwMode="auto">
            <a:xfrm rot="19638032">
              <a:off x="4374" y="3017"/>
              <a:ext cx="48" cy="240"/>
            </a:xfrm>
            <a:prstGeom prst="can">
              <a:avLst>
                <a:gd name="adj" fmla="val 1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88" name="Text Box 60">
              <a:extLst>
                <a:ext uri="{FF2B5EF4-FFF2-40B4-BE49-F238E27FC236}">
                  <a16:creationId xmlns:a16="http://schemas.microsoft.com/office/drawing/2014/main" id="{A92EB8AE-B0C6-9448-B102-E95BE5C6575B}"/>
                </a:ext>
              </a:extLst>
            </p:cNvPr>
            <p:cNvSpPr txBox="1">
              <a:spLocks noChangeArrowheads="1"/>
            </p:cNvSpPr>
            <p:nvPr/>
          </p:nvSpPr>
          <p:spPr bwMode="auto">
            <a:xfrm>
              <a:off x="3637" y="2976"/>
              <a:ext cx="691"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ja-JP" altLang="en-US" sz="1200" b="1">
                  <a:solidFill>
                    <a:srgbClr val="003399"/>
                  </a:solidFill>
                </a:rPr>
                <a:t>“</a:t>
              </a:r>
              <a:r>
                <a:rPr lang="en-US" altLang="ja-JP" sz="1200" b="1">
                  <a:solidFill>
                    <a:srgbClr val="003399"/>
                  </a:solidFill>
                </a:rPr>
                <a:t>Membrane</a:t>
              </a:r>
              <a:r>
                <a:rPr lang="ja-JP" altLang="en-US" sz="1200" b="1">
                  <a:solidFill>
                    <a:srgbClr val="003399"/>
                  </a:solidFill>
                </a:rPr>
                <a:t>”</a:t>
              </a:r>
              <a:endParaRPr lang="en-US" altLang="en-US" sz="1200" b="1">
                <a:solidFill>
                  <a:srgbClr val="003399"/>
                </a:solidFill>
              </a:endParaRPr>
            </a:p>
          </p:txBody>
        </p:sp>
        <p:sp>
          <p:nvSpPr>
            <p:cNvPr id="48195" name="Text Box 67">
              <a:extLst>
                <a:ext uri="{FF2B5EF4-FFF2-40B4-BE49-F238E27FC236}">
                  <a16:creationId xmlns:a16="http://schemas.microsoft.com/office/drawing/2014/main" id="{DFC506BB-456F-1948-B32D-4155FEC9973B}"/>
                </a:ext>
              </a:extLst>
            </p:cNvPr>
            <p:cNvSpPr txBox="1">
              <a:spLocks noChangeArrowheads="1"/>
            </p:cNvSpPr>
            <p:nvPr/>
          </p:nvSpPr>
          <p:spPr bwMode="auto">
            <a:xfrm>
              <a:off x="3066" y="1968"/>
              <a:ext cx="1254" cy="3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660033"/>
                  </a:solidFill>
                </a:rPr>
                <a:t>Organ damage</a:t>
              </a:r>
            </a:p>
            <a:p>
              <a:pPr algn="ctr" eaLnBrk="1" hangingPunct="1">
                <a:defRPr/>
              </a:pPr>
              <a:r>
                <a:rPr lang="en-US" sz="1200" b="1">
                  <a:solidFill>
                    <a:srgbClr val="660033"/>
                  </a:solidFill>
                </a:rPr>
                <a:t> CN</a:t>
              </a:r>
              <a:r>
                <a:rPr lang="en-US" sz="1800"/>
                <a:t> </a:t>
              </a:r>
              <a:r>
                <a:rPr lang="en-US" sz="1200" b="1">
                  <a:solidFill>
                    <a:srgbClr val="660033"/>
                  </a:solidFill>
                </a:rPr>
                <a:t>Proteins</a:t>
              </a:r>
            </a:p>
          </p:txBody>
        </p:sp>
        <p:sp>
          <p:nvSpPr>
            <p:cNvPr id="48203" name="Text Box 75">
              <a:extLst>
                <a:ext uri="{FF2B5EF4-FFF2-40B4-BE49-F238E27FC236}">
                  <a16:creationId xmlns:a16="http://schemas.microsoft.com/office/drawing/2014/main" id="{39CA5C96-8903-C445-A8C3-768F2CBFDA7B}"/>
                </a:ext>
              </a:extLst>
            </p:cNvPr>
            <p:cNvSpPr txBox="1">
              <a:spLocks noChangeArrowheads="1"/>
            </p:cNvSpPr>
            <p:nvPr/>
          </p:nvSpPr>
          <p:spPr bwMode="auto">
            <a:xfrm>
              <a:off x="2448" y="3522"/>
              <a:ext cx="139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b="1">
                  <a:solidFill>
                    <a:srgbClr val="660033"/>
                  </a:solidFill>
                </a:rPr>
                <a:t>Classical secretory pathway</a:t>
              </a:r>
            </a:p>
          </p:txBody>
        </p:sp>
        <p:sp>
          <p:nvSpPr>
            <p:cNvPr id="48213" name="Line 85">
              <a:extLst>
                <a:ext uri="{FF2B5EF4-FFF2-40B4-BE49-F238E27FC236}">
                  <a16:creationId xmlns:a16="http://schemas.microsoft.com/office/drawing/2014/main" id="{30378BE8-4AD4-5C4D-8676-07F3049F4DA3}"/>
                </a:ext>
              </a:extLst>
            </p:cNvPr>
            <p:cNvSpPr>
              <a:spLocks noChangeShapeType="1"/>
            </p:cNvSpPr>
            <p:nvPr/>
          </p:nvSpPr>
          <p:spPr bwMode="auto">
            <a:xfrm flipH="1">
              <a:off x="2424" y="2159"/>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8215" name="Line 87">
              <a:extLst>
                <a:ext uri="{FF2B5EF4-FFF2-40B4-BE49-F238E27FC236}">
                  <a16:creationId xmlns:a16="http://schemas.microsoft.com/office/drawing/2014/main" id="{D58FC2C7-1AA9-8F44-B945-024FEDBAAEED}"/>
                </a:ext>
              </a:extLst>
            </p:cNvPr>
            <p:cNvSpPr>
              <a:spLocks noChangeShapeType="1"/>
            </p:cNvSpPr>
            <p:nvPr/>
          </p:nvSpPr>
          <p:spPr bwMode="auto">
            <a:xfrm flipH="1">
              <a:off x="2550" y="2201"/>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nvGrpSpPr>
            <p:cNvPr id="43059" name="Group 102">
              <a:extLst>
                <a:ext uri="{FF2B5EF4-FFF2-40B4-BE49-F238E27FC236}">
                  <a16:creationId xmlns:a16="http://schemas.microsoft.com/office/drawing/2014/main" id="{6D604228-4E7B-E34D-AC43-B37444CDA632}"/>
                </a:ext>
              </a:extLst>
            </p:cNvPr>
            <p:cNvGrpSpPr>
              <a:grpSpLocks/>
            </p:cNvGrpSpPr>
            <p:nvPr/>
          </p:nvGrpSpPr>
          <p:grpSpPr bwMode="auto">
            <a:xfrm>
              <a:off x="2592" y="2129"/>
              <a:ext cx="186" cy="60"/>
              <a:chOff x="240" y="3600"/>
              <a:chExt cx="186" cy="60"/>
            </a:xfrm>
          </p:grpSpPr>
          <p:sp>
            <p:nvSpPr>
              <p:cNvPr id="48223" name="Oval 95">
                <a:extLst>
                  <a:ext uri="{FF2B5EF4-FFF2-40B4-BE49-F238E27FC236}">
                    <a16:creationId xmlns:a16="http://schemas.microsoft.com/office/drawing/2014/main" id="{02DB80FB-0335-EA46-99C6-A92F59DF6745}"/>
                  </a:ext>
                </a:extLst>
              </p:cNvPr>
              <p:cNvSpPr>
                <a:spLocks noChangeArrowheads="1"/>
              </p:cNvSpPr>
              <p:nvPr/>
            </p:nvSpPr>
            <p:spPr bwMode="auto">
              <a:xfrm>
                <a:off x="240" y="3600"/>
                <a:ext cx="102" cy="47"/>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229" name="Freeform 101">
                <a:extLst>
                  <a:ext uri="{FF2B5EF4-FFF2-40B4-BE49-F238E27FC236}">
                    <a16:creationId xmlns:a16="http://schemas.microsoft.com/office/drawing/2014/main" id="{7DA9EB2A-6CC3-6045-9A29-635228191B31}"/>
                  </a:ext>
                </a:extLst>
              </p:cNvPr>
              <p:cNvSpPr>
                <a:spLocks/>
              </p:cNvSpPr>
              <p:nvPr/>
            </p:nvSpPr>
            <p:spPr bwMode="auto">
              <a:xfrm>
                <a:off x="330" y="3604"/>
                <a:ext cx="96" cy="56"/>
              </a:xfrm>
              <a:custGeom>
                <a:avLst/>
                <a:gdLst>
                  <a:gd name="T0" fmla="*/ 0 w 96"/>
                  <a:gd name="T1" fmla="*/ 8 h 56"/>
                  <a:gd name="T2" fmla="*/ 48 w 96"/>
                  <a:gd name="T3" fmla="*/ 8 h 56"/>
                  <a:gd name="T4" fmla="*/ 48 w 96"/>
                  <a:gd name="T5" fmla="*/ 56 h 56"/>
                  <a:gd name="T6" fmla="*/ 96 w 96"/>
                  <a:gd name="T7" fmla="*/ 8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56">
                    <a:moveTo>
                      <a:pt x="0" y="8"/>
                    </a:moveTo>
                    <a:cubicBezTo>
                      <a:pt x="20" y="4"/>
                      <a:pt x="40" y="0"/>
                      <a:pt x="48" y="8"/>
                    </a:cubicBezTo>
                    <a:cubicBezTo>
                      <a:pt x="56" y="16"/>
                      <a:pt x="40" y="56"/>
                      <a:pt x="48" y="56"/>
                    </a:cubicBezTo>
                    <a:cubicBezTo>
                      <a:pt x="56" y="56"/>
                      <a:pt x="88" y="16"/>
                      <a:pt x="96" y="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43060" name="Group 103">
              <a:extLst>
                <a:ext uri="{FF2B5EF4-FFF2-40B4-BE49-F238E27FC236}">
                  <a16:creationId xmlns:a16="http://schemas.microsoft.com/office/drawing/2014/main" id="{51D236AF-0F90-394D-8B04-5A3CAE4CC57B}"/>
                </a:ext>
              </a:extLst>
            </p:cNvPr>
            <p:cNvGrpSpPr>
              <a:grpSpLocks/>
            </p:cNvGrpSpPr>
            <p:nvPr/>
          </p:nvGrpSpPr>
          <p:grpSpPr bwMode="auto">
            <a:xfrm>
              <a:off x="2400" y="2093"/>
              <a:ext cx="186" cy="60"/>
              <a:chOff x="240" y="3600"/>
              <a:chExt cx="186" cy="60"/>
            </a:xfrm>
          </p:grpSpPr>
          <p:sp>
            <p:nvSpPr>
              <p:cNvPr id="48232" name="Oval 104">
                <a:extLst>
                  <a:ext uri="{FF2B5EF4-FFF2-40B4-BE49-F238E27FC236}">
                    <a16:creationId xmlns:a16="http://schemas.microsoft.com/office/drawing/2014/main" id="{5D043F9E-3A94-E246-959F-0830A235BCF4}"/>
                  </a:ext>
                </a:extLst>
              </p:cNvPr>
              <p:cNvSpPr>
                <a:spLocks noChangeArrowheads="1"/>
              </p:cNvSpPr>
              <p:nvPr/>
            </p:nvSpPr>
            <p:spPr bwMode="auto">
              <a:xfrm>
                <a:off x="240" y="3600"/>
                <a:ext cx="102" cy="47"/>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233" name="Freeform 105">
                <a:extLst>
                  <a:ext uri="{FF2B5EF4-FFF2-40B4-BE49-F238E27FC236}">
                    <a16:creationId xmlns:a16="http://schemas.microsoft.com/office/drawing/2014/main" id="{CAB36182-BE0C-C74E-AF49-BD0131DB23EF}"/>
                  </a:ext>
                </a:extLst>
              </p:cNvPr>
              <p:cNvSpPr>
                <a:spLocks/>
              </p:cNvSpPr>
              <p:nvPr/>
            </p:nvSpPr>
            <p:spPr bwMode="auto">
              <a:xfrm>
                <a:off x="330" y="3604"/>
                <a:ext cx="96" cy="56"/>
              </a:xfrm>
              <a:custGeom>
                <a:avLst/>
                <a:gdLst>
                  <a:gd name="T0" fmla="*/ 0 w 96"/>
                  <a:gd name="T1" fmla="*/ 8 h 56"/>
                  <a:gd name="T2" fmla="*/ 48 w 96"/>
                  <a:gd name="T3" fmla="*/ 8 h 56"/>
                  <a:gd name="T4" fmla="*/ 48 w 96"/>
                  <a:gd name="T5" fmla="*/ 56 h 56"/>
                  <a:gd name="T6" fmla="*/ 96 w 96"/>
                  <a:gd name="T7" fmla="*/ 8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56">
                    <a:moveTo>
                      <a:pt x="0" y="8"/>
                    </a:moveTo>
                    <a:cubicBezTo>
                      <a:pt x="20" y="4"/>
                      <a:pt x="40" y="0"/>
                      <a:pt x="48" y="8"/>
                    </a:cubicBezTo>
                    <a:cubicBezTo>
                      <a:pt x="56" y="16"/>
                      <a:pt x="40" y="56"/>
                      <a:pt x="48" y="56"/>
                    </a:cubicBezTo>
                    <a:cubicBezTo>
                      <a:pt x="56" y="56"/>
                      <a:pt x="88" y="16"/>
                      <a:pt x="96" y="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sp>
          <p:nvSpPr>
            <p:cNvPr id="48235" name="Text Box 107">
              <a:extLst>
                <a:ext uri="{FF2B5EF4-FFF2-40B4-BE49-F238E27FC236}">
                  <a16:creationId xmlns:a16="http://schemas.microsoft.com/office/drawing/2014/main" id="{D4EF0047-8EEF-D44E-9643-6366D7EECF71}"/>
                </a:ext>
              </a:extLst>
            </p:cNvPr>
            <p:cNvSpPr txBox="1">
              <a:spLocks noChangeArrowheads="1"/>
            </p:cNvSpPr>
            <p:nvPr/>
          </p:nvSpPr>
          <p:spPr bwMode="auto">
            <a:xfrm>
              <a:off x="2544" y="2160"/>
              <a:ext cx="77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b="1">
                  <a:solidFill>
                    <a:srgbClr val="660033"/>
                  </a:solidFill>
                </a:rPr>
                <a:t>Signal Peptide</a:t>
              </a:r>
            </a:p>
          </p:txBody>
        </p:sp>
      </p:grpSp>
      <p:sp>
        <p:nvSpPr>
          <p:cNvPr id="62" name="Text Box 4">
            <a:extLst>
              <a:ext uri="{FF2B5EF4-FFF2-40B4-BE49-F238E27FC236}">
                <a16:creationId xmlns:a16="http://schemas.microsoft.com/office/drawing/2014/main" id="{6627AD4D-72A6-2E40-B060-97E4075E5D5C}"/>
              </a:ext>
            </a:extLst>
          </p:cNvPr>
          <p:cNvSpPr txBox="1">
            <a:spLocks noChangeArrowheads="1"/>
          </p:cNvSpPr>
          <p:nvPr/>
        </p:nvSpPr>
        <p:spPr bwMode="auto">
          <a:xfrm>
            <a:off x="0" y="-31750"/>
            <a:ext cx="9144000" cy="61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400" b="1" dirty="0"/>
              <a:t>FOCUS ON SECRETED PROTEINS / GENES</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74">
            <a:extLst>
              <a:ext uri="{FF2B5EF4-FFF2-40B4-BE49-F238E27FC236}">
                <a16:creationId xmlns:a16="http://schemas.microsoft.com/office/drawing/2014/main" id="{B190F077-AABD-D24F-92F9-92F06D55332B}"/>
              </a:ext>
            </a:extLst>
          </p:cNvPr>
          <p:cNvGrpSpPr>
            <a:grpSpLocks/>
          </p:cNvGrpSpPr>
          <p:nvPr/>
        </p:nvGrpSpPr>
        <p:grpSpPr bwMode="auto">
          <a:xfrm>
            <a:off x="-28575" y="990600"/>
            <a:ext cx="9259888" cy="5810250"/>
            <a:chOff x="-18" y="624"/>
            <a:chExt cx="5833" cy="3660"/>
          </a:xfrm>
        </p:grpSpPr>
        <p:pic>
          <p:nvPicPr>
            <p:cNvPr id="44035" name="Picture 5">
              <a:extLst>
                <a:ext uri="{FF2B5EF4-FFF2-40B4-BE49-F238E27FC236}">
                  <a16:creationId xmlns:a16="http://schemas.microsoft.com/office/drawing/2014/main" id="{06E97F8F-3216-F34F-8786-272846679D7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 y="785"/>
              <a:ext cx="4485" cy="321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6566" name="Line 6">
              <a:extLst>
                <a:ext uri="{FF2B5EF4-FFF2-40B4-BE49-F238E27FC236}">
                  <a16:creationId xmlns:a16="http://schemas.microsoft.com/office/drawing/2014/main" id="{E915E910-74F4-B84E-84CE-53931C54E58C}"/>
                </a:ext>
              </a:extLst>
            </p:cNvPr>
            <p:cNvSpPr>
              <a:spLocks noChangeShapeType="1"/>
            </p:cNvSpPr>
            <p:nvPr/>
          </p:nvSpPr>
          <p:spPr bwMode="auto">
            <a:xfrm flipV="1">
              <a:off x="4174" y="2129"/>
              <a:ext cx="480" cy="4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66567" name="Line 7">
              <a:extLst>
                <a:ext uri="{FF2B5EF4-FFF2-40B4-BE49-F238E27FC236}">
                  <a16:creationId xmlns:a16="http://schemas.microsoft.com/office/drawing/2014/main" id="{3502850A-A11B-E942-BB5F-A958DCCCF72A}"/>
                </a:ext>
              </a:extLst>
            </p:cNvPr>
            <p:cNvSpPr>
              <a:spLocks noChangeShapeType="1"/>
            </p:cNvSpPr>
            <p:nvPr/>
          </p:nvSpPr>
          <p:spPr bwMode="auto">
            <a:xfrm flipV="1">
              <a:off x="4192" y="2213"/>
              <a:ext cx="480" cy="4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66568" name="Line 8">
              <a:extLst>
                <a:ext uri="{FF2B5EF4-FFF2-40B4-BE49-F238E27FC236}">
                  <a16:creationId xmlns:a16="http://schemas.microsoft.com/office/drawing/2014/main" id="{D14AA06F-A285-3C41-83D4-3D212809D48A}"/>
                </a:ext>
              </a:extLst>
            </p:cNvPr>
            <p:cNvSpPr>
              <a:spLocks noChangeShapeType="1"/>
            </p:cNvSpPr>
            <p:nvPr/>
          </p:nvSpPr>
          <p:spPr bwMode="auto">
            <a:xfrm flipV="1">
              <a:off x="4150" y="1997"/>
              <a:ext cx="480" cy="4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66569" name="Line 9">
              <a:extLst>
                <a:ext uri="{FF2B5EF4-FFF2-40B4-BE49-F238E27FC236}">
                  <a16:creationId xmlns:a16="http://schemas.microsoft.com/office/drawing/2014/main" id="{0F14DA50-9640-4F42-98F9-5E396F232810}"/>
                </a:ext>
              </a:extLst>
            </p:cNvPr>
            <p:cNvSpPr>
              <a:spLocks noChangeShapeType="1"/>
            </p:cNvSpPr>
            <p:nvPr/>
          </p:nvSpPr>
          <p:spPr bwMode="auto">
            <a:xfrm flipH="1">
              <a:off x="1822" y="3761"/>
              <a:ext cx="528" cy="19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66570" name="Line 10">
              <a:extLst>
                <a:ext uri="{FF2B5EF4-FFF2-40B4-BE49-F238E27FC236}">
                  <a16:creationId xmlns:a16="http://schemas.microsoft.com/office/drawing/2014/main" id="{D1A74602-9C7F-9544-B712-8FB9C6309BE5}"/>
                </a:ext>
              </a:extLst>
            </p:cNvPr>
            <p:cNvSpPr>
              <a:spLocks noChangeShapeType="1"/>
            </p:cNvSpPr>
            <p:nvPr/>
          </p:nvSpPr>
          <p:spPr bwMode="auto">
            <a:xfrm flipH="1">
              <a:off x="1870" y="3809"/>
              <a:ext cx="528" cy="19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66571" name="Text Box 11">
              <a:extLst>
                <a:ext uri="{FF2B5EF4-FFF2-40B4-BE49-F238E27FC236}">
                  <a16:creationId xmlns:a16="http://schemas.microsoft.com/office/drawing/2014/main" id="{439FE19D-9BD7-F141-9415-9C227EAC47DA}"/>
                </a:ext>
              </a:extLst>
            </p:cNvPr>
            <p:cNvSpPr txBox="1">
              <a:spLocks noChangeArrowheads="1"/>
            </p:cNvSpPr>
            <p:nvPr/>
          </p:nvSpPr>
          <p:spPr bwMode="auto">
            <a:xfrm>
              <a:off x="2325" y="624"/>
              <a:ext cx="931"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b="1">
                  <a:solidFill>
                    <a:srgbClr val="660033"/>
                  </a:solidFill>
                </a:rPr>
                <a:t>Secreted Proteins</a:t>
              </a:r>
            </a:p>
          </p:txBody>
        </p:sp>
        <p:sp>
          <p:nvSpPr>
            <p:cNvPr id="66572" name="Oval 12">
              <a:extLst>
                <a:ext uri="{FF2B5EF4-FFF2-40B4-BE49-F238E27FC236}">
                  <a16:creationId xmlns:a16="http://schemas.microsoft.com/office/drawing/2014/main" id="{5A9090FA-1520-7848-A208-0F08DB0819D2}"/>
                </a:ext>
              </a:extLst>
            </p:cNvPr>
            <p:cNvSpPr>
              <a:spLocks noChangeArrowheads="1"/>
            </p:cNvSpPr>
            <p:nvPr/>
          </p:nvSpPr>
          <p:spPr bwMode="auto">
            <a:xfrm>
              <a:off x="1684" y="3935"/>
              <a:ext cx="96" cy="9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73" name="Oval 13">
              <a:extLst>
                <a:ext uri="{FF2B5EF4-FFF2-40B4-BE49-F238E27FC236}">
                  <a16:creationId xmlns:a16="http://schemas.microsoft.com/office/drawing/2014/main" id="{D3A3D7E6-10BF-8E49-B1D6-34B77F89E717}"/>
                </a:ext>
              </a:extLst>
            </p:cNvPr>
            <p:cNvSpPr>
              <a:spLocks noChangeArrowheads="1"/>
            </p:cNvSpPr>
            <p:nvPr/>
          </p:nvSpPr>
          <p:spPr bwMode="auto">
            <a:xfrm>
              <a:off x="1780" y="4031"/>
              <a:ext cx="96" cy="9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74" name="Oval 14">
              <a:extLst>
                <a:ext uri="{FF2B5EF4-FFF2-40B4-BE49-F238E27FC236}">
                  <a16:creationId xmlns:a16="http://schemas.microsoft.com/office/drawing/2014/main" id="{1E677517-A751-B743-B45D-1A376DD8F90D}"/>
                </a:ext>
              </a:extLst>
            </p:cNvPr>
            <p:cNvSpPr>
              <a:spLocks noChangeArrowheads="1"/>
            </p:cNvSpPr>
            <p:nvPr/>
          </p:nvSpPr>
          <p:spPr bwMode="auto">
            <a:xfrm>
              <a:off x="1636" y="4079"/>
              <a:ext cx="96" cy="9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75" name="AutoShape 15">
              <a:extLst>
                <a:ext uri="{FF2B5EF4-FFF2-40B4-BE49-F238E27FC236}">
                  <a16:creationId xmlns:a16="http://schemas.microsoft.com/office/drawing/2014/main" id="{0E40306C-7F81-0642-99E7-5769B91E44C0}"/>
                </a:ext>
              </a:extLst>
            </p:cNvPr>
            <p:cNvSpPr>
              <a:spLocks noChangeArrowheads="1"/>
            </p:cNvSpPr>
            <p:nvPr/>
          </p:nvSpPr>
          <p:spPr bwMode="auto">
            <a:xfrm rot="10200000">
              <a:off x="1786" y="1407"/>
              <a:ext cx="96" cy="265"/>
            </a:xfrm>
            <a:prstGeom prst="can">
              <a:avLst>
                <a:gd name="adj" fmla="val 69010"/>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66576" name="AutoShape 16">
              <a:extLst>
                <a:ext uri="{FF2B5EF4-FFF2-40B4-BE49-F238E27FC236}">
                  <a16:creationId xmlns:a16="http://schemas.microsoft.com/office/drawing/2014/main" id="{69D486AB-D879-544D-9FD1-4C3E46B7EE69}"/>
                </a:ext>
              </a:extLst>
            </p:cNvPr>
            <p:cNvSpPr>
              <a:spLocks noChangeArrowheads="1"/>
            </p:cNvSpPr>
            <p:nvPr/>
          </p:nvSpPr>
          <p:spPr bwMode="auto">
            <a:xfrm rot="10200000">
              <a:off x="1710" y="1507"/>
              <a:ext cx="64" cy="192"/>
            </a:xfrm>
            <a:prstGeom prst="can">
              <a:avLst>
                <a:gd name="adj" fmla="val 75000"/>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66577" name="AutoShape 17">
              <a:extLst>
                <a:ext uri="{FF2B5EF4-FFF2-40B4-BE49-F238E27FC236}">
                  <a16:creationId xmlns:a16="http://schemas.microsoft.com/office/drawing/2014/main" id="{0EB4BA3A-4113-1F46-829B-7B6F50B4D5FB}"/>
                </a:ext>
              </a:extLst>
            </p:cNvPr>
            <p:cNvSpPr>
              <a:spLocks noChangeArrowheads="1"/>
            </p:cNvSpPr>
            <p:nvPr/>
          </p:nvSpPr>
          <p:spPr bwMode="auto">
            <a:xfrm rot="10200000">
              <a:off x="1612" y="1535"/>
              <a:ext cx="85" cy="288"/>
            </a:xfrm>
            <a:prstGeom prst="can">
              <a:avLst>
                <a:gd name="adj" fmla="val 84706"/>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66578" name="AutoShape 18">
              <a:extLst>
                <a:ext uri="{FF2B5EF4-FFF2-40B4-BE49-F238E27FC236}">
                  <a16:creationId xmlns:a16="http://schemas.microsoft.com/office/drawing/2014/main" id="{C38CF3DD-8875-8F4C-9902-209E8D0B47B0}"/>
                </a:ext>
              </a:extLst>
            </p:cNvPr>
            <p:cNvSpPr>
              <a:spLocks noChangeArrowheads="1"/>
            </p:cNvSpPr>
            <p:nvPr/>
          </p:nvSpPr>
          <p:spPr bwMode="auto">
            <a:xfrm rot="10200000">
              <a:off x="1540" y="1604"/>
              <a:ext cx="48" cy="240"/>
            </a:xfrm>
            <a:prstGeom prst="can">
              <a:avLst>
                <a:gd name="adj" fmla="val 125000"/>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66579" name="AutoShape 19">
              <a:extLst>
                <a:ext uri="{FF2B5EF4-FFF2-40B4-BE49-F238E27FC236}">
                  <a16:creationId xmlns:a16="http://schemas.microsoft.com/office/drawing/2014/main" id="{D970C1D9-9223-1746-8488-31CFD0A29DA9}"/>
                </a:ext>
              </a:extLst>
            </p:cNvPr>
            <p:cNvSpPr>
              <a:spLocks noChangeArrowheads="1"/>
            </p:cNvSpPr>
            <p:nvPr/>
          </p:nvSpPr>
          <p:spPr bwMode="auto">
            <a:xfrm rot="10200000">
              <a:off x="1900" y="1355"/>
              <a:ext cx="85" cy="288"/>
            </a:xfrm>
            <a:prstGeom prst="can">
              <a:avLst>
                <a:gd name="adj" fmla="val 84706"/>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66580" name="AutoShape 20">
              <a:extLst>
                <a:ext uri="{FF2B5EF4-FFF2-40B4-BE49-F238E27FC236}">
                  <a16:creationId xmlns:a16="http://schemas.microsoft.com/office/drawing/2014/main" id="{08249F32-52AA-A348-B066-8F7CC37ED880}"/>
                </a:ext>
              </a:extLst>
            </p:cNvPr>
            <p:cNvSpPr>
              <a:spLocks noChangeArrowheads="1"/>
            </p:cNvSpPr>
            <p:nvPr/>
          </p:nvSpPr>
          <p:spPr bwMode="auto">
            <a:xfrm rot="10200000">
              <a:off x="2008" y="1313"/>
              <a:ext cx="85" cy="288"/>
            </a:xfrm>
            <a:prstGeom prst="can">
              <a:avLst>
                <a:gd name="adj" fmla="val 84706"/>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66581" name="AutoShape 21">
              <a:extLst>
                <a:ext uri="{FF2B5EF4-FFF2-40B4-BE49-F238E27FC236}">
                  <a16:creationId xmlns:a16="http://schemas.microsoft.com/office/drawing/2014/main" id="{868BA1CB-9718-2D4A-9F63-5FA57F2ABE13}"/>
                </a:ext>
              </a:extLst>
            </p:cNvPr>
            <p:cNvSpPr>
              <a:spLocks noChangeArrowheads="1"/>
            </p:cNvSpPr>
            <p:nvPr/>
          </p:nvSpPr>
          <p:spPr bwMode="auto">
            <a:xfrm rot="10200000">
              <a:off x="1414" y="1649"/>
              <a:ext cx="85" cy="288"/>
            </a:xfrm>
            <a:prstGeom prst="can">
              <a:avLst>
                <a:gd name="adj" fmla="val 84706"/>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ot="10800000" wrap="none" anchor="ctr"/>
            <a:lstStyle/>
            <a:p>
              <a:pPr>
                <a:defRPr/>
              </a:pPr>
              <a:endParaRPr lang="en-US">
                <a:latin typeface="Arial" charset="0"/>
                <a:ea typeface="ＭＳ Ｐゴシック" charset="0"/>
              </a:endParaRPr>
            </a:p>
          </p:txBody>
        </p:sp>
        <p:sp>
          <p:nvSpPr>
            <p:cNvPr id="66582" name="Freeform 22">
              <a:extLst>
                <a:ext uri="{FF2B5EF4-FFF2-40B4-BE49-F238E27FC236}">
                  <a16:creationId xmlns:a16="http://schemas.microsoft.com/office/drawing/2014/main" id="{9061BAB6-3FC0-EA4E-A1B3-9EF25ED0B8D0}"/>
                </a:ext>
              </a:extLst>
            </p:cNvPr>
            <p:cNvSpPr>
              <a:spLocks/>
            </p:cNvSpPr>
            <p:nvPr/>
          </p:nvSpPr>
          <p:spPr bwMode="auto">
            <a:xfrm>
              <a:off x="1326" y="1185"/>
              <a:ext cx="800" cy="848"/>
            </a:xfrm>
            <a:custGeom>
              <a:avLst/>
              <a:gdLst>
                <a:gd name="T0" fmla="*/ 160 w 800"/>
                <a:gd name="T1" fmla="*/ 704 h 848"/>
                <a:gd name="T2" fmla="*/ 256 w 800"/>
                <a:gd name="T3" fmla="*/ 752 h 848"/>
                <a:gd name="T4" fmla="*/ 256 w 800"/>
                <a:gd name="T5" fmla="*/ 608 h 848"/>
                <a:gd name="T6" fmla="*/ 400 w 800"/>
                <a:gd name="T7" fmla="*/ 752 h 848"/>
                <a:gd name="T8" fmla="*/ 352 w 800"/>
                <a:gd name="T9" fmla="*/ 608 h 848"/>
                <a:gd name="T10" fmla="*/ 496 w 800"/>
                <a:gd name="T11" fmla="*/ 656 h 848"/>
                <a:gd name="T12" fmla="*/ 448 w 800"/>
                <a:gd name="T13" fmla="*/ 464 h 848"/>
                <a:gd name="T14" fmla="*/ 544 w 800"/>
                <a:gd name="T15" fmla="*/ 608 h 848"/>
                <a:gd name="T16" fmla="*/ 544 w 800"/>
                <a:gd name="T17" fmla="*/ 464 h 848"/>
                <a:gd name="T18" fmla="*/ 688 w 800"/>
                <a:gd name="T19" fmla="*/ 608 h 848"/>
                <a:gd name="T20" fmla="*/ 640 w 800"/>
                <a:gd name="T21" fmla="*/ 416 h 848"/>
                <a:gd name="T22" fmla="*/ 784 w 800"/>
                <a:gd name="T23" fmla="*/ 560 h 848"/>
                <a:gd name="T24" fmla="*/ 736 w 800"/>
                <a:gd name="T25" fmla="*/ 368 h 848"/>
                <a:gd name="T26" fmla="*/ 688 w 800"/>
                <a:gd name="T27" fmla="*/ 32 h 848"/>
                <a:gd name="T28" fmla="*/ 592 w 800"/>
                <a:gd name="T29" fmla="*/ 176 h 848"/>
                <a:gd name="T30" fmla="*/ 448 w 800"/>
                <a:gd name="T31" fmla="*/ 128 h 848"/>
                <a:gd name="T32" fmla="*/ 496 w 800"/>
                <a:gd name="T33" fmla="*/ 224 h 848"/>
                <a:gd name="T34" fmla="*/ 400 w 800"/>
                <a:gd name="T35" fmla="*/ 320 h 848"/>
                <a:gd name="T36" fmla="*/ 256 w 800"/>
                <a:gd name="T37" fmla="*/ 224 h 848"/>
                <a:gd name="T38" fmla="*/ 304 w 800"/>
                <a:gd name="T39" fmla="*/ 368 h 848"/>
                <a:gd name="T40" fmla="*/ 160 w 800"/>
                <a:gd name="T41" fmla="*/ 176 h 848"/>
                <a:gd name="T42" fmla="*/ 208 w 800"/>
                <a:gd name="T43" fmla="*/ 416 h 848"/>
                <a:gd name="T44" fmla="*/ 16 w 800"/>
                <a:gd name="T45" fmla="*/ 224 h 848"/>
                <a:gd name="T46" fmla="*/ 112 w 800"/>
                <a:gd name="T47" fmla="*/ 464 h 848"/>
                <a:gd name="T48" fmla="*/ 160 w 800"/>
                <a:gd name="T49" fmla="*/ 848 h 8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0" h="848">
                  <a:moveTo>
                    <a:pt x="160" y="704"/>
                  </a:moveTo>
                  <a:cubicBezTo>
                    <a:pt x="200" y="736"/>
                    <a:pt x="240" y="768"/>
                    <a:pt x="256" y="752"/>
                  </a:cubicBezTo>
                  <a:cubicBezTo>
                    <a:pt x="272" y="736"/>
                    <a:pt x="232" y="608"/>
                    <a:pt x="256" y="608"/>
                  </a:cubicBezTo>
                  <a:cubicBezTo>
                    <a:pt x="280" y="608"/>
                    <a:pt x="384" y="752"/>
                    <a:pt x="400" y="752"/>
                  </a:cubicBezTo>
                  <a:cubicBezTo>
                    <a:pt x="416" y="752"/>
                    <a:pt x="336" y="624"/>
                    <a:pt x="352" y="608"/>
                  </a:cubicBezTo>
                  <a:cubicBezTo>
                    <a:pt x="368" y="592"/>
                    <a:pt x="480" y="680"/>
                    <a:pt x="496" y="656"/>
                  </a:cubicBezTo>
                  <a:cubicBezTo>
                    <a:pt x="512" y="632"/>
                    <a:pt x="440" y="472"/>
                    <a:pt x="448" y="464"/>
                  </a:cubicBezTo>
                  <a:cubicBezTo>
                    <a:pt x="456" y="456"/>
                    <a:pt x="528" y="608"/>
                    <a:pt x="544" y="608"/>
                  </a:cubicBezTo>
                  <a:cubicBezTo>
                    <a:pt x="560" y="608"/>
                    <a:pt x="520" y="464"/>
                    <a:pt x="544" y="464"/>
                  </a:cubicBezTo>
                  <a:cubicBezTo>
                    <a:pt x="568" y="464"/>
                    <a:pt x="672" y="616"/>
                    <a:pt x="688" y="608"/>
                  </a:cubicBezTo>
                  <a:cubicBezTo>
                    <a:pt x="704" y="600"/>
                    <a:pt x="624" y="424"/>
                    <a:pt x="640" y="416"/>
                  </a:cubicBezTo>
                  <a:cubicBezTo>
                    <a:pt x="656" y="408"/>
                    <a:pt x="768" y="568"/>
                    <a:pt x="784" y="560"/>
                  </a:cubicBezTo>
                  <a:cubicBezTo>
                    <a:pt x="800" y="552"/>
                    <a:pt x="752" y="456"/>
                    <a:pt x="736" y="368"/>
                  </a:cubicBezTo>
                  <a:cubicBezTo>
                    <a:pt x="720" y="280"/>
                    <a:pt x="712" y="64"/>
                    <a:pt x="688" y="32"/>
                  </a:cubicBezTo>
                  <a:cubicBezTo>
                    <a:pt x="664" y="0"/>
                    <a:pt x="632" y="160"/>
                    <a:pt x="592" y="176"/>
                  </a:cubicBezTo>
                  <a:cubicBezTo>
                    <a:pt x="552" y="192"/>
                    <a:pt x="464" y="120"/>
                    <a:pt x="448" y="128"/>
                  </a:cubicBezTo>
                  <a:cubicBezTo>
                    <a:pt x="432" y="136"/>
                    <a:pt x="504" y="192"/>
                    <a:pt x="496" y="224"/>
                  </a:cubicBezTo>
                  <a:cubicBezTo>
                    <a:pt x="488" y="256"/>
                    <a:pt x="440" y="320"/>
                    <a:pt x="400" y="320"/>
                  </a:cubicBezTo>
                  <a:cubicBezTo>
                    <a:pt x="360" y="320"/>
                    <a:pt x="272" y="216"/>
                    <a:pt x="256" y="224"/>
                  </a:cubicBezTo>
                  <a:cubicBezTo>
                    <a:pt x="240" y="232"/>
                    <a:pt x="320" y="376"/>
                    <a:pt x="304" y="368"/>
                  </a:cubicBezTo>
                  <a:cubicBezTo>
                    <a:pt x="288" y="360"/>
                    <a:pt x="176" y="168"/>
                    <a:pt x="160" y="176"/>
                  </a:cubicBezTo>
                  <a:cubicBezTo>
                    <a:pt x="144" y="184"/>
                    <a:pt x="232" y="408"/>
                    <a:pt x="208" y="416"/>
                  </a:cubicBezTo>
                  <a:cubicBezTo>
                    <a:pt x="184" y="424"/>
                    <a:pt x="32" y="216"/>
                    <a:pt x="16" y="224"/>
                  </a:cubicBezTo>
                  <a:cubicBezTo>
                    <a:pt x="0" y="232"/>
                    <a:pt x="88" y="360"/>
                    <a:pt x="112" y="464"/>
                  </a:cubicBezTo>
                  <a:cubicBezTo>
                    <a:pt x="136" y="568"/>
                    <a:pt x="148" y="708"/>
                    <a:pt x="160" y="84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66583" name="Oval 23">
              <a:extLst>
                <a:ext uri="{FF2B5EF4-FFF2-40B4-BE49-F238E27FC236}">
                  <a16:creationId xmlns:a16="http://schemas.microsoft.com/office/drawing/2014/main" id="{A9095ADE-3623-244F-BAF8-F17544C7C7C8}"/>
                </a:ext>
              </a:extLst>
            </p:cNvPr>
            <p:cNvSpPr>
              <a:spLocks noChangeArrowheads="1"/>
            </p:cNvSpPr>
            <p:nvPr/>
          </p:nvSpPr>
          <p:spPr bwMode="auto">
            <a:xfrm>
              <a:off x="4030" y="2033"/>
              <a:ext cx="48"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84" name="Oval 24">
              <a:extLst>
                <a:ext uri="{FF2B5EF4-FFF2-40B4-BE49-F238E27FC236}">
                  <a16:creationId xmlns:a16="http://schemas.microsoft.com/office/drawing/2014/main" id="{171C28A7-CF73-F04A-AE65-88EF3F939B08}"/>
                </a:ext>
              </a:extLst>
            </p:cNvPr>
            <p:cNvSpPr>
              <a:spLocks noChangeArrowheads="1"/>
            </p:cNvSpPr>
            <p:nvPr/>
          </p:nvSpPr>
          <p:spPr bwMode="auto">
            <a:xfrm>
              <a:off x="4108" y="2081"/>
              <a:ext cx="48"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85" name="Oval 25">
              <a:extLst>
                <a:ext uri="{FF2B5EF4-FFF2-40B4-BE49-F238E27FC236}">
                  <a16:creationId xmlns:a16="http://schemas.microsoft.com/office/drawing/2014/main" id="{BCB35289-CEA7-D344-A6DA-7FBB86CD7378}"/>
                </a:ext>
              </a:extLst>
            </p:cNvPr>
            <p:cNvSpPr>
              <a:spLocks noChangeArrowheads="1"/>
            </p:cNvSpPr>
            <p:nvPr/>
          </p:nvSpPr>
          <p:spPr bwMode="auto">
            <a:xfrm>
              <a:off x="4066" y="2249"/>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86" name="Oval 26">
              <a:extLst>
                <a:ext uri="{FF2B5EF4-FFF2-40B4-BE49-F238E27FC236}">
                  <a16:creationId xmlns:a16="http://schemas.microsoft.com/office/drawing/2014/main" id="{8073A614-7A7A-6040-B993-1CA85CB62D0C}"/>
                </a:ext>
              </a:extLst>
            </p:cNvPr>
            <p:cNvSpPr>
              <a:spLocks noChangeArrowheads="1"/>
            </p:cNvSpPr>
            <p:nvPr/>
          </p:nvSpPr>
          <p:spPr bwMode="auto">
            <a:xfrm>
              <a:off x="3982" y="2141"/>
              <a:ext cx="48"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87" name="Oval 27">
              <a:extLst>
                <a:ext uri="{FF2B5EF4-FFF2-40B4-BE49-F238E27FC236}">
                  <a16:creationId xmlns:a16="http://schemas.microsoft.com/office/drawing/2014/main" id="{468FABFB-C99F-844F-92D4-CFA6025A78BE}"/>
                </a:ext>
              </a:extLst>
            </p:cNvPr>
            <p:cNvSpPr>
              <a:spLocks noChangeArrowheads="1"/>
            </p:cNvSpPr>
            <p:nvPr/>
          </p:nvSpPr>
          <p:spPr bwMode="auto">
            <a:xfrm>
              <a:off x="3982" y="2273"/>
              <a:ext cx="48"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88" name="Oval 28">
              <a:extLst>
                <a:ext uri="{FF2B5EF4-FFF2-40B4-BE49-F238E27FC236}">
                  <a16:creationId xmlns:a16="http://schemas.microsoft.com/office/drawing/2014/main" id="{D1B22996-414C-DD4C-B0D1-58165A192BEC}"/>
                </a:ext>
              </a:extLst>
            </p:cNvPr>
            <p:cNvSpPr>
              <a:spLocks noChangeArrowheads="1"/>
            </p:cNvSpPr>
            <p:nvPr/>
          </p:nvSpPr>
          <p:spPr bwMode="auto">
            <a:xfrm>
              <a:off x="4810" y="1961"/>
              <a:ext cx="48"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89" name="Oval 29">
              <a:extLst>
                <a:ext uri="{FF2B5EF4-FFF2-40B4-BE49-F238E27FC236}">
                  <a16:creationId xmlns:a16="http://schemas.microsoft.com/office/drawing/2014/main" id="{32933A90-B8CB-E142-A4CB-CCEF7E741EE1}"/>
                </a:ext>
              </a:extLst>
            </p:cNvPr>
            <p:cNvSpPr>
              <a:spLocks noChangeArrowheads="1"/>
            </p:cNvSpPr>
            <p:nvPr/>
          </p:nvSpPr>
          <p:spPr bwMode="auto">
            <a:xfrm>
              <a:off x="4768" y="2129"/>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90" name="Oval 30">
              <a:extLst>
                <a:ext uri="{FF2B5EF4-FFF2-40B4-BE49-F238E27FC236}">
                  <a16:creationId xmlns:a16="http://schemas.microsoft.com/office/drawing/2014/main" id="{A771CDDA-4B79-5844-8674-DFEBBE86BD93}"/>
                </a:ext>
              </a:extLst>
            </p:cNvPr>
            <p:cNvSpPr>
              <a:spLocks noChangeArrowheads="1"/>
            </p:cNvSpPr>
            <p:nvPr/>
          </p:nvSpPr>
          <p:spPr bwMode="auto">
            <a:xfrm>
              <a:off x="4684" y="2021"/>
              <a:ext cx="48"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91" name="Oval 31">
              <a:extLst>
                <a:ext uri="{FF2B5EF4-FFF2-40B4-BE49-F238E27FC236}">
                  <a16:creationId xmlns:a16="http://schemas.microsoft.com/office/drawing/2014/main" id="{F4C0DBB7-6DAF-044B-8FCA-1760F0C62A68}"/>
                </a:ext>
              </a:extLst>
            </p:cNvPr>
            <p:cNvSpPr>
              <a:spLocks noChangeArrowheads="1"/>
            </p:cNvSpPr>
            <p:nvPr/>
          </p:nvSpPr>
          <p:spPr bwMode="auto">
            <a:xfrm>
              <a:off x="4684" y="2153"/>
              <a:ext cx="48"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92" name="Text Box 32">
              <a:extLst>
                <a:ext uri="{FF2B5EF4-FFF2-40B4-BE49-F238E27FC236}">
                  <a16:creationId xmlns:a16="http://schemas.microsoft.com/office/drawing/2014/main" id="{1807A31C-A8B0-2244-8E86-E1D1B90417C2}"/>
                </a:ext>
              </a:extLst>
            </p:cNvPr>
            <p:cNvSpPr txBox="1">
              <a:spLocks noChangeArrowheads="1"/>
            </p:cNvSpPr>
            <p:nvPr/>
          </p:nvSpPr>
          <p:spPr bwMode="auto">
            <a:xfrm>
              <a:off x="694" y="1085"/>
              <a:ext cx="1408"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660033"/>
                  </a:solidFill>
                </a:rPr>
                <a:t>G protein-coupled receptors</a:t>
              </a:r>
            </a:p>
          </p:txBody>
        </p:sp>
        <p:sp>
          <p:nvSpPr>
            <p:cNvPr id="66593" name="Oval 33">
              <a:extLst>
                <a:ext uri="{FF2B5EF4-FFF2-40B4-BE49-F238E27FC236}">
                  <a16:creationId xmlns:a16="http://schemas.microsoft.com/office/drawing/2014/main" id="{C7EA903E-42EB-AF4E-A468-A681FD684C78}"/>
                </a:ext>
              </a:extLst>
            </p:cNvPr>
            <p:cNvSpPr>
              <a:spLocks noChangeArrowheads="1"/>
            </p:cNvSpPr>
            <p:nvPr/>
          </p:nvSpPr>
          <p:spPr bwMode="auto">
            <a:xfrm>
              <a:off x="910" y="2609"/>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94" name="Oval 34">
              <a:extLst>
                <a:ext uri="{FF2B5EF4-FFF2-40B4-BE49-F238E27FC236}">
                  <a16:creationId xmlns:a16="http://schemas.microsoft.com/office/drawing/2014/main" id="{A3DB17E9-49DD-0F48-8674-B64E65F3BB24}"/>
                </a:ext>
              </a:extLst>
            </p:cNvPr>
            <p:cNvSpPr>
              <a:spLocks noChangeArrowheads="1"/>
            </p:cNvSpPr>
            <p:nvPr/>
          </p:nvSpPr>
          <p:spPr bwMode="auto">
            <a:xfrm>
              <a:off x="910" y="2753"/>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95" name="Oval 35">
              <a:extLst>
                <a:ext uri="{FF2B5EF4-FFF2-40B4-BE49-F238E27FC236}">
                  <a16:creationId xmlns:a16="http://schemas.microsoft.com/office/drawing/2014/main" id="{943AC0D5-F3C2-9041-959C-E0C86A02BBC6}"/>
                </a:ext>
              </a:extLst>
            </p:cNvPr>
            <p:cNvSpPr>
              <a:spLocks noChangeArrowheads="1"/>
            </p:cNvSpPr>
            <p:nvPr/>
          </p:nvSpPr>
          <p:spPr bwMode="auto">
            <a:xfrm>
              <a:off x="958" y="2369"/>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96" name="Oval 36">
              <a:extLst>
                <a:ext uri="{FF2B5EF4-FFF2-40B4-BE49-F238E27FC236}">
                  <a16:creationId xmlns:a16="http://schemas.microsoft.com/office/drawing/2014/main" id="{E783386E-3965-B348-A784-10879B10A492}"/>
                </a:ext>
              </a:extLst>
            </p:cNvPr>
            <p:cNvSpPr>
              <a:spLocks noChangeArrowheads="1"/>
            </p:cNvSpPr>
            <p:nvPr/>
          </p:nvSpPr>
          <p:spPr bwMode="auto">
            <a:xfrm rot="-567740">
              <a:off x="1006" y="2897"/>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97" name="Oval 37">
              <a:extLst>
                <a:ext uri="{FF2B5EF4-FFF2-40B4-BE49-F238E27FC236}">
                  <a16:creationId xmlns:a16="http://schemas.microsoft.com/office/drawing/2014/main" id="{B06C19A9-10B8-6743-873C-1C8AE9679CB2}"/>
                </a:ext>
              </a:extLst>
            </p:cNvPr>
            <p:cNvSpPr>
              <a:spLocks noChangeArrowheads="1"/>
            </p:cNvSpPr>
            <p:nvPr/>
          </p:nvSpPr>
          <p:spPr bwMode="auto">
            <a:xfrm>
              <a:off x="814" y="2465"/>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98" name="Oval 38">
              <a:extLst>
                <a:ext uri="{FF2B5EF4-FFF2-40B4-BE49-F238E27FC236}">
                  <a16:creationId xmlns:a16="http://schemas.microsoft.com/office/drawing/2014/main" id="{990848EF-182D-114B-974C-AA1688B72342}"/>
                </a:ext>
              </a:extLst>
            </p:cNvPr>
            <p:cNvSpPr>
              <a:spLocks noChangeArrowheads="1"/>
            </p:cNvSpPr>
            <p:nvPr/>
          </p:nvSpPr>
          <p:spPr bwMode="auto">
            <a:xfrm>
              <a:off x="718" y="2657"/>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99" name="Oval 39">
              <a:extLst>
                <a:ext uri="{FF2B5EF4-FFF2-40B4-BE49-F238E27FC236}">
                  <a16:creationId xmlns:a16="http://schemas.microsoft.com/office/drawing/2014/main" id="{8A145B67-2F4E-D54E-ACF7-B1ACB5AEE114}"/>
                </a:ext>
              </a:extLst>
            </p:cNvPr>
            <p:cNvSpPr>
              <a:spLocks noChangeArrowheads="1"/>
            </p:cNvSpPr>
            <p:nvPr/>
          </p:nvSpPr>
          <p:spPr bwMode="auto">
            <a:xfrm>
              <a:off x="814" y="2849"/>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600" name="Text Box 40">
              <a:extLst>
                <a:ext uri="{FF2B5EF4-FFF2-40B4-BE49-F238E27FC236}">
                  <a16:creationId xmlns:a16="http://schemas.microsoft.com/office/drawing/2014/main" id="{9D0A36A6-AAB7-7444-96FE-A117BFBFF23F}"/>
                </a:ext>
              </a:extLst>
            </p:cNvPr>
            <p:cNvSpPr txBox="1">
              <a:spLocks noChangeArrowheads="1"/>
            </p:cNvSpPr>
            <p:nvPr/>
          </p:nvSpPr>
          <p:spPr bwMode="auto">
            <a:xfrm>
              <a:off x="240" y="2256"/>
              <a:ext cx="83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200" b="1">
                  <a:solidFill>
                    <a:srgbClr val="003399"/>
                  </a:solidFill>
                </a:rPr>
                <a:t>“</a:t>
              </a:r>
              <a:r>
                <a:rPr lang="en-US" altLang="ja-JP" sz="1200" b="1">
                  <a:solidFill>
                    <a:srgbClr val="003399"/>
                  </a:solidFill>
                </a:rPr>
                <a:t>Extra Cellular</a:t>
              </a:r>
              <a:r>
                <a:rPr lang="ja-JP" altLang="en-US" sz="1200" b="1">
                  <a:solidFill>
                    <a:srgbClr val="003399"/>
                  </a:solidFill>
                </a:rPr>
                <a:t>”</a:t>
              </a:r>
              <a:endParaRPr lang="en-US" altLang="en-US" sz="1200" b="1">
                <a:solidFill>
                  <a:srgbClr val="003399"/>
                </a:solidFill>
              </a:endParaRPr>
            </a:p>
          </p:txBody>
        </p:sp>
        <p:grpSp>
          <p:nvGrpSpPr>
            <p:cNvPr id="44071" name="Group 41">
              <a:extLst>
                <a:ext uri="{FF2B5EF4-FFF2-40B4-BE49-F238E27FC236}">
                  <a16:creationId xmlns:a16="http://schemas.microsoft.com/office/drawing/2014/main" id="{8F4CCD0A-2DDE-C34B-B522-8C557A464CEA}"/>
                </a:ext>
              </a:extLst>
            </p:cNvPr>
            <p:cNvGrpSpPr>
              <a:grpSpLocks/>
            </p:cNvGrpSpPr>
            <p:nvPr/>
          </p:nvGrpSpPr>
          <p:grpSpPr bwMode="auto">
            <a:xfrm rot="3438032">
              <a:off x="3965" y="3378"/>
              <a:ext cx="528" cy="96"/>
              <a:chOff x="3648" y="2646"/>
              <a:chExt cx="528" cy="192"/>
            </a:xfrm>
          </p:grpSpPr>
          <p:sp>
            <p:nvSpPr>
              <p:cNvPr id="66602" name="AutoShape 42">
                <a:extLst>
                  <a:ext uri="{FF2B5EF4-FFF2-40B4-BE49-F238E27FC236}">
                    <a16:creationId xmlns:a16="http://schemas.microsoft.com/office/drawing/2014/main" id="{3359A4FA-B990-FE45-97C3-B8385FBB34FF}"/>
                  </a:ext>
                </a:extLst>
              </p:cNvPr>
              <p:cNvSpPr>
                <a:spLocks noChangeArrowheads="1"/>
              </p:cNvSpPr>
              <p:nvPr/>
            </p:nvSpPr>
            <p:spPr bwMode="auto">
              <a:xfrm rot="-4963095">
                <a:off x="3935" y="2598"/>
                <a:ext cx="192" cy="288"/>
              </a:xfrm>
              <a:custGeom>
                <a:avLst/>
                <a:gdLst>
                  <a:gd name="T0" fmla="*/ 96 w 21600"/>
                  <a:gd name="T1" fmla="*/ 0 h 21600"/>
                  <a:gd name="T2" fmla="*/ 24 w 21600"/>
                  <a:gd name="T3" fmla="*/ 144 h 21600"/>
                  <a:gd name="T4" fmla="*/ 96 w 21600"/>
                  <a:gd name="T5" fmla="*/ 72 h 21600"/>
                  <a:gd name="T6" fmla="*/ 16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6603" name="AutoShape 43">
                <a:extLst>
                  <a:ext uri="{FF2B5EF4-FFF2-40B4-BE49-F238E27FC236}">
                    <a16:creationId xmlns:a16="http://schemas.microsoft.com/office/drawing/2014/main" id="{7C55C5DC-AAC5-0D4B-89EC-9BE894EA7887}"/>
                  </a:ext>
                </a:extLst>
              </p:cNvPr>
              <p:cNvSpPr>
                <a:spLocks noChangeArrowheads="1"/>
              </p:cNvSpPr>
              <p:nvPr/>
            </p:nvSpPr>
            <p:spPr bwMode="auto">
              <a:xfrm rot="16200000">
                <a:off x="3713" y="2628"/>
                <a:ext cx="96" cy="240"/>
              </a:xfrm>
              <a:prstGeom prst="can">
                <a:avLst>
                  <a:gd name="adj" fmla="val 625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66604" name="AutoShape 44">
              <a:extLst>
                <a:ext uri="{FF2B5EF4-FFF2-40B4-BE49-F238E27FC236}">
                  <a16:creationId xmlns:a16="http://schemas.microsoft.com/office/drawing/2014/main" id="{F724201A-2D89-5641-B1A3-BADC83FECAF5}"/>
                </a:ext>
              </a:extLst>
            </p:cNvPr>
            <p:cNvSpPr>
              <a:spLocks noChangeArrowheads="1"/>
            </p:cNvSpPr>
            <p:nvPr/>
          </p:nvSpPr>
          <p:spPr bwMode="auto">
            <a:xfrm rot="19638032">
              <a:off x="4212" y="3170"/>
              <a:ext cx="48" cy="240"/>
            </a:xfrm>
            <a:prstGeom prst="can">
              <a:avLst>
                <a:gd name="adj" fmla="val 1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605" name="AutoShape 45">
              <a:extLst>
                <a:ext uri="{FF2B5EF4-FFF2-40B4-BE49-F238E27FC236}">
                  <a16:creationId xmlns:a16="http://schemas.microsoft.com/office/drawing/2014/main" id="{D307E5E6-0E4B-0E41-9F78-106C206A6DC7}"/>
                </a:ext>
              </a:extLst>
            </p:cNvPr>
            <p:cNvSpPr>
              <a:spLocks noChangeArrowheads="1"/>
            </p:cNvSpPr>
            <p:nvPr/>
          </p:nvSpPr>
          <p:spPr bwMode="auto">
            <a:xfrm rot="19638032">
              <a:off x="4308" y="3050"/>
              <a:ext cx="48" cy="240"/>
            </a:xfrm>
            <a:prstGeom prst="can">
              <a:avLst>
                <a:gd name="adj" fmla="val 1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606" name="AutoShape 46">
              <a:extLst>
                <a:ext uri="{FF2B5EF4-FFF2-40B4-BE49-F238E27FC236}">
                  <a16:creationId xmlns:a16="http://schemas.microsoft.com/office/drawing/2014/main" id="{A2087D80-BD5B-F14C-9638-A7D05E1947D2}"/>
                </a:ext>
              </a:extLst>
            </p:cNvPr>
            <p:cNvSpPr>
              <a:spLocks noChangeArrowheads="1"/>
            </p:cNvSpPr>
            <p:nvPr/>
          </p:nvSpPr>
          <p:spPr bwMode="auto">
            <a:xfrm rot="19638032">
              <a:off x="4284" y="3122"/>
              <a:ext cx="48" cy="240"/>
            </a:xfrm>
            <a:prstGeom prst="can">
              <a:avLst>
                <a:gd name="adj" fmla="val 1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607" name="AutoShape 47">
              <a:extLst>
                <a:ext uri="{FF2B5EF4-FFF2-40B4-BE49-F238E27FC236}">
                  <a16:creationId xmlns:a16="http://schemas.microsoft.com/office/drawing/2014/main" id="{BE6A1E3E-7D95-AB48-ABAA-5219CC58570C}"/>
                </a:ext>
              </a:extLst>
            </p:cNvPr>
            <p:cNvSpPr>
              <a:spLocks noChangeArrowheads="1"/>
            </p:cNvSpPr>
            <p:nvPr/>
          </p:nvSpPr>
          <p:spPr bwMode="auto">
            <a:xfrm rot="19638032">
              <a:off x="4090" y="3257"/>
              <a:ext cx="48" cy="240"/>
            </a:xfrm>
            <a:prstGeom prst="can">
              <a:avLst>
                <a:gd name="adj" fmla="val 1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608" name="AutoShape 48">
              <a:extLst>
                <a:ext uri="{FF2B5EF4-FFF2-40B4-BE49-F238E27FC236}">
                  <a16:creationId xmlns:a16="http://schemas.microsoft.com/office/drawing/2014/main" id="{4CEE1327-4AC7-4047-8BD7-26F7DF2BC530}"/>
                </a:ext>
              </a:extLst>
            </p:cNvPr>
            <p:cNvSpPr>
              <a:spLocks noChangeArrowheads="1"/>
            </p:cNvSpPr>
            <p:nvPr/>
          </p:nvSpPr>
          <p:spPr bwMode="auto">
            <a:xfrm rot="19638032">
              <a:off x="4404" y="2945"/>
              <a:ext cx="48" cy="240"/>
            </a:xfrm>
            <a:prstGeom prst="can">
              <a:avLst>
                <a:gd name="adj" fmla="val 1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609" name="AutoShape 49">
              <a:extLst>
                <a:ext uri="{FF2B5EF4-FFF2-40B4-BE49-F238E27FC236}">
                  <a16:creationId xmlns:a16="http://schemas.microsoft.com/office/drawing/2014/main" id="{810C937C-8D31-B445-8EF8-5B06EE7E4C4B}"/>
                </a:ext>
              </a:extLst>
            </p:cNvPr>
            <p:cNvSpPr>
              <a:spLocks noChangeArrowheads="1"/>
            </p:cNvSpPr>
            <p:nvPr/>
          </p:nvSpPr>
          <p:spPr bwMode="auto">
            <a:xfrm rot="19638032">
              <a:off x="4366" y="3017"/>
              <a:ext cx="48" cy="240"/>
            </a:xfrm>
            <a:prstGeom prst="can">
              <a:avLst>
                <a:gd name="adj" fmla="val 125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610" name="Text Box 50">
              <a:extLst>
                <a:ext uri="{FF2B5EF4-FFF2-40B4-BE49-F238E27FC236}">
                  <a16:creationId xmlns:a16="http://schemas.microsoft.com/office/drawing/2014/main" id="{63A4B293-5002-7349-9F10-8DAC7F78D1C6}"/>
                </a:ext>
              </a:extLst>
            </p:cNvPr>
            <p:cNvSpPr txBox="1">
              <a:spLocks noChangeArrowheads="1"/>
            </p:cNvSpPr>
            <p:nvPr/>
          </p:nvSpPr>
          <p:spPr bwMode="auto">
            <a:xfrm>
              <a:off x="3629" y="2976"/>
              <a:ext cx="691"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ja-JP" altLang="en-US" sz="1200" b="1">
                  <a:solidFill>
                    <a:srgbClr val="003399"/>
                  </a:solidFill>
                </a:rPr>
                <a:t>“</a:t>
              </a:r>
              <a:r>
                <a:rPr lang="en-US" altLang="ja-JP" sz="1200" b="1">
                  <a:solidFill>
                    <a:srgbClr val="003399"/>
                  </a:solidFill>
                </a:rPr>
                <a:t>Membrane</a:t>
              </a:r>
              <a:r>
                <a:rPr lang="ja-JP" altLang="en-US" sz="1200" b="1">
                  <a:solidFill>
                    <a:srgbClr val="003399"/>
                  </a:solidFill>
                </a:rPr>
                <a:t>”</a:t>
              </a:r>
              <a:endParaRPr lang="en-US" altLang="en-US" sz="1200" b="1">
                <a:solidFill>
                  <a:srgbClr val="003399"/>
                </a:solidFill>
              </a:endParaRPr>
            </a:p>
          </p:txBody>
        </p:sp>
        <p:sp>
          <p:nvSpPr>
            <p:cNvPr id="66611" name="Text Box 51">
              <a:extLst>
                <a:ext uri="{FF2B5EF4-FFF2-40B4-BE49-F238E27FC236}">
                  <a16:creationId xmlns:a16="http://schemas.microsoft.com/office/drawing/2014/main" id="{F665A5F8-0FA4-2944-9A05-4F851FC991A7}"/>
                </a:ext>
              </a:extLst>
            </p:cNvPr>
            <p:cNvSpPr txBox="1">
              <a:spLocks noChangeArrowheads="1"/>
            </p:cNvSpPr>
            <p:nvPr/>
          </p:nvSpPr>
          <p:spPr bwMode="auto">
            <a:xfrm>
              <a:off x="3058" y="1968"/>
              <a:ext cx="1254" cy="3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660033"/>
                  </a:solidFill>
                </a:rPr>
                <a:t>Organ damage</a:t>
              </a:r>
            </a:p>
            <a:p>
              <a:pPr algn="ctr" eaLnBrk="1" hangingPunct="1">
                <a:defRPr/>
              </a:pPr>
              <a:r>
                <a:rPr lang="en-US" sz="1200" b="1">
                  <a:solidFill>
                    <a:srgbClr val="660033"/>
                  </a:solidFill>
                </a:rPr>
                <a:t> CN</a:t>
              </a:r>
              <a:r>
                <a:rPr lang="en-US" sz="1800"/>
                <a:t> </a:t>
              </a:r>
              <a:r>
                <a:rPr lang="en-US" sz="1200" b="1">
                  <a:solidFill>
                    <a:srgbClr val="660033"/>
                  </a:solidFill>
                </a:rPr>
                <a:t>Proteins</a:t>
              </a:r>
            </a:p>
          </p:txBody>
        </p:sp>
        <p:sp>
          <p:nvSpPr>
            <p:cNvPr id="66613" name="Line 53">
              <a:extLst>
                <a:ext uri="{FF2B5EF4-FFF2-40B4-BE49-F238E27FC236}">
                  <a16:creationId xmlns:a16="http://schemas.microsoft.com/office/drawing/2014/main" id="{C24A6EE7-4EAB-8148-BA88-DA3FAD904A39}"/>
                </a:ext>
              </a:extLst>
            </p:cNvPr>
            <p:cNvSpPr>
              <a:spLocks noChangeShapeType="1"/>
            </p:cNvSpPr>
            <p:nvPr/>
          </p:nvSpPr>
          <p:spPr bwMode="auto">
            <a:xfrm flipH="1">
              <a:off x="2416" y="2159"/>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66614" name="Line 54">
              <a:extLst>
                <a:ext uri="{FF2B5EF4-FFF2-40B4-BE49-F238E27FC236}">
                  <a16:creationId xmlns:a16="http://schemas.microsoft.com/office/drawing/2014/main" id="{71BFE30B-A54A-884A-A369-02A1E649C1AE}"/>
                </a:ext>
              </a:extLst>
            </p:cNvPr>
            <p:cNvSpPr>
              <a:spLocks noChangeShapeType="1"/>
            </p:cNvSpPr>
            <p:nvPr/>
          </p:nvSpPr>
          <p:spPr bwMode="auto">
            <a:xfrm flipH="1">
              <a:off x="2542" y="2201"/>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nvGrpSpPr>
            <p:cNvPr id="44082" name="Group 55">
              <a:extLst>
                <a:ext uri="{FF2B5EF4-FFF2-40B4-BE49-F238E27FC236}">
                  <a16:creationId xmlns:a16="http://schemas.microsoft.com/office/drawing/2014/main" id="{1FCE6039-76C0-C94A-8FE4-5B98E1F8F80C}"/>
                </a:ext>
              </a:extLst>
            </p:cNvPr>
            <p:cNvGrpSpPr>
              <a:grpSpLocks/>
            </p:cNvGrpSpPr>
            <p:nvPr/>
          </p:nvGrpSpPr>
          <p:grpSpPr bwMode="auto">
            <a:xfrm>
              <a:off x="2584" y="2129"/>
              <a:ext cx="186" cy="60"/>
              <a:chOff x="240" y="3600"/>
              <a:chExt cx="186" cy="60"/>
            </a:xfrm>
          </p:grpSpPr>
          <p:sp>
            <p:nvSpPr>
              <p:cNvPr id="66616" name="Oval 56">
                <a:extLst>
                  <a:ext uri="{FF2B5EF4-FFF2-40B4-BE49-F238E27FC236}">
                    <a16:creationId xmlns:a16="http://schemas.microsoft.com/office/drawing/2014/main" id="{BC8B4D7D-2801-E04E-95D7-E5E432D18604}"/>
                  </a:ext>
                </a:extLst>
              </p:cNvPr>
              <p:cNvSpPr>
                <a:spLocks noChangeArrowheads="1"/>
              </p:cNvSpPr>
              <p:nvPr/>
            </p:nvSpPr>
            <p:spPr bwMode="auto">
              <a:xfrm>
                <a:off x="240" y="3600"/>
                <a:ext cx="102" cy="47"/>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617" name="Freeform 57">
                <a:extLst>
                  <a:ext uri="{FF2B5EF4-FFF2-40B4-BE49-F238E27FC236}">
                    <a16:creationId xmlns:a16="http://schemas.microsoft.com/office/drawing/2014/main" id="{4A85209A-E7C6-CF42-8615-28E153C28CE6}"/>
                  </a:ext>
                </a:extLst>
              </p:cNvPr>
              <p:cNvSpPr>
                <a:spLocks/>
              </p:cNvSpPr>
              <p:nvPr/>
            </p:nvSpPr>
            <p:spPr bwMode="auto">
              <a:xfrm>
                <a:off x="330" y="3604"/>
                <a:ext cx="96" cy="56"/>
              </a:xfrm>
              <a:custGeom>
                <a:avLst/>
                <a:gdLst>
                  <a:gd name="T0" fmla="*/ 0 w 96"/>
                  <a:gd name="T1" fmla="*/ 8 h 56"/>
                  <a:gd name="T2" fmla="*/ 48 w 96"/>
                  <a:gd name="T3" fmla="*/ 8 h 56"/>
                  <a:gd name="T4" fmla="*/ 48 w 96"/>
                  <a:gd name="T5" fmla="*/ 56 h 56"/>
                  <a:gd name="T6" fmla="*/ 96 w 96"/>
                  <a:gd name="T7" fmla="*/ 8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56">
                    <a:moveTo>
                      <a:pt x="0" y="8"/>
                    </a:moveTo>
                    <a:cubicBezTo>
                      <a:pt x="20" y="4"/>
                      <a:pt x="40" y="0"/>
                      <a:pt x="48" y="8"/>
                    </a:cubicBezTo>
                    <a:cubicBezTo>
                      <a:pt x="56" y="16"/>
                      <a:pt x="40" y="56"/>
                      <a:pt x="48" y="56"/>
                    </a:cubicBezTo>
                    <a:cubicBezTo>
                      <a:pt x="56" y="56"/>
                      <a:pt x="88" y="16"/>
                      <a:pt x="96" y="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44083" name="Group 58">
              <a:extLst>
                <a:ext uri="{FF2B5EF4-FFF2-40B4-BE49-F238E27FC236}">
                  <a16:creationId xmlns:a16="http://schemas.microsoft.com/office/drawing/2014/main" id="{1EEC0187-D441-5446-B192-B916A17D837E}"/>
                </a:ext>
              </a:extLst>
            </p:cNvPr>
            <p:cNvGrpSpPr>
              <a:grpSpLocks/>
            </p:cNvGrpSpPr>
            <p:nvPr/>
          </p:nvGrpSpPr>
          <p:grpSpPr bwMode="auto">
            <a:xfrm>
              <a:off x="2392" y="2093"/>
              <a:ext cx="186" cy="60"/>
              <a:chOff x="240" y="3600"/>
              <a:chExt cx="186" cy="60"/>
            </a:xfrm>
          </p:grpSpPr>
          <p:sp>
            <p:nvSpPr>
              <p:cNvPr id="66619" name="Oval 59">
                <a:extLst>
                  <a:ext uri="{FF2B5EF4-FFF2-40B4-BE49-F238E27FC236}">
                    <a16:creationId xmlns:a16="http://schemas.microsoft.com/office/drawing/2014/main" id="{84FD649B-1F52-594E-9542-1155D5486218}"/>
                  </a:ext>
                </a:extLst>
              </p:cNvPr>
              <p:cNvSpPr>
                <a:spLocks noChangeArrowheads="1"/>
              </p:cNvSpPr>
              <p:nvPr/>
            </p:nvSpPr>
            <p:spPr bwMode="auto">
              <a:xfrm>
                <a:off x="240" y="3600"/>
                <a:ext cx="102" cy="47"/>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620" name="Freeform 60">
                <a:extLst>
                  <a:ext uri="{FF2B5EF4-FFF2-40B4-BE49-F238E27FC236}">
                    <a16:creationId xmlns:a16="http://schemas.microsoft.com/office/drawing/2014/main" id="{9FCDEC08-A545-1E4F-B9FE-474146AC50C8}"/>
                  </a:ext>
                </a:extLst>
              </p:cNvPr>
              <p:cNvSpPr>
                <a:spLocks/>
              </p:cNvSpPr>
              <p:nvPr/>
            </p:nvSpPr>
            <p:spPr bwMode="auto">
              <a:xfrm>
                <a:off x="330" y="3604"/>
                <a:ext cx="96" cy="56"/>
              </a:xfrm>
              <a:custGeom>
                <a:avLst/>
                <a:gdLst>
                  <a:gd name="T0" fmla="*/ 0 w 96"/>
                  <a:gd name="T1" fmla="*/ 8 h 56"/>
                  <a:gd name="T2" fmla="*/ 48 w 96"/>
                  <a:gd name="T3" fmla="*/ 8 h 56"/>
                  <a:gd name="T4" fmla="*/ 48 w 96"/>
                  <a:gd name="T5" fmla="*/ 56 h 56"/>
                  <a:gd name="T6" fmla="*/ 96 w 96"/>
                  <a:gd name="T7" fmla="*/ 8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56">
                    <a:moveTo>
                      <a:pt x="0" y="8"/>
                    </a:moveTo>
                    <a:cubicBezTo>
                      <a:pt x="20" y="4"/>
                      <a:pt x="40" y="0"/>
                      <a:pt x="48" y="8"/>
                    </a:cubicBezTo>
                    <a:cubicBezTo>
                      <a:pt x="56" y="16"/>
                      <a:pt x="40" y="56"/>
                      <a:pt x="48" y="56"/>
                    </a:cubicBezTo>
                    <a:cubicBezTo>
                      <a:pt x="56" y="56"/>
                      <a:pt x="88" y="16"/>
                      <a:pt x="96" y="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sp>
          <p:nvSpPr>
            <p:cNvPr id="66621" name="Text Box 61">
              <a:extLst>
                <a:ext uri="{FF2B5EF4-FFF2-40B4-BE49-F238E27FC236}">
                  <a16:creationId xmlns:a16="http://schemas.microsoft.com/office/drawing/2014/main" id="{83D4BEF7-FFD0-7C47-A5F8-1DF27B93EF6F}"/>
                </a:ext>
              </a:extLst>
            </p:cNvPr>
            <p:cNvSpPr txBox="1">
              <a:spLocks noChangeArrowheads="1"/>
            </p:cNvSpPr>
            <p:nvPr/>
          </p:nvSpPr>
          <p:spPr bwMode="auto">
            <a:xfrm>
              <a:off x="2536" y="2160"/>
              <a:ext cx="77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b="1">
                  <a:solidFill>
                    <a:srgbClr val="660033"/>
                  </a:solidFill>
                </a:rPr>
                <a:t>Signal Peptide</a:t>
              </a:r>
            </a:p>
          </p:txBody>
        </p:sp>
        <p:sp>
          <p:nvSpPr>
            <p:cNvPr id="66625" name="Text Box 65">
              <a:extLst>
                <a:ext uri="{FF2B5EF4-FFF2-40B4-BE49-F238E27FC236}">
                  <a16:creationId xmlns:a16="http://schemas.microsoft.com/office/drawing/2014/main" id="{9B7CF664-240B-CF4B-86EE-530EEA36DD95}"/>
                </a:ext>
              </a:extLst>
            </p:cNvPr>
            <p:cNvSpPr txBox="1">
              <a:spLocks noChangeArrowheads="1"/>
            </p:cNvSpPr>
            <p:nvPr/>
          </p:nvSpPr>
          <p:spPr bwMode="auto">
            <a:xfrm>
              <a:off x="193" y="840"/>
              <a:ext cx="201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660033"/>
                  </a:solidFill>
                </a:rPr>
                <a:t>Database for G protein-coupled receptors</a:t>
              </a:r>
            </a:p>
            <a:p>
              <a:pPr algn="ctr" eaLnBrk="1" hangingPunct="1">
                <a:defRPr/>
              </a:pPr>
              <a:r>
                <a:rPr lang="en-US" sz="1200" b="1">
                  <a:solidFill>
                    <a:srgbClr val="660033"/>
                  </a:solidFill>
                  <a:hlinkClick r:id="rId3"/>
                </a:rPr>
                <a:t>http://www.gpcr.org/</a:t>
              </a:r>
              <a:endParaRPr lang="en-US" sz="1200" b="1">
                <a:solidFill>
                  <a:srgbClr val="660033"/>
                </a:solidFill>
              </a:endParaRPr>
            </a:p>
          </p:txBody>
        </p:sp>
        <p:sp>
          <p:nvSpPr>
            <p:cNvPr id="66626" name="Text Box 66">
              <a:extLst>
                <a:ext uri="{FF2B5EF4-FFF2-40B4-BE49-F238E27FC236}">
                  <a16:creationId xmlns:a16="http://schemas.microsoft.com/office/drawing/2014/main" id="{5CF09D90-43FB-CD44-AF21-BD36C164335C}"/>
                </a:ext>
              </a:extLst>
            </p:cNvPr>
            <p:cNvSpPr txBox="1">
              <a:spLocks noChangeArrowheads="1"/>
            </p:cNvSpPr>
            <p:nvPr/>
          </p:nvSpPr>
          <p:spPr bwMode="auto">
            <a:xfrm>
              <a:off x="2784" y="768"/>
              <a:ext cx="133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b="1">
                  <a:solidFill>
                    <a:srgbClr val="660033"/>
                  </a:solidFill>
                </a:rPr>
                <a:t>Secreted Protein Database</a:t>
              </a:r>
            </a:p>
            <a:p>
              <a:pPr eaLnBrk="1" hangingPunct="1">
                <a:defRPr/>
              </a:pPr>
              <a:r>
                <a:rPr lang="en-US" sz="1200" b="1">
                  <a:solidFill>
                    <a:srgbClr val="660033"/>
                  </a:solidFill>
                  <a:hlinkClick r:id="rId4"/>
                </a:rPr>
                <a:t>http://spd.cbi.pku.edu.cn/</a:t>
              </a:r>
              <a:endParaRPr lang="en-US" sz="1200" b="1">
                <a:solidFill>
                  <a:srgbClr val="660033"/>
                </a:solidFill>
              </a:endParaRPr>
            </a:p>
          </p:txBody>
        </p:sp>
        <p:sp>
          <p:nvSpPr>
            <p:cNvPr id="66627" name="Text Box 67">
              <a:extLst>
                <a:ext uri="{FF2B5EF4-FFF2-40B4-BE49-F238E27FC236}">
                  <a16:creationId xmlns:a16="http://schemas.microsoft.com/office/drawing/2014/main" id="{A56CA314-2A50-C948-A086-3614E4F387A2}"/>
                </a:ext>
              </a:extLst>
            </p:cNvPr>
            <p:cNvSpPr txBox="1">
              <a:spLocks noChangeArrowheads="1"/>
            </p:cNvSpPr>
            <p:nvPr/>
          </p:nvSpPr>
          <p:spPr bwMode="auto">
            <a:xfrm>
              <a:off x="4095" y="1488"/>
              <a:ext cx="83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a:solidFill>
                    <a:srgbClr val="660033"/>
                  </a:solidFill>
                </a:rPr>
                <a:t>Gene Ontology:</a:t>
              </a:r>
            </a:p>
            <a:p>
              <a:pPr algn="ctr" eaLnBrk="1" hangingPunct="1"/>
              <a:r>
                <a:rPr lang="ja-JP" altLang="en-US" sz="1200" b="1">
                  <a:solidFill>
                    <a:srgbClr val="003399"/>
                  </a:solidFill>
                </a:rPr>
                <a:t>“</a:t>
              </a:r>
              <a:r>
                <a:rPr lang="en-US" altLang="ja-JP" sz="1200" b="1">
                  <a:solidFill>
                    <a:srgbClr val="003399"/>
                  </a:solidFill>
                </a:rPr>
                <a:t>Membrane</a:t>
              </a:r>
              <a:r>
                <a:rPr lang="ja-JP" altLang="en-US" sz="1200" b="1">
                  <a:solidFill>
                    <a:srgbClr val="003399"/>
                  </a:solidFill>
                </a:rPr>
                <a:t>”</a:t>
              </a:r>
              <a:endParaRPr lang="en-US" altLang="en-US" sz="1200" b="1">
                <a:solidFill>
                  <a:srgbClr val="003399"/>
                </a:solidFill>
              </a:endParaRPr>
            </a:p>
          </p:txBody>
        </p:sp>
        <p:sp>
          <p:nvSpPr>
            <p:cNvPr id="66628" name="Text Box 68">
              <a:extLst>
                <a:ext uri="{FF2B5EF4-FFF2-40B4-BE49-F238E27FC236}">
                  <a16:creationId xmlns:a16="http://schemas.microsoft.com/office/drawing/2014/main" id="{3011E843-F726-EE44-B40E-5427963FBC20}"/>
                </a:ext>
              </a:extLst>
            </p:cNvPr>
            <p:cNvSpPr txBox="1">
              <a:spLocks noChangeArrowheads="1"/>
            </p:cNvSpPr>
            <p:nvPr/>
          </p:nvSpPr>
          <p:spPr bwMode="auto">
            <a:xfrm>
              <a:off x="3588" y="1165"/>
              <a:ext cx="186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da-DK" sz="1200" b="1">
                  <a:solidFill>
                    <a:srgbClr val="660033"/>
                  </a:solidFill>
                </a:rPr>
                <a:t>Diehn et al. (PLoS Genet 2006; 2:e11)4</a:t>
              </a:r>
              <a:endParaRPr lang="en-US" sz="1200" b="1">
                <a:solidFill>
                  <a:srgbClr val="660033"/>
                </a:solidFill>
              </a:endParaRPr>
            </a:p>
          </p:txBody>
        </p:sp>
        <p:sp>
          <p:nvSpPr>
            <p:cNvPr id="66629" name="Text Box 69">
              <a:extLst>
                <a:ext uri="{FF2B5EF4-FFF2-40B4-BE49-F238E27FC236}">
                  <a16:creationId xmlns:a16="http://schemas.microsoft.com/office/drawing/2014/main" id="{8260E609-54FC-CE42-9BDD-66411552F0F6}"/>
                </a:ext>
              </a:extLst>
            </p:cNvPr>
            <p:cNvSpPr txBox="1">
              <a:spLocks noChangeArrowheads="1"/>
            </p:cNvSpPr>
            <p:nvPr/>
          </p:nvSpPr>
          <p:spPr bwMode="auto">
            <a:xfrm>
              <a:off x="4239" y="3312"/>
              <a:ext cx="83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a:solidFill>
                    <a:srgbClr val="660033"/>
                  </a:solidFill>
                </a:rPr>
                <a:t>Gene Ontology:</a:t>
              </a:r>
            </a:p>
            <a:p>
              <a:pPr algn="ctr" eaLnBrk="1" hangingPunct="1"/>
              <a:r>
                <a:rPr lang="ja-JP" altLang="en-US" sz="1200" b="1">
                  <a:solidFill>
                    <a:srgbClr val="003399"/>
                  </a:solidFill>
                </a:rPr>
                <a:t>“</a:t>
              </a:r>
              <a:r>
                <a:rPr lang="en-US" altLang="ja-JP" sz="1200" b="1">
                  <a:solidFill>
                    <a:srgbClr val="003399"/>
                  </a:solidFill>
                </a:rPr>
                <a:t>Membrane</a:t>
              </a:r>
              <a:r>
                <a:rPr lang="ja-JP" altLang="en-US" sz="1200" b="1">
                  <a:solidFill>
                    <a:srgbClr val="003399"/>
                  </a:solidFill>
                </a:rPr>
                <a:t>”</a:t>
              </a:r>
              <a:endParaRPr lang="en-US" altLang="en-US" sz="1200" b="1">
                <a:solidFill>
                  <a:srgbClr val="003399"/>
                </a:solidFill>
              </a:endParaRPr>
            </a:p>
          </p:txBody>
        </p:sp>
        <p:sp>
          <p:nvSpPr>
            <p:cNvPr id="66630" name="Text Box 70">
              <a:extLst>
                <a:ext uri="{FF2B5EF4-FFF2-40B4-BE49-F238E27FC236}">
                  <a16:creationId xmlns:a16="http://schemas.microsoft.com/office/drawing/2014/main" id="{CACAE5AF-0654-9348-AC26-0DA291AB4783}"/>
                </a:ext>
              </a:extLst>
            </p:cNvPr>
            <p:cNvSpPr txBox="1">
              <a:spLocks noChangeArrowheads="1"/>
            </p:cNvSpPr>
            <p:nvPr/>
          </p:nvSpPr>
          <p:spPr bwMode="auto">
            <a:xfrm>
              <a:off x="3948" y="3540"/>
              <a:ext cx="1845"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b="1">
                  <a:solidFill>
                    <a:srgbClr val="660033"/>
                  </a:solidFill>
                </a:rPr>
                <a:t>Clark (Genome Res. 2003; 13:2265-70)</a:t>
              </a:r>
            </a:p>
          </p:txBody>
        </p:sp>
        <p:sp>
          <p:nvSpPr>
            <p:cNvPr id="66631" name="Text Box 71">
              <a:extLst>
                <a:ext uri="{FF2B5EF4-FFF2-40B4-BE49-F238E27FC236}">
                  <a16:creationId xmlns:a16="http://schemas.microsoft.com/office/drawing/2014/main" id="{88CC192A-CB04-7E4B-ADF0-7BF558D4E629}"/>
                </a:ext>
              </a:extLst>
            </p:cNvPr>
            <p:cNvSpPr txBox="1">
              <a:spLocks noChangeArrowheads="1"/>
            </p:cNvSpPr>
            <p:nvPr/>
          </p:nvSpPr>
          <p:spPr bwMode="auto">
            <a:xfrm>
              <a:off x="4008" y="2275"/>
              <a:ext cx="1807"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da-DK" sz="1200" b="1">
                  <a:solidFill>
                    <a:srgbClr val="660033"/>
                  </a:solidFill>
                </a:rPr>
                <a:t>Diehn et al. (PLoS Genet 2006; 2:e11)</a:t>
              </a:r>
              <a:endParaRPr lang="en-US" sz="1200" b="1">
                <a:solidFill>
                  <a:srgbClr val="660033"/>
                </a:solidFill>
              </a:endParaRPr>
            </a:p>
          </p:txBody>
        </p:sp>
        <p:sp>
          <p:nvSpPr>
            <p:cNvPr id="66632" name="Text Box 72">
              <a:extLst>
                <a:ext uri="{FF2B5EF4-FFF2-40B4-BE49-F238E27FC236}">
                  <a16:creationId xmlns:a16="http://schemas.microsoft.com/office/drawing/2014/main" id="{B277E527-6947-5247-A3CC-F1FF572CFEEA}"/>
                </a:ext>
              </a:extLst>
            </p:cNvPr>
            <p:cNvSpPr txBox="1">
              <a:spLocks noChangeArrowheads="1"/>
            </p:cNvSpPr>
            <p:nvPr/>
          </p:nvSpPr>
          <p:spPr bwMode="auto">
            <a:xfrm>
              <a:off x="2384" y="2736"/>
              <a:ext cx="139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660033"/>
                  </a:solidFill>
                </a:rPr>
                <a:t>Signal Peptide Website</a:t>
              </a:r>
            </a:p>
            <a:p>
              <a:pPr algn="ctr" eaLnBrk="1" hangingPunct="1">
                <a:defRPr/>
              </a:pPr>
              <a:r>
                <a:rPr lang="en-US" sz="1200" b="1">
                  <a:solidFill>
                    <a:srgbClr val="660033"/>
                  </a:solidFill>
                  <a:hlinkClick r:id="rId5"/>
                </a:rPr>
                <a:t>http://www.signalpeptide.de</a:t>
              </a:r>
              <a:endParaRPr lang="en-US" sz="1200" b="1">
                <a:solidFill>
                  <a:srgbClr val="660033"/>
                </a:solidFill>
              </a:endParaRPr>
            </a:p>
          </p:txBody>
        </p:sp>
        <p:sp>
          <p:nvSpPr>
            <p:cNvPr id="66633" name="Text Box 73">
              <a:extLst>
                <a:ext uri="{FF2B5EF4-FFF2-40B4-BE49-F238E27FC236}">
                  <a16:creationId xmlns:a16="http://schemas.microsoft.com/office/drawing/2014/main" id="{330FC074-F53D-484E-AB46-1912C9AEF504}"/>
                </a:ext>
              </a:extLst>
            </p:cNvPr>
            <p:cNvSpPr txBox="1">
              <a:spLocks noChangeArrowheads="1"/>
            </p:cNvSpPr>
            <p:nvPr/>
          </p:nvSpPr>
          <p:spPr bwMode="auto">
            <a:xfrm>
              <a:off x="1811" y="3996"/>
              <a:ext cx="115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660033"/>
                  </a:solidFill>
                </a:rPr>
                <a:t>UniProt</a:t>
              </a:r>
            </a:p>
            <a:p>
              <a:pPr algn="ctr" eaLnBrk="1" hangingPunct="1">
                <a:defRPr/>
              </a:pPr>
              <a:r>
                <a:rPr lang="en-US" sz="1200" b="1">
                  <a:solidFill>
                    <a:srgbClr val="660033"/>
                  </a:solidFill>
                  <a:hlinkClick r:id="rId6"/>
                </a:rPr>
                <a:t>http://www.uniprot.org</a:t>
              </a:r>
              <a:endParaRPr lang="en-US" sz="1200" b="1">
                <a:solidFill>
                  <a:srgbClr val="003399"/>
                </a:solidFill>
              </a:endParaRPr>
            </a:p>
          </p:txBody>
        </p:sp>
        <p:sp>
          <p:nvSpPr>
            <p:cNvPr id="66634" name="Text Box 74">
              <a:extLst>
                <a:ext uri="{FF2B5EF4-FFF2-40B4-BE49-F238E27FC236}">
                  <a16:creationId xmlns:a16="http://schemas.microsoft.com/office/drawing/2014/main" id="{759EEDC6-3853-FB46-B8DC-23AF36ED80EB}"/>
                </a:ext>
              </a:extLst>
            </p:cNvPr>
            <p:cNvSpPr txBox="1">
              <a:spLocks noChangeArrowheads="1"/>
            </p:cNvSpPr>
            <p:nvPr/>
          </p:nvSpPr>
          <p:spPr bwMode="auto">
            <a:xfrm>
              <a:off x="732" y="3624"/>
              <a:ext cx="133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b="1">
                  <a:solidFill>
                    <a:srgbClr val="660033"/>
                  </a:solidFill>
                </a:rPr>
                <a:t>Secreted Protein Database</a:t>
              </a:r>
            </a:p>
            <a:p>
              <a:pPr eaLnBrk="1" hangingPunct="1">
                <a:defRPr/>
              </a:pPr>
              <a:r>
                <a:rPr lang="en-US" sz="1200" b="1">
                  <a:solidFill>
                    <a:srgbClr val="660033"/>
                  </a:solidFill>
                  <a:hlinkClick r:id="rId4"/>
                </a:rPr>
                <a:t>http://spd.cbi.pku.edu.cn/</a:t>
              </a:r>
              <a:endParaRPr lang="en-US" sz="1200" b="1">
                <a:solidFill>
                  <a:srgbClr val="660033"/>
                </a:solidFill>
              </a:endParaRPr>
            </a:p>
          </p:txBody>
        </p:sp>
        <p:sp>
          <p:nvSpPr>
            <p:cNvPr id="66635" name="Text Box 75">
              <a:extLst>
                <a:ext uri="{FF2B5EF4-FFF2-40B4-BE49-F238E27FC236}">
                  <a16:creationId xmlns:a16="http://schemas.microsoft.com/office/drawing/2014/main" id="{152C7BAA-8A6A-CE42-8F3D-508CC6BF298E}"/>
                </a:ext>
              </a:extLst>
            </p:cNvPr>
            <p:cNvSpPr txBox="1">
              <a:spLocks noChangeArrowheads="1"/>
            </p:cNvSpPr>
            <p:nvPr/>
          </p:nvSpPr>
          <p:spPr bwMode="auto">
            <a:xfrm>
              <a:off x="-18" y="3948"/>
              <a:ext cx="169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660033"/>
                  </a:solidFill>
                </a:rPr>
                <a:t>SPdb (signal peptide database)</a:t>
              </a:r>
            </a:p>
            <a:p>
              <a:pPr algn="ctr" eaLnBrk="1" hangingPunct="1">
                <a:defRPr/>
              </a:pPr>
              <a:r>
                <a:rPr lang="en-US" sz="1200" b="1">
                  <a:solidFill>
                    <a:srgbClr val="660033"/>
                  </a:solidFill>
                  <a:hlinkClick r:id="rId7"/>
                </a:rPr>
                <a:t>http://proline.bic.nus.edu.sg/spdb/</a:t>
              </a:r>
              <a:endParaRPr lang="en-US" sz="1200" b="1">
                <a:solidFill>
                  <a:srgbClr val="660033"/>
                </a:solidFill>
              </a:endParaRPr>
            </a:p>
          </p:txBody>
        </p:sp>
        <p:sp>
          <p:nvSpPr>
            <p:cNvPr id="66636" name="Text Box 76">
              <a:extLst>
                <a:ext uri="{FF2B5EF4-FFF2-40B4-BE49-F238E27FC236}">
                  <a16:creationId xmlns:a16="http://schemas.microsoft.com/office/drawing/2014/main" id="{F0ADCFCC-8BB7-BB46-8A37-018E36E0DB47}"/>
                </a:ext>
              </a:extLst>
            </p:cNvPr>
            <p:cNvSpPr txBox="1">
              <a:spLocks noChangeArrowheads="1"/>
            </p:cNvSpPr>
            <p:nvPr/>
          </p:nvSpPr>
          <p:spPr bwMode="auto">
            <a:xfrm>
              <a:off x="56" y="2448"/>
              <a:ext cx="83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a:solidFill>
                    <a:srgbClr val="660033"/>
                  </a:solidFill>
                </a:rPr>
                <a:t>Gene Ontology</a:t>
              </a:r>
            </a:p>
            <a:p>
              <a:pPr eaLnBrk="1" hangingPunct="1"/>
              <a:r>
                <a:rPr lang="ja-JP" altLang="en-US" sz="1200" b="1">
                  <a:solidFill>
                    <a:srgbClr val="003399"/>
                  </a:solidFill>
                </a:rPr>
                <a:t>“</a:t>
              </a:r>
              <a:r>
                <a:rPr lang="en-US" altLang="ja-JP" sz="1200" b="1">
                  <a:solidFill>
                    <a:srgbClr val="003399"/>
                  </a:solidFill>
                </a:rPr>
                <a:t>Extra Cellular</a:t>
              </a:r>
              <a:r>
                <a:rPr lang="ja-JP" altLang="en-US" sz="1200" b="1">
                  <a:solidFill>
                    <a:srgbClr val="003399"/>
                  </a:solidFill>
                </a:rPr>
                <a:t>”</a:t>
              </a:r>
              <a:endParaRPr lang="en-US" altLang="en-US" sz="1200" b="1">
                <a:solidFill>
                  <a:srgbClr val="003399"/>
                </a:solidFill>
              </a:endParaRPr>
            </a:p>
          </p:txBody>
        </p:sp>
        <p:sp>
          <p:nvSpPr>
            <p:cNvPr id="48203" name="Text Box 75">
              <a:extLst>
                <a:ext uri="{FF2B5EF4-FFF2-40B4-BE49-F238E27FC236}">
                  <a16:creationId xmlns:a16="http://schemas.microsoft.com/office/drawing/2014/main" id="{98461D08-C7E5-924C-B296-A3E8D941E05E}"/>
                </a:ext>
              </a:extLst>
            </p:cNvPr>
            <p:cNvSpPr txBox="1">
              <a:spLocks noChangeArrowheads="1"/>
            </p:cNvSpPr>
            <p:nvPr/>
          </p:nvSpPr>
          <p:spPr bwMode="auto">
            <a:xfrm>
              <a:off x="2448" y="3522"/>
              <a:ext cx="139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b="1">
                  <a:solidFill>
                    <a:srgbClr val="660033"/>
                  </a:solidFill>
                </a:rPr>
                <a:t>Classical secretory pathway</a:t>
              </a:r>
            </a:p>
          </p:txBody>
        </p:sp>
      </p:grpSp>
      <p:sp>
        <p:nvSpPr>
          <p:cNvPr id="48132" name="Text Box 4">
            <a:extLst>
              <a:ext uri="{FF2B5EF4-FFF2-40B4-BE49-F238E27FC236}">
                <a16:creationId xmlns:a16="http://schemas.microsoft.com/office/drawing/2014/main" id="{9A5F9A2E-9E99-F746-867D-596820D5E842}"/>
              </a:ext>
            </a:extLst>
          </p:cNvPr>
          <p:cNvSpPr txBox="1">
            <a:spLocks noChangeArrowheads="1"/>
          </p:cNvSpPr>
          <p:nvPr/>
        </p:nvSpPr>
        <p:spPr bwMode="auto">
          <a:xfrm>
            <a:off x="0" y="-31750"/>
            <a:ext cx="9144000" cy="61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400" b="1" dirty="0"/>
              <a:t>FOCUS ON SECRETED PROTEINS / GENES</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61">
            <a:extLst>
              <a:ext uri="{FF2B5EF4-FFF2-40B4-BE49-F238E27FC236}">
                <a16:creationId xmlns:a16="http://schemas.microsoft.com/office/drawing/2014/main" id="{7FE35A2F-4BF1-E84D-9213-26C83B39DC44}"/>
              </a:ext>
            </a:extLst>
          </p:cNvPr>
          <p:cNvSpPr>
            <a:spLocks noGrp="1"/>
          </p:cNvSpPr>
          <p:nvPr>
            <p:ph type="title" idx="4294967295"/>
          </p:nvPr>
        </p:nvSpPr>
        <p:spPr>
          <a:xfrm>
            <a:off x="457200" y="0"/>
            <a:ext cx="8229600" cy="685800"/>
          </a:xfrm>
        </p:spPr>
        <p:txBody>
          <a:bodyPr/>
          <a:lstStyle/>
          <a:p>
            <a:pPr algn="ctr"/>
            <a:r>
              <a:rPr lang="en-US" altLang="en-US" sz="4800">
                <a:solidFill>
                  <a:srgbClr val="083763"/>
                </a:solidFill>
                <a:latin typeface="Arial" panose="020B0604020202020204" pitchFamily="34" charset="0"/>
                <a:ea typeface="ＭＳ Ｐゴシック" panose="020B0600070205080204" pitchFamily="34" charset="-128"/>
                <a:cs typeface="Arial" panose="020B0604020202020204" pitchFamily="34" charset="0"/>
              </a:rPr>
              <a:t>Ovarian Tissue Samples</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6082" name="TextBox 1">
            <a:extLst>
              <a:ext uri="{FF2B5EF4-FFF2-40B4-BE49-F238E27FC236}">
                <a16:creationId xmlns:a16="http://schemas.microsoft.com/office/drawing/2014/main" id="{9D4A9567-C907-9844-9C60-FBBF871FCCA7}"/>
              </a:ext>
            </a:extLst>
          </p:cNvPr>
          <p:cNvSpPr txBox="1">
            <a:spLocks noChangeArrowheads="1"/>
          </p:cNvSpPr>
          <p:nvPr/>
        </p:nvSpPr>
        <p:spPr bwMode="auto">
          <a:xfrm>
            <a:off x="153065" y="1676400"/>
            <a:ext cx="8762335"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dirty="0"/>
              <a:t>OSE Study: n = 53 cases: micro-dissected ovarian tumor</a:t>
            </a:r>
          </a:p>
          <a:p>
            <a:pPr eaLnBrk="1" hangingPunct="1"/>
            <a:r>
              <a:rPr lang="en-US" altLang="en-US" sz="2300" dirty="0"/>
              <a:t>                   n = 10 controls: ovarian surface epithelium </a:t>
            </a:r>
          </a:p>
          <a:p>
            <a:pPr eaLnBrk="1" hangingPunct="1"/>
            <a:endParaRPr lang="en-US" altLang="en-US" sz="2300" dirty="0"/>
          </a:p>
          <a:p>
            <a:pPr eaLnBrk="1" hangingPunct="1"/>
            <a:endParaRPr lang="en-US" altLang="en-US" sz="2300" dirty="0"/>
          </a:p>
          <a:p>
            <a:pPr eaLnBrk="1" hangingPunct="1"/>
            <a:r>
              <a:rPr lang="en-US" altLang="en-US" sz="2300" dirty="0"/>
              <a:t>FTE Study:   n = 10 cases:   micro-dissected ovarian tumor</a:t>
            </a:r>
          </a:p>
          <a:p>
            <a:pPr eaLnBrk="1" hangingPunct="1"/>
            <a:r>
              <a:rPr lang="en-US" altLang="en-US" sz="2300" dirty="0"/>
              <a:t>                     n = 10 paired controls:  fallopian tube epithelium</a:t>
            </a:r>
          </a:p>
          <a:p>
            <a:pPr eaLnBrk="1" hangingPunct="1"/>
            <a:r>
              <a:rPr lang="en-US" altLang="en-US" sz="2300" dirty="0"/>
              <a:t>                     n = 10 unpaired controls:  fallopian tube epithelium</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4654</TotalTime>
  <Words>979</Words>
  <Application>Microsoft Office PowerPoint</Application>
  <PresentationFormat>On-screen Show (4:3)</PresentationFormat>
  <Paragraphs>204</Paragraphs>
  <Slides>21</Slides>
  <Notes>7</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2" baseType="lpstr">
      <vt:lpstr>ＭＳ Ｐゴシック</vt:lpstr>
      <vt:lpstr>Arial</vt:lpstr>
      <vt:lpstr>Calibri</vt:lpstr>
      <vt:lpstr>Cambria Math</vt:lpstr>
      <vt:lpstr>Constantia</vt:lpstr>
      <vt:lpstr>Times</vt:lpstr>
      <vt:lpstr>Wingdings 2</vt:lpstr>
      <vt:lpstr>Default Design</vt:lpstr>
      <vt:lpstr>Flow</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Ovarian Tissue Samples</vt:lpstr>
      <vt:lpstr>Lack of fit with Normal Distribution </vt:lpstr>
      <vt:lpstr>Mixture model</vt:lpstr>
      <vt:lpstr>Mixture model – Mok samples</vt:lpstr>
      <vt:lpstr>Mixture model – FTE samples</vt:lpstr>
      <vt:lpstr>Integrative Candidate Selection</vt:lpstr>
      <vt:lpstr>SID-MRM-MS with Ab-capture of peptides decreases assay complexity and increases robustness (SISCAPA1= - iMRM)</vt:lpstr>
      <vt:lpstr>MS Targeted Mass Spec Assay Development </vt:lpstr>
      <vt:lpstr>PowerPoint Presentation</vt:lpstr>
      <vt:lpstr>PowerPoint Presentation</vt:lpstr>
      <vt:lpstr>PowerPoint Presentation</vt:lpstr>
      <vt:lpstr>PowerPoint Presentation</vt:lpstr>
      <vt:lpstr>Targeted Mass Spec Assay Next Steps </vt:lpstr>
    </vt:vector>
  </TitlesOfParts>
  <Manager/>
  <Company>National Cancer Institute, NIH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ncimjbarrays</dc:creator>
  <cp:keywords/>
  <dc:description/>
  <cp:lastModifiedBy>Malnik, Royceann</cp:lastModifiedBy>
  <cp:revision>153</cp:revision>
  <dcterms:created xsi:type="dcterms:W3CDTF">2013-03-11T14:16:14Z</dcterms:created>
  <dcterms:modified xsi:type="dcterms:W3CDTF">2018-03-22T16:42:25Z</dcterms:modified>
  <cp:category/>
</cp:coreProperties>
</file>